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9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5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9" r:id="rId10"/>
    <p:sldId id="266" r:id="rId11"/>
    <p:sldId id="459" r:id="rId12"/>
    <p:sldId id="268" r:id="rId13"/>
    <p:sldId id="270" r:id="rId14"/>
    <p:sldId id="477" r:id="rId15"/>
    <p:sldId id="260" r:id="rId16"/>
    <p:sldId id="482" r:id="rId17"/>
    <p:sldId id="475" r:id="rId18"/>
    <p:sldId id="476" r:id="rId19"/>
    <p:sldId id="264" r:id="rId20"/>
    <p:sldId id="326" r:id="rId21"/>
    <p:sldId id="474" r:id="rId22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60"/>
  </p:normalViewPr>
  <p:slideViewPr>
    <p:cSldViewPr>
      <p:cViewPr varScale="1">
        <p:scale>
          <a:sx n="78" d="100"/>
          <a:sy n="78" d="100"/>
        </p:scale>
        <p:origin x="504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0767" y="663956"/>
            <a:ext cx="15866465" cy="1002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4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4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4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4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5687" y="632586"/>
            <a:ext cx="15488285" cy="1845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4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36650" y="2546350"/>
            <a:ext cx="16014700" cy="571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image" Target="../media/image9.png"/><Relationship Id="rId7" Type="http://schemas.openxmlformats.org/officeDocument/2006/relationships/image" Target="../media/image10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file/d/18K3LQiNbYpxC6KjqlY2Z8AKRV92rAJod/view" TargetMode="External"/><Relationship Id="rId11" Type="http://schemas.openxmlformats.org/officeDocument/2006/relationships/hyperlink" Target="https://drive.google.com/file/d/18S6Ir6bZ9sQV0jGzIk_KQY-z15IjpjtK/view?usp=sharing" TargetMode="External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10.png"/><Relationship Id="rId9" Type="http://schemas.openxmlformats.org/officeDocument/2006/relationships/image" Target="../media/image10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7.png"/><Relationship Id="rId7" Type="http://schemas.openxmlformats.org/officeDocument/2006/relationships/image" Target="../media/image111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9.png"/><Relationship Id="rId7" Type="http://schemas.openxmlformats.org/officeDocument/2006/relationships/image" Target="../media/image11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10" Type="http://schemas.openxmlformats.org/officeDocument/2006/relationships/image" Target="../media/image118.png"/><Relationship Id="rId4" Type="http://schemas.openxmlformats.org/officeDocument/2006/relationships/image" Target="../media/image10.png"/><Relationship Id="rId9" Type="http://schemas.openxmlformats.org/officeDocument/2006/relationships/image" Target="../media/image1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technovator.co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hyperlink" Target="http://technovator.co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4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9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openxmlformats.org/officeDocument/2006/relationships/image" Target="../media/image5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ortunebusinessinsights.com/wireless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jpg"/><Relationship Id="rId18" Type="http://schemas.openxmlformats.org/officeDocument/2006/relationships/image" Target="../media/image74.jpg"/><Relationship Id="rId26" Type="http://schemas.openxmlformats.org/officeDocument/2006/relationships/image" Target="../media/image82.jpg"/><Relationship Id="rId39" Type="http://schemas.openxmlformats.org/officeDocument/2006/relationships/image" Target="../media/image94.png"/><Relationship Id="rId21" Type="http://schemas.openxmlformats.org/officeDocument/2006/relationships/image" Target="../media/image77.png"/><Relationship Id="rId34" Type="http://schemas.openxmlformats.org/officeDocument/2006/relationships/image" Target="../media/image89.png"/><Relationship Id="rId42" Type="http://schemas.openxmlformats.org/officeDocument/2006/relationships/image" Target="../media/image97.jp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6" Type="http://schemas.openxmlformats.org/officeDocument/2006/relationships/image" Target="../media/image72.jpg"/><Relationship Id="rId29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80.jpg"/><Relationship Id="rId32" Type="http://schemas.openxmlformats.org/officeDocument/2006/relationships/image" Target="../media/image88.png"/><Relationship Id="rId37" Type="http://schemas.openxmlformats.org/officeDocument/2006/relationships/image" Target="../media/image92.jpg"/><Relationship Id="rId40" Type="http://schemas.openxmlformats.org/officeDocument/2006/relationships/image" Target="../media/image95.jpg"/><Relationship Id="rId45" Type="http://schemas.openxmlformats.org/officeDocument/2006/relationships/image" Target="../media/image100.png"/><Relationship Id="rId5" Type="http://schemas.openxmlformats.org/officeDocument/2006/relationships/image" Target="../media/image61.png"/><Relationship Id="rId15" Type="http://schemas.openxmlformats.org/officeDocument/2006/relationships/image" Target="../media/image71.jpg"/><Relationship Id="rId23" Type="http://schemas.openxmlformats.org/officeDocument/2006/relationships/image" Target="../media/image79.jpg"/><Relationship Id="rId28" Type="http://schemas.openxmlformats.org/officeDocument/2006/relationships/image" Target="../media/image84.png"/><Relationship Id="rId36" Type="http://schemas.openxmlformats.org/officeDocument/2006/relationships/image" Target="../media/image91.jpg"/><Relationship Id="rId10" Type="http://schemas.openxmlformats.org/officeDocument/2006/relationships/image" Target="../media/image66.png"/><Relationship Id="rId19" Type="http://schemas.openxmlformats.org/officeDocument/2006/relationships/image" Target="../media/image75.jpg"/><Relationship Id="rId31" Type="http://schemas.openxmlformats.org/officeDocument/2006/relationships/image" Target="../media/image87.png"/><Relationship Id="rId44" Type="http://schemas.openxmlformats.org/officeDocument/2006/relationships/image" Target="../media/image99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jpg"/><Relationship Id="rId22" Type="http://schemas.openxmlformats.org/officeDocument/2006/relationships/image" Target="../media/image78.png"/><Relationship Id="rId27" Type="http://schemas.openxmlformats.org/officeDocument/2006/relationships/image" Target="../media/image83.jpg"/><Relationship Id="rId30" Type="http://schemas.openxmlformats.org/officeDocument/2006/relationships/image" Target="../media/image86.png"/><Relationship Id="rId35" Type="http://schemas.openxmlformats.org/officeDocument/2006/relationships/image" Target="../media/image90.jpg"/><Relationship Id="rId43" Type="http://schemas.openxmlformats.org/officeDocument/2006/relationships/image" Target="../media/image98.jpeg"/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12" Type="http://schemas.openxmlformats.org/officeDocument/2006/relationships/image" Target="../media/image68.png"/><Relationship Id="rId17" Type="http://schemas.openxmlformats.org/officeDocument/2006/relationships/image" Target="../media/image73.jpg"/><Relationship Id="rId25" Type="http://schemas.openxmlformats.org/officeDocument/2006/relationships/image" Target="../media/image81.jpg"/><Relationship Id="rId33" Type="http://schemas.openxmlformats.org/officeDocument/2006/relationships/image" Target="../media/image44.png"/><Relationship Id="rId38" Type="http://schemas.openxmlformats.org/officeDocument/2006/relationships/image" Target="../media/image93.jpg"/><Relationship Id="rId20" Type="http://schemas.openxmlformats.org/officeDocument/2006/relationships/image" Target="../media/image76.jpg"/><Relationship Id="rId41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18529" y="26415"/>
              <a:ext cx="5669470" cy="455970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15358" y="5831370"/>
              <a:ext cx="2285813" cy="2286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07547" y="5356682"/>
              <a:ext cx="952136" cy="95123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01552" y="2956522"/>
            <a:ext cx="12819248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35880" algn="l"/>
              </a:tabLst>
            </a:pPr>
            <a:r>
              <a:rPr lang="en-AU" sz="8000" spc="5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Quantum Charging</a:t>
            </a:r>
            <a:endParaRPr lang="en-AU" sz="8000" spc="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1552" y="4882501"/>
            <a:ext cx="7561445" cy="11315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695"/>
              </a:spcBef>
              <a:spcAft>
                <a:spcPts val="600"/>
              </a:spcAft>
              <a:tabLst>
                <a:tab pos="403225" algn="l"/>
                <a:tab pos="426084" algn="l"/>
                <a:tab pos="795655" algn="l"/>
                <a:tab pos="895985" algn="l"/>
                <a:tab pos="1186815" algn="l"/>
                <a:tab pos="1422400" algn="l"/>
                <a:tab pos="1603375" algn="l"/>
                <a:tab pos="1813560" algn="l"/>
                <a:tab pos="2000885" algn="l"/>
                <a:tab pos="2237740" algn="l"/>
                <a:tab pos="2425065" algn="l"/>
                <a:tab pos="2552700" algn="l"/>
                <a:tab pos="2740025" algn="l"/>
                <a:tab pos="3027680" algn="l"/>
              </a:tabLst>
            </a:pPr>
            <a:r>
              <a:rPr lang="en-AU" sz="2600" b="1" spc="5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POWERING TOMORROW’S ELECTRIC</a:t>
            </a:r>
            <a:r>
              <a:rPr lang="en-AU" sz="2600" b="1" spc="4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en-AU" sz="2600" b="1" spc="5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ECONOMY</a:t>
            </a:r>
            <a:endParaRPr sz="2600" b="1" spc="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5FCCC92F-25DA-9CBA-2B00-726431B353F9}"/>
              </a:ext>
            </a:extLst>
          </p:cNvPr>
          <p:cNvSpPr txBox="1"/>
          <p:nvPr/>
        </p:nvSpPr>
        <p:spPr>
          <a:xfrm>
            <a:off x="1201552" y="8191500"/>
            <a:ext cx="6864314" cy="10576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13999"/>
              </a:lnSpc>
              <a:spcBef>
                <a:spcPts val="100"/>
              </a:spcBef>
              <a:spcAft>
                <a:spcPts val="600"/>
              </a:spcAft>
              <a:tabLst>
                <a:tab pos="2609850" algn="l"/>
              </a:tabLst>
            </a:pPr>
            <a:r>
              <a:rPr lang="es-ES" sz="1700" spc="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RUSLANA DOVZHYK | CO-FOUNDER &amp; CEO</a:t>
            </a:r>
          </a:p>
          <a:p>
            <a:pPr marL="12700" marR="5080" indent="-635">
              <a:lnSpc>
                <a:spcPct val="113999"/>
              </a:lnSpc>
              <a:spcBef>
                <a:spcPts val="100"/>
              </a:spcBef>
              <a:spcAft>
                <a:spcPts val="600"/>
              </a:spcAft>
              <a:tabLst>
                <a:tab pos="2609850" algn="l"/>
              </a:tabLst>
            </a:pPr>
            <a:r>
              <a:rPr lang="es-ES" sz="1700" spc="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R.DOVZHYK@TECHNOVATOR.CO</a:t>
            </a:r>
          </a:p>
          <a:p>
            <a:pPr marL="12700" marR="5080" indent="-635">
              <a:lnSpc>
                <a:spcPct val="113999"/>
              </a:lnSpc>
              <a:spcBef>
                <a:spcPts val="100"/>
              </a:spcBef>
              <a:spcAft>
                <a:spcPts val="600"/>
              </a:spcAft>
              <a:tabLst>
                <a:tab pos="2609850" algn="l"/>
              </a:tabLst>
            </a:pPr>
            <a:r>
              <a:rPr lang="es-ES" sz="1700" spc="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WWW.TECHNOVATOR.CO</a:t>
            </a: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E1E20BB7-1655-EAA7-D0DF-29D3B79F4330}"/>
              </a:ext>
            </a:extLst>
          </p:cNvPr>
          <p:cNvSpPr>
            <a:spLocks noChangeAspect="1"/>
          </p:cNvSpPr>
          <p:nvPr/>
        </p:nvSpPr>
        <p:spPr>
          <a:xfrm>
            <a:off x="304800" y="266700"/>
            <a:ext cx="2195056" cy="274793"/>
          </a:xfrm>
          <a:custGeom>
            <a:avLst/>
            <a:gdLst/>
            <a:ahLst/>
            <a:cxnLst/>
            <a:rect l="l" t="t" r="r" b="b"/>
            <a:pathLst>
              <a:path w="1158239" h="136525">
                <a:moveTo>
                  <a:pt x="128460" y="0"/>
                </a:moveTo>
                <a:lnTo>
                  <a:pt x="0" y="0"/>
                </a:lnTo>
                <a:lnTo>
                  <a:pt x="0" y="24130"/>
                </a:lnTo>
                <a:lnTo>
                  <a:pt x="51689" y="24130"/>
                </a:lnTo>
                <a:lnTo>
                  <a:pt x="51689" y="135890"/>
                </a:lnTo>
                <a:lnTo>
                  <a:pt x="75069" y="135890"/>
                </a:lnTo>
                <a:lnTo>
                  <a:pt x="75069" y="24130"/>
                </a:lnTo>
                <a:lnTo>
                  <a:pt x="128460" y="24130"/>
                </a:lnTo>
                <a:lnTo>
                  <a:pt x="128460" y="0"/>
                </a:lnTo>
                <a:close/>
              </a:path>
              <a:path w="1158239" h="136525">
                <a:moveTo>
                  <a:pt x="189560" y="58254"/>
                </a:moveTo>
                <a:lnTo>
                  <a:pt x="189306" y="57010"/>
                </a:lnTo>
                <a:lnTo>
                  <a:pt x="187655" y="48818"/>
                </a:lnTo>
                <a:lnTo>
                  <a:pt x="182448" y="41097"/>
                </a:lnTo>
                <a:lnTo>
                  <a:pt x="174739" y="35890"/>
                </a:lnTo>
                <a:lnTo>
                  <a:pt x="166535" y="34239"/>
                </a:lnTo>
                <a:lnTo>
                  <a:pt x="166535" y="57543"/>
                </a:lnTo>
                <a:lnTo>
                  <a:pt x="166535" y="73367"/>
                </a:lnTo>
                <a:lnTo>
                  <a:pt x="109042" y="73367"/>
                </a:lnTo>
                <a:lnTo>
                  <a:pt x="109042" y="57543"/>
                </a:lnTo>
                <a:lnTo>
                  <a:pt x="109575" y="57010"/>
                </a:lnTo>
                <a:lnTo>
                  <a:pt x="166001" y="57010"/>
                </a:lnTo>
                <a:lnTo>
                  <a:pt x="166535" y="57543"/>
                </a:lnTo>
                <a:lnTo>
                  <a:pt x="166535" y="34239"/>
                </a:lnTo>
                <a:lnTo>
                  <a:pt x="165303" y="33985"/>
                </a:lnTo>
                <a:lnTo>
                  <a:pt x="110274" y="33985"/>
                </a:lnTo>
                <a:lnTo>
                  <a:pt x="100850" y="35890"/>
                </a:lnTo>
                <a:lnTo>
                  <a:pt x="93141" y="41097"/>
                </a:lnTo>
                <a:lnTo>
                  <a:pt x="87934" y="48818"/>
                </a:lnTo>
                <a:lnTo>
                  <a:pt x="86017" y="58254"/>
                </a:lnTo>
                <a:lnTo>
                  <a:pt x="86017" y="111696"/>
                </a:lnTo>
                <a:lnTo>
                  <a:pt x="87934" y="121119"/>
                </a:lnTo>
                <a:lnTo>
                  <a:pt x="93141" y="128841"/>
                </a:lnTo>
                <a:lnTo>
                  <a:pt x="100850" y="134048"/>
                </a:lnTo>
                <a:lnTo>
                  <a:pt x="110274" y="135966"/>
                </a:lnTo>
                <a:lnTo>
                  <a:pt x="189560" y="135966"/>
                </a:lnTo>
                <a:lnTo>
                  <a:pt x="189560" y="112928"/>
                </a:lnTo>
                <a:lnTo>
                  <a:pt x="109575" y="112928"/>
                </a:lnTo>
                <a:lnTo>
                  <a:pt x="109042" y="112395"/>
                </a:lnTo>
                <a:lnTo>
                  <a:pt x="109042" y="96583"/>
                </a:lnTo>
                <a:lnTo>
                  <a:pt x="189560" y="96583"/>
                </a:lnTo>
                <a:lnTo>
                  <a:pt x="189560" y="73367"/>
                </a:lnTo>
                <a:lnTo>
                  <a:pt x="189560" y="58254"/>
                </a:lnTo>
                <a:close/>
              </a:path>
              <a:path w="1158239" h="136525">
                <a:moveTo>
                  <a:pt x="302844" y="112928"/>
                </a:moveTo>
                <a:lnTo>
                  <a:pt x="222859" y="112928"/>
                </a:lnTo>
                <a:lnTo>
                  <a:pt x="222326" y="112395"/>
                </a:lnTo>
                <a:lnTo>
                  <a:pt x="222326" y="111696"/>
                </a:lnTo>
                <a:lnTo>
                  <a:pt x="222326" y="57543"/>
                </a:lnTo>
                <a:lnTo>
                  <a:pt x="222859" y="57010"/>
                </a:lnTo>
                <a:lnTo>
                  <a:pt x="302488" y="57010"/>
                </a:lnTo>
                <a:lnTo>
                  <a:pt x="302488" y="33985"/>
                </a:lnTo>
                <a:lnTo>
                  <a:pt x="223558" y="33985"/>
                </a:lnTo>
                <a:lnTo>
                  <a:pt x="214122" y="35890"/>
                </a:lnTo>
                <a:lnTo>
                  <a:pt x="206413" y="41097"/>
                </a:lnTo>
                <a:lnTo>
                  <a:pt x="201206" y="48818"/>
                </a:lnTo>
                <a:lnTo>
                  <a:pt x="199288" y="58254"/>
                </a:lnTo>
                <a:lnTo>
                  <a:pt x="199288" y="111696"/>
                </a:lnTo>
                <a:lnTo>
                  <a:pt x="201206" y="121119"/>
                </a:lnTo>
                <a:lnTo>
                  <a:pt x="206413" y="128841"/>
                </a:lnTo>
                <a:lnTo>
                  <a:pt x="214122" y="134048"/>
                </a:lnTo>
                <a:lnTo>
                  <a:pt x="223558" y="135966"/>
                </a:lnTo>
                <a:lnTo>
                  <a:pt x="302844" y="135966"/>
                </a:lnTo>
                <a:lnTo>
                  <a:pt x="302844" y="112928"/>
                </a:lnTo>
                <a:close/>
              </a:path>
              <a:path w="1158239" h="136525">
                <a:moveTo>
                  <a:pt x="422059" y="33020"/>
                </a:moveTo>
                <a:lnTo>
                  <a:pt x="398856" y="33020"/>
                </a:lnTo>
                <a:lnTo>
                  <a:pt x="398856" y="73660"/>
                </a:lnTo>
                <a:lnTo>
                  <a:pt x="336499" y="73660"/>
                </a:lnTo>
                <a:lnTo>
                  <a:pt x="336499" y="33020"/>
                </a:lnTo>
                <a:lnTo>
                  <a:pt x="313283" y="33020"/>
                </a:lnTo>
                <a:lnTo>
                  <a:pt x="313283" y="73660"/>
                </a:lnTo>
                <a:lnTo>
                  <a:pt x="313283" y="96520"/>
                </a:lnTo>
                <a:lnTo>
                  <a:pt x="313283" y="135890"/>
                </a:lnTo>
                <a:lnTo>
                  <a:pt x="336499" y="135890"/>
                </a:lnTo>
                <a:lnTo>
                  <a:pt x="336499" y="96520"/>
                </a:lnTo>
                <a:lnTo>
                  <a:pt x="398856" y="96520"/>
                </a:lnTo>
                <a:lnTo>
                  <a:pt x="398856" y="135890"/>
                </a:lnTo>
                <a:lnTo>
                  <a:pt x="422059" y="135890"/>
                </a:lnTo>
                <a:lnTo>
                  <a:pt x="422059" y="96520"/>
                </a:lnTo>
                <a:lnTo>
                  <a:pt x="422059" y="73660"/>
                </a:lnTo>
                <a:lnTo>
                  <a:pt x="422059" y="33020"/>
                </a:lnTo>
                <a:close/>
              </a:path>
              <a:path w="1158239" h="136525">
                <a:moveTo>
                  <a:pt x="557796" y="393"/>
                </a:moveTo>
                <a:lnTo>
                  <a:pt x="534416" y="393"/>
                </a:lnTo>
                <a:lnTo>
                  <a:pt x="534416" y="102387"/>
                </a:lnTo>
                <a:lnTo>
                  <a:pt x="456526" y="393"/>
                </a:lnTo>
                <a:lnTo>
                  <a:pt x="431215" y="393"/>
                </a:lnTo>
                <a:lnTo>
                  <a:pt x="431215" y="136144"/>
                </a:lnTo>
                <a:lnTo>
                  <a:pt x="454418" y="136144"/>
                </a:lnTo>
                <a:lnTo>
                  <a:pt x="454418" y="34137"/>
                </a:lnTo>
                <a:lnTo>
                  <a:pt x="532485" y="136144"/>
                </a:lnTo>
                <a:lnTo>
                  <a:pt x="557796" y="136144"/>
                </a:lnTo>
                <a:lnTo>
                  <a:pt x="557796" y="393"/>
                </a:lnTo>
                <a:close/>
              </a:path>
              <a:path w="1158239" h="136525">
                <a:moveTo>
                  <a:pt x="670471" y="58064"/>
                </a:moveTo>
                <a:lnTo>
                  <a:pt x="647446" y="34048"/>
                </a:lnTo>
                <a:lnTo>
                  <a:pt x="647446" y="57353"/>
                </a:lnTo>
                <a:lnTo>
                  <a:pt x="647446" y="112217"/>
                </a:lnTo>
                <a:lnTo>
                  <a:pt x="646912" y="112737"/>
                </a:lnTo>
                <a:lnTo>
                  <a:pt x="590486" y="112737"/>
                </a:lnTo>
                <a:lnTo>
                  <a:pt x="589953" y="112217"/>
                </a:lnTo>
                <a:lnTo>
                  <a:pt x="589953" y="57353"/>
                </a:lnTo>
                <a:lnTo>
                  <a:pt x="590486" y="56832"/>
                </a:lnTo>
                <a:lnTo>
                  <a:pt x="646912" y="56832"/>
                </a:lnTo>
                <a:lnTo>
                  <a:pt x="647446" y="57353"/>
                </a:lnTo>
                <a:lnTo>
                  <a:pt x="647446" y="34048"/>
                </a:lnTo>
                <a:lnTo>
                  <a:pt x="646214" y="33794"/>
                </a:lnTo>
                <a:lnTo>
                  <a:pt x="591185" y="33794"/>
                </a:lnTo>
                <a:lnTo>
                  <a:pt x="581761" y="35699"/>
                </a:lnTo>
                <a:lnTo>
                  <a:pt x="574040" y="40906"/>
                </a:lnTo>
                <a:lnTo>
                  <a:pt x="568833" y="48628"/>
                </a:lnTo>
                <a:lnTo>
                  <a:pt x="566915" y="58064"/>
                </a:lnTo>
                <a:lnTo>
                  <a:pt x="566915" y="111506"/>
                </a:lnTo>
                <a:lnTo>
                  <a:pt x="568833" y="120929"/>
                </a:lnTo>
                <a:lnTo>
                  <a:pt x="574040" y="128651"/>
                </a:lnTo>
                <a:lnTo>
                  <a:pt x="581761" y="133858"/>
                </a:lnTo>
                <a:lnTo>
                  <a:pt x="591185" y="135775"/>
                </a:lnTo>
                <a:lnTo>
                  <a:pt x="646214" y="135775"/>
                </a:lnTo>
                <a:lnTo>
                  <a:pt x="670471" y="111506"/>
                </a:lnTo>
                <a:lnTo>
                  <a:pt x="670471" y="58064"/>
                </a:lnTo>
                <a:close/>
              </a:path>
              <a:path w="1158239" h="136525">
                <a:moveTo>
                  <a:pt x="888873" y="58051"/>
                </a:moveTo>
                <a:lnTo>
                  <a:pt x="888619" y="56832"/>
                </a:lnTo>
                <a:lnTo>
                  <a:pt x="886955" y="48628"/>
                </a:lnTo>
                <a:lnTo>
                  <a:pt x="881748" y="40906"/>
                </a:lnTo>
                <a:lnTo>
                  <a:pt x="874039" y="35699"/>
                </a:lnTo>
                <a:lnTo>
                  <a:pt x="864616" y="33794"/>
                </a:lnTo>
                <a:lnTo>
                  <a:pt x="774865" y="33794"/>
                </a:lnTo>
                <a:lnTo>
                  <a:pt x="734606" y="107810"/>
                </a:lnTo>
                <a:lnTo>
                  <a:pt x="694524" y="33794"/>
                </a:lnTo>
                <a:lnTo>
                  <a:pt x="667969" y="33794"/>
                </a:lnTo>
                <a:lnTo>
                  <a:pt x="724052" y="135763"/>
                </a:lnTo>
                <a:lnTo>
                  <a:pt x="745159" y="135763"/>
                </a:lnTo>
                <a:lnTo>
                  <a:pt x="760577" y="107810"/>
                </a:lnTo>
                <a:lnTo>
                  <a:pt x="788708" y="56832"/>
                </a:lnTo>
                <a:lnTo>
                  <a:pt x="865314" y="56832"/>
                </a:lnTo>
                <a:lnTo>
                  <a:pt x="865847" y="57353"/>
                </a:lnTo>
                <a:lnTo>
                  <a:pt x="865847" y="73177"/>
                </a:lnTo>
                <a:lnTo>
                  <a:pt x="865847" y="96380"/>
                </a:lnTo>
                <a:lnTo>
                  <a:pt x="865847" y="112737"/>
                </a:lnTo>
                <a:lnTo>
                  <a:pt x="808875" y="112737"/>
                </a:lnTo>
                <a:lnTo>
                  <a:pt x="808355" y="112204"/>
                </a:lnTo>
                <a:lnTo>
                  <a:pt x="808355" y="96380"/>
                </a:lnTo>
                <a:lnTo>
                  <a:pt x="865847" y="96380"/>
                </a:lnTo>
                <a:lnTo>
                  <a:pt x="865847" y="73177"/>
                </a:lnTo>
                <a:lnTo>
                  <a:pt x="785317" y="73177"/>
                </a:lnTo>
                <a:lnTo>
                  <a:pt x="785317" y="111506"/>
                </a:lnTo>
                <a:lnTo>
                  <a:pt x="787222" y="120929"/>
                </a:lnTo>
                <a:lnTo>
                  <a:pt x="792441" y="128638"/>
                </a:lnTo>
                <a:lnTo>
                  <a:pt x="800150" y="133845"/>
                </a:lnTo>
                <a:lnTo>
                  <a:pt x="809586" y="135763"/>
                </a:lnTo>
                <a:lnTo>
                  <a:pt x="888873" y="135763"/>
                </a:lnTo>
                <a:lnTo>
                  <a:pt x="888873" y="112737"/>
                </a:lnTo>
                <a:lnTo>
                  <a:pt x="888873" y="96380"/>
                </a:lnTo>
                <a:lnTo>
                  <a:pt x="888873" y="58051"/>
                </a:lnTo>
                <a:close/>
              </a:path>
              <a:path w="1158239" h="136525">
                <a:moveTo>
                  <a:pt x="959358" y="33794"/>
                </a:moveTo>
                <a:lnTo>
                  <a:pt x="919619" y="33794"/>
                </a:lnTo>
                <a:lnTo>
                  <a:pt x="919619" y="393"/>
                </a:lnTo>
                <a:lnTo>
                  <a:pt x="896594" y="393"/>
                </a:lnTo>
                <a:lnTo>
                  <a:pt x="896594" y="111506"/>
                </a:lnTo>
                <a:lnTo>
                  <a:pt x="898486" y="120929"/>
                </a:lnTo>
                <a:lnTo>
                  <a:pt x="903643" y="128651"/>
                </a:lnTo>
                <a:lnTo>
                  <a:pt x="911352" y="133858"/>
                </a:lnTo>
                <a:lnTo>
                  <a:pt x="920851" y="135775"/>
                </a:lnTo>
                <a:lnTo>
                  <a:pt x="959358" y="135775"/>
                </a:lnTo>
                <a:lnTo>
                  <a:pt x="959358" y="112737"/>
                </a:lnTo>
                <a:lnTo>
                  <a:pt x="920153" y="112737"/>
                </a:lnTo>
                <a:lnTo>
                  <a:pt x="919619" y="112217"/>
                </a:lnTo>
                <a:lnTo>
                  <a:pt x="919619" y="56832"/>
                </a:lnTo>
                <a:lnTo>
                  <a:pt x="959358" y="56832"/>
                </a:lnTo>
                <a:lnTo>
                  <a:pt x="959358" y="33794"/>
                </a:lnTo>
                <a:close/>
              </a:path>
              <a:path w="1158239" h="136525">
                <a:moveTo>
                  <a:pt x="1069098" y="58064"/>
                </a:moveTo>
                <a:lnTo>
                  <a:pt x="1068844" y="56832"/>
                </a:lnTo>
                <a:lnTo>
                  <a:pt x="1067193" y="48628"/>
                </a:lnTo>
                <a:lnTo>
                  <a:pt x="1061986" y="40906"/>
                </a:lnTo>
                <a:lnTo>
                  <a:pt x="1054265" y="35699"/>
                </a:lnTo>
                <a:lnTo>
                  <a:pt x="1046073" y="34048"/>
                </a:lnTo>
                <a:lnTo>
                  <a:pt x="1046073" y="57353"/>
                </a:lnTo>
                <a:lnTo>
                  <a:pt x="1046073" y="112217"/>
                </a:lnTo>
                <a:lnTo>
                  <a:pt x="1045540" y="112737"/>
                </a:lnTo>
                <a:lnTo>
                  <a:pt x="989101" y="112737"/>
                </a:lnTo>
                <a:lnTo>
                  <a:pt x="988580" y="112217"/>
                </a:lnTo>
                <a:lnTo>
                  <a:pt x="988580" y="57353"/>
                </a:lnTo>
                <a:lnTo>
                  <a:pt x="989101" y="56832"/>
                </a:lnTo>
                <a:lnTo>
                  <a:pt x="1045540" y="56832"/>
                </a:lnTo>
                <a:lnTo>
                  <a:pt x="1046073" y="57353"/>
                </a:lnTo>
                <a:lnTo>
                  <a:pt x="1046073" y="34048"/>
                </a:lnTo>
                <a:lnTo>
                  <a:pt x="1044841" y="33794"/>
                </a:lnTo>
                <a:lnTo>
                  <a:pt x="989812" y="33794"/>
                </a:lnTo>
                <a:lnTo>
                  <a:pt x="980389" y="35699"/>
                </a:lnTo>
                <a:lnTo>
                  <a:pt x="972667" y="40906"/>
                </a:lnTo>
                <a:lnTo>
                  <a:pt x="967460" y="48628"/>
                </a:lnTo>
                <a:lnTo>
                  <a:pt x="965542" y="58064"/>
                </a:lnTo>
                <a:lnTo>
                  <a:pt x="965542" y="111506"/>
                </a:lnTo>
                <a:lnTo>
                  <a:pt x="967460" y="120929"/>
                </a:lnTo>
                <a:lnTo>
                  <a:pt x="972667" y="128651"/>
                </a:lnTo>
                <a:lnTo>
                  <a:pt x="980389" y="133858"/>
                </a:lnTo>
                <a:lnTo>
                  <a:pt x="989812" y="135775"/>
                </a:lnTo>
                <a:lnTo>
                  <a:pt x="1044841" y="135775"/>
                </a:lnTo>
                <a:lnTo>
                  <a:pt x="1054265" y="133858"/>
                </a:lnTo>
                <a:lnTo>
                  <a:pt x="1061986" y="128651"/>
                </a:lnTo>
                <a:lnTo>
                  <a:pt x="1067193" y="120929"/>
                </a:lnTo>
                <a:lnTo>
                  <a:pt x="1068844" y="112737"/>
                </a:lnTo>
                <a:lnTo>
                  <a:pt x="1069098" y="111506"/>
                </a:lnTo>
                <a:lnTo>
                  <a:pt x="1069098" y="58064"/>
                </a:lnTo>
                <a:close/>
              </a:path>
              <a:path w="1158239" h="136525">
                <a:moveTo>
                  <a:pt x="1157795" y="33794"/>
                </a:moveTo>
                <a:lnTo>
                  <a:pt x="1101178" y="33794"/>
                </a:lnTo>
                <a:lnTo>
                  <a:pt x="1091755" y="35699"/>
                </a:lnTo>
                <a:lnTo>
                  <a:pt x="1084033" y="40906"/>
                </a:lnTo>
                <a:lnTo>
                  <a:pt x="1078826" y="48628"/>
                </a:lnTo>
                <a:lnTo>
                  <a:pt x="1076909" y="58051"/>
                </a:lnTo>
                <a:lnTo>
                  <a:pt x="1076909" y="135763"/>
                </a:lnTo>
                <a:lnTo>
                  <a:pt x="1099947" y="135763"/>
                </a:lnTo>
                <a:lnTo>
                  <a:pt x="1099947" y="57353"/>
                </a:lnTo>
                <a:lnTo>
                  <a:pt x="1100480" y="56819"/>
                </a:lnTo>
                <a:lnTo>
                  <a:pt x="1157795" y="56819"/>
                </a:lnTo>
                <a:lnTo>
                  <a:pt x="1157795" y="337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716433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0616" y="906526"/>
            <a:ext cx="61861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FFFF"/>
                </a:solidFill>
                <a:latin typeface="Verdana"/>
                <a:cs typeface="Verdana"/>
              </a:rPr>
              <a:t>WHERE</a:t>
            </a:r>
            <a:r>
              <a:rPr sz="4000" b="1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b="1" dirty="0">
                <a:solidFill>
                  <a:srgbClr val="FFFFFF"/>
                </a:solidFill>
                <a:latin typeface="Verdana"/>
                <a:cs typeface="Verdana"/>
              </a:rPr>
              <a:t>WE</a:t>
            </a:r>
            <a:r>
              <a:rPr sz="4000" b="1" spc="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b="1" dirty="0">
                <a:solidFill>
                  <a:srgbClr val="FFFFFF"/>
                </a:solidFill>
                <a:latin typeface="Verdana"/>
                <a:cs typeface="Verdana"/>
              </a:rPr>
              <a:t>ARE</a:t>
            </a:r>
            <a:r>
              <a:rPr sz="4000" b="1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Verdana"/>
                <a:cs typeface="Verdana"/>
              </a:rPr>
              <a:t>NOW</a:t>
            </a:r>
            <a:endParaRPr sz="40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4800" y="266700"/>
            <a:ext cx="7620000" cy="9067800"/>
            <a:chOff x="304800" y="266700"/>
            <a:chExt cx="7620000" cy="9067800"/>
          </a:xfrm>
        </p:grpSpPr>
        <p:sp>
          <p:nvSpPr>
            <p:cNvPr id="5" name="object 5"/>
            <p:cNvSpPr/>
            <p:nvPr/>
          </p:nvSpPr>
          <p:spPr>
            <a:xfrm>
              <a:off x="304800" y="266699"/>
              <a:ext cx="1057275" cy="273685"/>
            </a:xfrm>
            <a:custGeom>
              <a:avLst/>
              <a:gdLst/>
              <a:ahLst/>
              <a:cxnLst/>
              <a:rect l="l" t="t" r="r" b="b"/>
              <a:pathLst>
                <a:path w="1057275" h="273684">
                  <a:moveTo>
                    <a:pt x="243395" y="0"/>
                  </a:moveTo>
                  <a:lnTo>
                    <a:pt x="0" y="0"/>
                  </a:lnTo>
                  <a:lnTo>
                    <a:pt x="0" y="48260"/>
                  </a:lnTo>
                  <a:lnTo>
                    <a:pt x="97942" y="48260"/>
                  </a:lnTo>
                  <a:lnTo>
                    <a:pt x="97942" y="273050"/>
                  </a:lnTo>
                  <a:lnTo>
                    <a:pt x="142240" y="273050"/>
                  </a:lnTo>
                  <a:lnTo>
                    <a:pt x="142240" y="48260"/>
                  </a:lnTo>
                  <a:lnTo>
                    <a:pt x="243395" y="48260"/>
                  </a:lnTo>
                  <a:lnTo>
                    <a:pt x="243395" y="0"/>
                  </a:lnTo>
                  <a:close/>
                </a:path>
                <a:path w="1057275" h="273684">
                  <a:moveTo>
                    <a:pt x="359168" y="117094"/>
                  </a:moveTo>
                  <a:lnTo>
                    <a:pt x="355561" y="98044"/>
                  </a:lnTo>
                  <a:lnTo>
                    <a:pt x="345694" y="82550"/>
                  </a:lnTo>
                  <a:lnTo>
                    <a:pt x="331089" y="72136"/>
                  </a:lnTo>
                  <a:lnTo>
                    <a:pt x="315544" y="68834"/>
                  </a:lnTo>
                  <a:lnTo>
                    <a:pt x="315544" y="115570"/>
                  </a:lnTo>
                  <a:lnTo>
                    <a:pt x="315544" y="147447"/>
                  </a:lnTo>
                  <a:lnTo>
                    <a:pt x="206603" y="147447"/>
                  </a:lnTo>
                  <a:lnTo>
                    <a:pt x="206603" y="115570"/>
                  </a:lnTo>
                  <a:lnTo>
                    <a:pt x="207619" y="114554"/>
                  </a:lnTo>
                  <a:lnTo>
                    <a:pt x="314528" y="114554"/>
                  </a:lnTo>
                  <a:lnTo>
                    <a:pt x="315544" y="115570"/>
                  </a:lnTo>
                  <a:lnTo>
                    <a:pt x="315544" y="68834"/>
                  </a:lnTo>
                  <a:lnTo>
                    <a:pt x="313207" y="68326"/>
                  </a:lnTo>
                  <a:lnTo>
                    <a:pt x="208940" y="68326"/>
                  </a:lnTo>
                  <a:lnTo>
                    <a:pt x="191084" y="72136"/>
                  </a:lnTo>
                  <a:lnTo>
                    <a:pt x="176479" y="82550"/>
                  </a:lnTo>
                  <a:lnTo>
                    <a:pt x="166611" y="98044"/>
                  </a:lnTo>
                  <a:lnTo>
                    <a:pt x="162979" y="117094"/>
                  </a:lnTo>
                  <a:lnTo>
                    <a:pt x="162979" y="224409"/>
                  </a:lnTo>
                  <a:lnTo>
                    <a:pt x="166611" y="243332"/>
                  </a:lnTo>
                  <a:lnTo>
                    <a:pt x="176479" y="258826"/>
                  </a:lnTo>
                  <a:lnTo>
                    <a:pt x="191084" y="269367"/>
                  </a:lnTo>
                  <a:lnTo>
                    <a:pt x="208940" y="273177"/>
                  </a:lnTo>
                  <a:lnTo>
                    <a:pt x="359168" y="273177"/>
                  </a:lnTo>
                  <a:lnTo>
                    <a:pt x="359168" y="226949"/>
                  </a:lnTo>
                  <a:lnTo>
                    <a:pt x="207619" y="226949"/>
                  </a:lnTo>
                  <a:lnTo>
                    <a:pt x="206603" y="225806"/>
                  </a:lnTo>
                  <a:lnTo>
                    <a:pt x="206603" y="194056"/>
                  </a:lnTo>
                  <a:lnTo>
                    <a:pt x="359168" y="194056"/>
                  </a:lnTo>
                  <a:lnTo>
                    <a:pt x="359168" y="147447"/>
                  </a:lnTo>
                  <a:lnTo>
                    <a:pt x="359168" y="117094"/>
                  </a:lnTo>
                  <a:close/>
                </a:path>
                <a:path w="1057275" h="273684">
                  <a:moveTo>
                    <a:pt x="573811" y="226949"/>
                  </a:moveTo>
                  <a:lnTo>
                    <a:pt x="422262" y="226949"/>
                  </a:lnTo>
                  <a:lnTo>
                    <a:pt x="421246" y="225806"/>
                  </a:lnTo>
                  <a:lnTo>
                    <a:pt x="421246" y="115570"/>
                  </a:lnTo>
                  <a:lnTo>
                    <a:pt x="422262" y="114554"/>
                  </a:lnTo>
                  <a:lnTo>
                    <a:pt x="573138" y="114554"/>
                  </a:lnTo>
                  <a:lnTo>
                    <a:pt x="573138" y="68326"/>
                  </a:lnTo>
                  <a:lnTo>
                    <a:pt x="423583" y="68326"/>
                  </a:lnTo>
                  <a:lnTo>
                    <a:pt x="405701" y="72136"/>
                  </a:lnTo>
                  <a:lnTo>
                    <a:pt x="391096" y="82550"/>
                  </a:lnTo>
                  <a:lnTo>
                    <a:pt x="381228" y="98044"/>
                  </a:lnTo>
                  <a:lnTo>
                    <a:pt x="377596" y="117094"/>
                  </a:lnTo>
                  <a:lnTo>
                    <a:pt x="377596" y="224409"/>
                  </a:lnTo>
                  <a:lnTo>
                    <a:pt x="381228" y="243332"/>
                  </a:lnTo>
                  <a:lnTo>
                    <a:pt x="391096" y="258826"/>
                  </a:lnTo>
                  <a:lnTo>
                    <a:pt x="405701" y="269367"/>
                  </a:lnTo>
                  <a:lnTo>
                    <a:pt x="423583" y="273177"/>
                  </a:lnTo>
                  <a:lnTo>
                    <a:pt x="573811" y="273177"/>
                  </a:lnTo>
                  <a:lnTo>
                    <a:pt x="573811" y="226949"/>
                  </a:lnTo>
                  <a:close/>
                </a:path>
                <a:path w="1057275" h="273684">
                  <a:moveTo>
                    <a:pt x="799693" y="66040"/>
                  </a:moveTo>
                  <a:lnTo>
                    <a:pt x="755726" y="66040"/>
                  </a:lnTo>
                  <a:lnTo>
                    <a:pt x="755726" y="148590"/>
                  </a:lnTo>
                  <a:lnTo>
                    <a:pt x="637578" y="148590"/>
                  </a:lnTo>
                  <a:lnTo>
                    <a:pt x="637578" y="66040"/>
                  </a:lnTo>
                  <a:lnTo>
                    <a:pt x="593585" y="66040"/>
                  </a:lnTo>
                  <a:lnTo>
                    <a:pt x="593585" y="148590"/>
                  </a:lnTo>
                  <a:lnTo>
                    <a:pt x="593585" y="194310"/>
                  </a:lnTo>
                  <a:lnTo>
                    <a:pt x="593585" y="273050"/>
                  </a:lnTo>
                  <a:lnTo>
                    <a:pt x="637578" y="273050"/>
                  </a:lnTo>
                  <a:lnTo>
                    <a:pt x="637578" y="194310"/>
                  </a:lnTo>
                  <a:lnTo>
                    <a:pt x="755726" y="194310"/>
                  </a:lnTo>
                  <a:lnTo>
                    <a:pt x="755726" y="273050"/>
                  </a:lnTo>
                  <a:lnTo>
                    <a:pt x="799693" y="273050"/>
                  </a:lnTo>
                  <a:lnTo>
                    <a:pt x="799693" y="194310"/>
                  </a:lnTo>
                  <a:lnTo>
                    <a:pt x="799693" y="148590"/>
                  </a:lnTo>
                  <a:lnTo>
                    <a:pt x="799693" y="66040"/>
                  </a:lnTo>
                  <a:close/>
                </a:path>
                <a:path w="1057275" h="273684">
                  <a:moveTo>
                    <a:pt x="1056894" y="762"/>
                  </a:moveTo>
                  <a:lnTo>
                    <a:pt x="1012571" y="762"/>
                  </a:lnTo>
                  <a:lnTo>
                    <a:pt x="1012571" y="205740"/>
                  </a:lnTo>
                  <a:lnTo>
                    <a:pt x="864997" y="762"/>
                  </a:lnTo>
                  <a:lnTo>
                    <a:pt x="817041" y="762"/>
                  </a:lnTo>
                  <a:lnTo>
                    <a:pt x="817041" y="273558"/>
                  </a:lnTo>
                  <a:lnTo>
                    <a:pt x="861009" y="273558"/>
                  </a:lnTo>
                  <a:lnTo>
                    <a:pt x="861009" y="68580"/>
                  </a:lnTo>
                  <a:lnTo>
                    <a:pt x="1008888" y="273558"/>
                  </a:lnTo>
                  <a:lnTo>
                    <a:pt x="1056894" y="273558"/>
                  </a:lnTo>
                  <a:lnTo>
                    <a:pt x="1056894" y="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966" y="334644"/>
              <a:ext cx="196215" cy="2048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70482" y="267461"/>
              <a:ext cx="552450" cy="272415"/>
            </a:xfrm>
            <a:custGeom>
              <a:avLst/>
              <a:gdLst/>
              <a:ahLst/>
              <a:cxnLst/>
              <a:rect l="l" t="t" r="r" b="b"/>
              <a:pathLst>
                <a:path w="552450" h="272415">
                  <a:moveTo>
                    <a:pt x="418465" y="115824"/>
                  </a:moveTo>
                  <a:lnTo>
                    <a:pt x="417957" y="113411"/>
                  </a:lnTo>
                  <a:lnTo>
                    <a:pt x="414909" y="96901"/>
                  </a:lnTo>
                  <a:lnTo>
                    <a:pt x="405003" y="81407"/>
                  </a:lnTo>
                  <a:lnTo>
                    <a:pt x="390398" y="70993"/>
                  </a:lnTo>
                  <a:lnTo>
                    <a:pt x="372491" y="67183"/>
                  </a:lnTo>
                  <a:lnTo>
                    <a:pt x="202438" y="67183"/>
                  </a:lnTo>
                  <a:lnTo>
                    <a:pt x="126238" y="215900"/>
                  </a:lnTo>
                  <a:lnTo>
                    <a:pt x="50292" y="67183"/>
                  </a:lnTo>
                  <a:lnTo>
                    <a:pt x="0" y="67183"/>
                  </a:lnTo>
                  <a:lnTo>
                    <a:pt x="106172" y="272034"/>
                  </a:lnTo>
                  <a:lnTo>
                    <a:pt x="146177" y="272034"/>
                  </a:lnTo>
                  <a:lnTo>
                    <a:pt x="175387" y="215900"/>
                  </a:lnTo>
                  <a:lnTo>
                    <a:pt x="228727" y="113411"/>
                  </a:lnTo>
                  <a:lnTo>
                    <a:pt x="373888" y="113411"/>
                  </a:lnTo>
                  <a:lnTo>
                    <a:pt x="374904" y="114427"/>
                  </a:lnTo>
                  <a:lnTo>
                    <a:pt x="374904" y="146304"/>
                  </a:lnTo>
                  <a:lnTo>
                    <a:pt x="374904" y="192913"/>
                  </a:lnTo>
                  <a:lnTo>
                    <a:pt x="374904" y="225806"/>
                  </a:lnTo>
                  <a:lnTo>
                    <a:pt x="266954" y="225806"/>
                  </a:lnTo>
                  <a:lnTo>
                    <a:pt x="265938" y="224663"/>
                  </a:lnTo>
                  <a:lnTo>
                    <a:pt x="265938" y="192913"/>
                  </a:lnTo>
                  <a:lnTo>
                    <a:pt x="374904" y="192913"/>
                  </a:lnTo>
                  <a:lnTo>
                    <a:pt x="374904" y="146304"/>
                  </a:lnTo>
                  <a:lnTo>
                    <a:pt x="222250" y="146304"/>
                  </a:lnTo>
                  <a:lnTo>
                    <a:pt x="222250" y="223266"/>
                  </a:lnTo>
                  <a:lnTo>
                    <a:pt x="225933" y="242189"/>
                  </a:lnTo>
                  <a:lnTo>
                    <a:pt x="235839" y="257683"/>
                  </a:lnTo>
                  <a:lnTo>
                    <a:pt x="250444" y="268224"/>
                  </a:lnTo>
                  <a:lnTo>
                    <a:pt x="268224" y="272034"/>
                  </a:lnTo>
                  <a:lnTo>
                    <a:pt x="418465" y="272034"/>
                  </a:lnTo>
                  <a:lnTo>
                    <a:pt x="418465" y="225806"/>
                  </a:lnTo>
                  <a:lnTo>
                    <a:pt x="418465" y="115824"/>
                  </a:lnTo>
                  <a:close/>
                </a:path>
                <a:path w="552450" h="272415">
                  <a:moveTo>
                    <a:pt x="552069" y="67183"/>
                  </a:moveTo>
                  <a:lnTo>
                    <a:pt x="476758" y="67183"/>
                  </a:lnTo>
                  <a:lnTo>
                    <a:pt x="476758" y="0"/>
                  </a:lnTo>
                  <a:lnTo>
                    <a:pt x="433070" y="0"/>
                  </a:lnTo>
                  <a:lnTo>
                    <a:pt x="433070" y="223266"/>
                  </a:lnTo>
                  <a:lnTo>
                    <a:pt x="436753" y="242189"/>
                  </a:lnTo>
                  <a:lnTo>
                    <a:pt x="446532" y="257683"/>
                  </a:lnTo>
                  <a:lnTo>
                    <a:pt x="461137" y="268224"/>
                  </a:lnTo>
                  <a:lnTo>
                    <a:pt x="479044" y="272034"/>
                  </a:lnTo>
                  <a:lnTo>
                    <a:pt x="552069" y="272034"/>
                  </a:lnTo>
                  <a:lnTo>
                    <a:pt x="552069" y="225806"/>
                  </a:lnTo>
                  <a:lnTo>
                    <a:pt x="477774" y="225806"/>
                  </a:lnTo>
                  <a:lnTo>
                    <a:pt x="476758" y="224663"/>
                  </a:lnTo>
                  <a:lnTo>
                    <a:pt x="476758" y="113411"/>
                  </a:lnTo>
                  <a:lnTo>
                    <a:pt x="552069" y="113411"/>
                  </a:lnTo>
                  <a:lnTo>
                    <a:pt x="552069" y="671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4235" y="334644"/>
              <a:ext cx="364235" cy="2048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9912" y="2345435"/>
              <a:ext cx="7104888" cy="698906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997455" y="4254753"/>
            <a:ext cx="927735" cy="1452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ctr">
              <a:lnSpc>
                <a:spcPct val="99300"/>
              </a:lnSpc>
              <a:spcBef>
                <a:spcPts val="130"/>
              </a:spcBef>
            </a:pPr>
            <a:r>
              <a:rPr sz="2350" b="1" spc="-10" dirty="0">
                <a:solidFill>
                  <a:srgbClr val="FFFFFF"/>
                </a:solidFill>
                <a:latin typeface="Arial"/>
                <a:cs typeface="Arial"/>
              </a:rPr>
              <a:t>Safety </a:t>
            </a:r>
            <a:r>
              <a:rPr sz="2350" b="1" spc="-20" dirty="0">
                <a:solidFill>
                  <a:srgbClr val="FFFFFF"/>
                </a:solidFill>
                <a:latin typeface="Arial"/>
                <a:cs typeface="Arial"/>
              </a:rPr>
              <a:t>test </a:t>
            </a:r>
            <a:r>
              <a:rPr sz="2350" b="1" spc="-10" dirty="0">
                <a:solidFill>
                  <a:srgbClr val="FFFFFF"/>
                </a:solidFill>
                <a:latin typeface="Arial"/>
                <a:cs typeface="Arial"/>
              </a:rPr>
              <a:t>report </a:t>
            </a:r>
            <a:r>
              <a:rPr sz="2350" b="1" spc="-25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endParaRPr sz="235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95017" y="7290054"/>
            <a:ext cx="1327785" cy="10960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ctr">
              <a:lnSpc>
                <a:spcPts val="2800"/>
              </a:lnSpc>
              <a:spcBef>
                <a:spcPts val="220"/>
              </a:spcBef>
            </a:pPr>
            <a:r>
              <a:rPr sz="2350" b="1" spc="-25" dirty="0">
                <a:solidFill>
                  <a:srgbClr val="FFFFFF"/>
                </a:solidFill>
                <a:latin typeface="Arial"/>
                <a:cs typeface="Arial"/>
              </a:rPr>
              <a:t>R&amp;D </a:t>
            </a:r>
            <a:r>
              <a:rPr sz="2350" b="1" spc="-10" dirty="0">
                <a:solidFill>
                  <a:srgbClr val="FFFFFF"/>
                </a:solidFill>
                <a:latin typeface="Arial"/>
                <a:cs typeface="Arial"/>
              </a:rPr>
              <a:t>scientific grant</a:t>
            </a:r>
            <a:endParaRPr sz="235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64328" y="7290054"/>
            <a:ext cx="1364615" cy="74104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40005" marR="5080" indent="-27940">
              <a:lnSpc>
                <a:spcPts val="2800"/>
              </a:lnSpc>
              <a:spcBef>
                <a:spcPts val="220"/>
              </a:spcBef>
            </a:pPr>
            <a:r>
              <a:rPr sz="2350" b="1" spc="-10" dirty="0">
                <a:solidFill>
                  <a:srgbClr val="FFFFFF"/>
                </a:solidFill>
                <a:latin typeface="Arial"/>
                <a:cs typeface="Arial"/>
              </a:rPr>
              <a:t>Pre-</a:t>
            </a:r>
            <a:r>
              <a:rPr sz="2350" b="1" spc="-20" dirty="0">
                <a:solidFill>
                  <a:srgbClr val="FFFFFF"/>
                </a:solidFill>
                <a:latin typeface="Arial"/>
                <a:cs typeface="Arial"/>
              </a:rPr>
              <a:t>sales </a:t>
            </a:r>
            <a:r>
              <a:rPr sz="2350" b="1" spc="-10" dirty="0">
                <a:solidFill>
                  <a:srgbClr val="FFFFFF"/>
                </a:solidFill>
                <a:latin typeface="Arial"/>
                <a:cs typeface="Arial"/>
              </a:rPr>
              <a:t>products</a:t>
            </a:r>
            <a:endParaRPr sz="23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28284" y="4254753"/>
            <a:ext cx="1026794" cy="741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810"/>
              </a:lnSpc>
              <a:spcBef>
                <a:spcPts val="110"/>
              </a:spcBef>
            </a:pPr>
            <a:r>
              <a:rPr sz="2350" b="1" spc="-10" dirty="0">
                <a:solidFill>
                  <a:srgbClr val="FFFFFF"/>
                </a:solidFill>
                <a:latin typeface="Arial"/>
                <a:cs typeface="Arial"/>
              </a:rPr>
              <a:t>Signed</a:t>
            </a:r>
            <a:endParaRPr sz="2350">
              <a:latin typeface="Arial"/>
              <a:cs typeface="Arial"/>
            </a:endParaRPr>
          </a:p>
          <a:p>
            <a:pPr marL="79375">
              <a:lnSpc>
                <a:spcPts val="2810"/>
              </a:lnSpc>
            </a:pPr>
            <a:r>
              <a:rPr sz="2350" b="1" spc="-20" dirty="0">
                <a:solidFill>
                  <a:srgbClr val="FFFFFF"/>
                </a:solidFill>
                <a:latin typeface="Arial"/>
                <a:cs typeface="Arial"/>
              </a:rPr>
              <a:t>MOUs</a:t>
            </a:r>
            <a:endParaRPr sz="23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00988" y="8488426"/>
            <a:ext cx="6393180" cy="5713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b="1" dirty="0">
                <a:solidFill>
                  <a:srgbClr val="92CDDD"/>
                </a:solidFill>
                <a:latin typeface="Arial"/>
                <a:cs typeface="Arial"/>
              </a:rPr>
              <a:t>Wireless</a:t>
            </a:r>
            <a:r>
              <a:rPr b="1" spc="15" dirty="0">
                <a:solidFill>
                  <a:srgbClr val="92CDD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92CDDD"/>
                </a:solidFill>
                <a:latin typeface="Arial"/>
                <a:cs typeface="Arial"/>
              </a:rPr>
              <a:t>charging</a:t>
            </a:r>
            <a:r>
              <a:rPr b="1" spc="55" dirty="0">
                <a:solidFill>
                  <a:srgbClr val="92CDD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92CDDD"/>
                </a:solidFill>
                <a:latin typeface="Arial"/>
                <a:cs typeface="Arial"/>
              </a:rPr>
              <a:t>technology</a:t>
            </a:r>
            <a:r>
              <a:rPr b="1" spc="50" dirty="0">
                <a:solidFill>
                  <a:srgbClr val="92CDD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92CDDD"/>
                </a:solidFill>
                <a:latin typeface="Arial"/>
                <a:cs typeface="Arial"/>
              </a:rPr>
              <a:t>is</a:t>
            </a:r>
            <a:r>
              <a:rPr b="1" spc="35" dirty="0">
                <a:solidFill>
                  <a:srgbClr val="92CDD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92CDDD"/>
                </a:solidFill>
                <a:latin typeface="Arial"/>
                <a:cs typeface="Arial"/>
              </a:rPr>
              <a:t>ready</a:t>
            </a:r>
            <a:r>
              <a:rPr b="1" spc="35" dirty="0">
                <a:solidFill>
                  <a:srgbClr val="92CDD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92CDDD"/>
                </a:solidFill>
                <a:latin typeface="Arial"/>
                <a:cs typeface="Arial"/>
              </a:rPr>
              <a:t>to</a:t>
            </a:r>
            <a:r>
              <a:rPr b="1" spc="55" dirty="0">
                <a:solidFill>
                  <a:srgbClr val="92CDDD"/>
                </a:solidFill>
                <a:latin typeface="Arial"/>
                <a:cs typeface="Arial"/>
              </a:rPr>
              <a:t> </a:t>
            </a:r>
            <a:r>
              <a:rPr lang="en-GB" b="1" spc="55" dirty="0">
                <a:solidFill>
                  <a:srgbClr val="92CDDD"/>
                </a:solidFill>
                <a:latin typeface="Arial"/>
                <a:cs typeface="Arial"/>
              </a:rPr>
              <a:t>be </a:t>
            </a:r>
            <a:r>
              <a:rPr b="1" spc="-10" dirty="0">
                <a:solidFill>
                  <a:srgbClr val="92CDDD"/>
                </a:solidFill>
                <a:latin typeface="Arial"/>
                <a:cs typeface="Arial"/>
              </a:rPr>
              <a:t>deploy</a:t>
            </a:r>
            <a:r>
              <a:rPr lang="en-GB" b="1" spc="-10" dirty="0">
                <a:solidFill>
                  <a:srgbClr val="92CDDD"/>
                </a:solidFill>
                <a:latin typeface="Arial"/>
                <a:cs typeface="Arial"/>
              </a:rPr>
              <a:t>ed</a:t>
            </a:r>
            <a:endParaRPr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b="1" dirty="0">
                <a:solidFill>
                  <a:srgbClr val="92CDDD"/>
                </a:solidFill>
                <a:latin typeface="Arial"/>
                <a:cs typeface="Arial"/>
              </a:rPr>
              <a:t>into</a:t>
            </a:r>
            <a:r>
              <a:rPr b="1" spc="25" dirty="0">
                <a:solidFill>
                  <a:srgbClr val="92CDD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92CDDD"/>
                </a:solidFill>
                <a:latin typeface="Arial"/>
                <a:cs typeface="Arial"/>
              </a:rPr>
              <a:t>various</a:t>
            </a:r>
            <a:r>
              <a:rPr b="1" spc="40" dirty="0">
                <a:solidFill>
                  <a:srgbClr val="92CDD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92CDDD"/>
                </a:solidFill>
                <a:latin typeface="Arial"/>
                <a:cs typeface="Arial"/>
              </a:rPr>
              <a:t>consumer</a:t>
            </a:r>
            <a:r>
              <a:rPr b="1" spc="60" dirty="0">
                <a:solidFill>
                  <a:srgbClr val="92CDDD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92CDDD"/>
                </a:solidFill>
                <a:latin typeface="Arial"/>
                <a:cs typeface="Arial"/>
              </a:rPr>
              <a:t>electronics.</a:t>
            </a:r>
            <a:endParaRPr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139428" y="1338084"/>
            <a:ext cx="7663180" cy="8453755"/>
            <a:chOff x="9139428" y="1338084"/>
            <a:chExt cx="7663180" cy="8453755"/>
          </a:xfrm>
        </p:grpSpPr>
        <p:pic>
          <p:nvPicPr>
            <p:cNvPr id="16" name="object 16">
              <a:hlinkClick r:id="rId6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9112" y="1917191"/>
              <a:ext cx="7095236" cy="33451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10928" y="5981700"/>
              <a:ext cx="7091172" cy="38100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39428" y="1338084"/>
              <a:ext cx="4305299" cy="848855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947150" y="795044"/>
            <a:ext cx="6977380" cy="1082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marR="5080" indent="-447040">
              <a:lnSpc>
                <a:spcPct val="123800"/>
              </a:lnSpc>
              <a:spcBef>
                <a:spcPts val="100"/>
              </a:spcBef>
            </a:pPr>
            <a:r>
              <a:rPr sz="2800" dirty="0">
                <a:latin typeface="Arial"/>
                <a:cs typeface="Arial"/>
              </a:rPr>
              <a:t>Working</a:t>
            </a:r>
            <a:r>
              <a:rPr sz="2800" spc="-1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prototype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demonstration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videos </a:t>
            </a:r>
            <a:r>
              <a:rPr sz="2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Consumer</a:t>
            </a:r>
            <a:r>
              <a:rPr sz="2800" u="sng" spc="-1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2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Electronics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255252" y="5369064"/>
            <a:ext cx="3015996" cy="848855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9510521" y="5456682"/>
            <a:ext cx="25126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11"/>
              </a:rPr>
              <a:t>Transportation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620" y="6549259"/>
            <a:ext cx="18288000" cy="2602866"/>
          </a:xfrm>
          <a:custGeom>
            <a:avLst/>
            <a:gdLst/>
            <a:ahLst/>
            <a:cxnLst/>
            <a:rect l="l" t="t" r="r" b="b"/>
            <a:pathLst>
              <a:path w="18288000" h="2602865">
                <a:moveTo>
                  <a:pt x="0" y="2602483"/>
                </a:moveTo>
                <a:lnTo>
                  <a:pt x="18288000" y="2602483"/>
                </a:lnTo>
                <a:lnTo>
                  <a:pt x="18288000" y="0"/>
                </a:lnTo>
                <a:lnTo>
                  <a:pt x="0" y="0"/>
                </a:lnTo>
                <a:lnTo>
                  <a:pt x="0" y="2602483"/>
                </a:lnTo>
                <a:close/>
              </a:path>
            </a:pathLst>
          </a:custGeom>
          <a:solidFill>
            <a:srgbClr val="1364DD"/>
          </a:solidFill>
        </p:spPr>
        <p:txBody>
          <a:bodyPr wrap="square" lIns="0" tIns="0" rIns="0" bIns="0" rtlCol="0"/>
          <a:lstStyle/>
          <a:p>
            <a:endParaRPr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object 43">
            <a:extLst>
              <a:ext uri="{FF2B5EF4-FFF2-40B4-BE49-F238E27FC236}">
                <a16:creationId xmlns:a16="http://schemas.microsoft.com/office/drawing/2014/main" id="{A8B7576D-1983-B42A-294A-D5559078F14A}"/>
              </a:ext>
            </a:extLst>
          </p:cNvPr>
          <p:cNvSpPr/>
          <p:nvPr/>
        </p:nvSpPr>
        <p:spPr>
          <a:xfrm>
            <a:off x="15619559" y="6415547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97716" y="7282"/>
                </a:lnTo>
                <a:lnTo>
                  <a:pt x="58495" y="27563"/>
                </a:lnTo>
                <a:lnTo>
                  <a:pt x="27567" y="58490"/>
                </a:lnTo>
                <a:lnTo>
                  <a:pt x="7284" y="97711"/>
                </a:lnTo>
                <a:lnTo>
                  <a:pt x="0" y="142875"/>
                </a:lnTo>
                <a:lnTo>
                  <a:pt x="7284" y="188033"/>
                </a:lnTo>
                <a:lnTo>
                  <a:pt x="27567" y="227254"/>
                </a:lnTo>
                <a:lnTo>
                  <a:pt x="58495" y="258182"/>
                </a:lnTo>
                <a:lnTo>
                  <a:pt x="97716" y="278465"/>
                </a:lnTo>
                <a:lnTo>
                  <a:pt x="142875" y="285750"/>
                </a:lnTo>
                <a:lnTo>
                  <a:pt x="188033" y="278465"/>
                </a:lnTo>
                <a:lnTo>
                  <a:pt x="227254" y="258182"/>
                </a:lnTo>
                <a:lnTo>
                  <a:pt x="258182" y="227254"/>
                </a:lnTo>
                <a:lnTo>
                  <a:pt x="278465" y="188033"/>
                </a:lnTo>
                <a:lnTo>
                  <a:pt x="285750" y="142875"/>
                </a:lnTo>
                <a:lnTo>
                  <a:pt x="278465" y="97711"/>
                </a:lnTo>
                <a:lnTo>
                  <a:pt x="258182" y="58490"/>
                </a:lnTo>
                <a:lnTo>
                  <a:pt x="227254" y="27563"/>
                </a:lnTo>
                <a:lnTo>
                  <a:pt x="188033" y="7282"/>
                </a:lnTo>
                <a:lnTo>
                  <a:pt x="142875" y="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object 28">
            <a:extLst>
              <a:ext uri="{FF2B5EF4-FFF2-40B4-BE49-F238E27FC236}">
                <a16:creationId xmlns:a16="http://schemas.microsoft.com/office/drawing/2014/main" id="{C1456A91-689C-C46E-D05C-750AA4C2C7DF}"/>
              </a:ext>
            </a:extLst>
          </p:cNvPr>
          <p:cNvSpPr txBox="1"/>
          <p:nvPr/>
        </p:nvSpPr>
        <p:spPr>
          <a:xfrm>
            <a:off x="14482363" y="7516718"/>
            <a:ext cx="2560142" cy="668004"/>
          </a:xfrm>
          <a:prstGeom prst="rect">
            <a:avLst/>
          </a:prstGeom>
        </p:spPr>
        <p:txBody>
          <a:bodyPr vert="horz" wrap="square" lIns="0" tIns="12066" rIns="0" bIns="0" rtlCol="0">
            <a:spAutoFit/>
          </a:bodyPr>
          <a:lstStyle/>
          <a:p>
            <a:pPr marL="13336" marR="5080" indent="-1270" algn="ctr">
              <a:lnSpc>
                <a:spcPct val="115399"/>
              </a:lnSpc>
              <a:spcBef>
                <a:spcPts val="96"/>
              </a:spcBef>
            </a:pPr>
            <a:r>
              <a:rPr lang="pl-PL" sz="1950" b="1" spc="5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Ready</a:t>
            </a:r>
            <a:r>
              <a:rPr lang="pl-PL" sz="1950" b="1" spc="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pl-PL" sz="1950" b="1" spc="5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deploy</a:t>
            </a:r>
            <a:r>
              <a:rPr lang="pl-PL" sz="1950" b="1" spc="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pl-PL" sz="1950" b="1" spc="5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pl-PL" sz="1950" b="1" spc="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1950" b="1" spc="5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</a:t>
            </a:r>
            <a:endParaRPr sz="19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object 19">
            <a:extLst>
              <a:ext uri="{FF2B5EF4-FFF2-40B4-BE49-F238E27FC236}">
                <a16:creationId xmlns:a16="http://schemas.microsoft.com/office/drawing/2014/main" id="{33C8B2F2-055E-3197-7D16-67ADB2590298}"/>
              </a:ext>
            </a:extLst>
          </p:cNvPr>
          <p:cNvSpPr txBox="1"/>
          <p:nvPr/>
        </p:nvSpPr>
        <p:spPr>
          <a:xfrm>
            <a:off x="14730471" y="5759521"/>
            <a:ext cx="2027702" cy="38209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55880" algn="ctr">
              <a:lnSpc>
                <a:spcPts val="2620"/>
              </a:lnSpc>
              <a:spcBef>
                <a:spcPts val="200"/>
              </a:spcBef>
            </a:pPr>
            <a:r>
              <a:rPr lang="es-ES" sz="4000" b="1" spc="24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sz="4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bject 30">
            <a:extLst>
              <a:ext uri="{FF2B5EF4-FFF2-40B4-BE49-F238E27FC236}">
                <a16:creationId xmlns:a16="http://schemas.microsoft.com/office/drawing/2014/main" id="{35086E19-61A8-12D9-97C6-A148D1349ADA}"/>
              </a:ext>
            </a:extLst>
          </p:cNvPr>
          <p:cNvSpPr/>
          <p:nvPr/>
        </p:nvSpPr>
        <p:spPr>
          <a:xfrm>
            <a:off x="0" y="2324101"/>
            <a:ext cx="18288000" cy="1924050"/>
          </a:xfrm>
          <a:custGeom>
            <a:avLst/>
            <a:gdLst/>
            <a:ahLst/>
            <a:cxnLst/>
            <a:rect l="l" t="t" r="r" b="b"/>
            <a:pathLst>
              <a:path w="18288000" h="1924050">
                <a:moveTo>
                  <a:pt x="0" y="1924049"/>
                </a:moveTo>
                <a:lnTo>
                  <a:pt x="0" y="0"/>
                </a:lnTo>
                <a:lnTo>
                  <a:pt x="18288000" y="0"/>
                </a:lnTo>
                <a:lnTo>
                  <a:pt x="18288000" y="1924049"/>
                </a:lnTo>
                <a:lnTo>
                  <a:pt x="0" y="1924049"/>
                </a:lnTo>
                <a:close/>
              </a:path>
            </a:pathLst>
          </a:custGeom>
          <a:solidFill>
            <a:srgbClr val="002C6F"/>
          </a:solidFill>
        </p:spPr>
        <p:txBody>
          <a:bodyPr wrap="square" lIns="0" tIns="0" rIns="0" bIns="0" rtlCol="0"/>
          <a:lstStyle/>
          <a:p>
            <a:endParaRPr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object 29">
            <a:extLst>
              <a:ext uri="{FF2B5EF4-FFF2-40B4-BE49-F238E27FC236}">
                <a16:creationId xmlns:a16="http://schemas.microsoft.com/office/drawing/2014/main" id="{074FFC20-CCB9-6CEA-7277-14B2A4CA38FF}"/>
              </a:ext>
            </a:extLst>
          </p:cNvPr>
          <p:cNvGrpSpPr/>
          <p:nvPr/>
        </p:nvGrpSpPr>
        <p:grpSpPr>
          <a:xfrm>
            <a:off x="1051733" y="2756551"/>
            <a:ext cx="12831738" cy="923926"/>
            <a:chOff x="2560662" y="4045712"/>
            <a:chExt cx="12831738" cy="923925"/>
          </a:xfrm>
        </p:grpSpPr>
        <p:pic>
          <p:nvPicPr>
            <p:cNvPr id="23" name="object 31">
              <a:extLst>
                <a:ext uri="{FF2B5EF4-FFF2-40B4-BE49-F238E27FC236}">
                  <a16:creationId xmlns:a16="http://schemas.microsoft.com/office/drawing/2014/main" id="{E58508D8-0944-91D5-DDBF-6FE7A1E9072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60662" y="4045712"/>
              <a:ext cx="914399" cy="923925"/>
            </a:xfrm>
            <a:prstGeom prst="rect">
              <a:avLst/>
            </a:prstGeom>
          </p:spPr>
        </p:pic>
        <p:pic>
          <p:nvPicPr>
            <p:cNvPr id="24" name="object 32">
              <a:extLst>
                <a:ext uri="{FF2B5EF4-FFF2-40B4-BE49-F238E27FC236}">
                  <a16:creationId xmlns:a16="http://schemas.microsoft.com/office/drawing/2014/main" id="{07AE27BD-2FF2-ABFA-A038-E9CC8BB1500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2698" y="4264723"/>
              <a:ext cx="781049" cy="628649"/>
            </a:xfrm>
            <a:prstGeom prst="rect">
              <a:avLst/>
            </a:prstGeom>
          </p:spPr>
        </p:pic>
        <p:pic>
          <p:nvPicPr>
            <p:cNvPr id="29" name="object 33">
              <a:extLst>
                <a:ext uri="{FF2B5EF4-FFF2-40B4-BE49-F238E27FC236}">
                  <a16:creationId xmlns:a16="http://schemas.microsoft.com/office/drawing/2014/main" id="{023B4D41-BBE4-3C28-B674-57D824993D7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71621" y="4226864"/>
              <a:ext cx="657225" cy="600075"/>
            </a:xfrm>
            <a:prstGeom prst="rect">
              <a:avLst/>
            </a:prstGeom>
          </p:spPr>
        </p:pic>
        <p:pic>
          <p:nvPicPr>
            <p:cNvPr id="30" name="object 34">
              <a:extLst>
                <a:ext uri="{FF2B5EF4-FFF2-40B4-BE49-F238E27FC236}">
                  <a16:creationId xmlns:a16="http://schemas.microsoft.com/office/drawing/2014/main" id="{91D6B8CA-B33A-6C73-A3F4-62D3443C3B7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26949" y="4185805"/>
              <a:ext cx="561949" cy="704837"/>
            </a:xfrm>
            <a:prstGeom prst="rect">
              <a:avLst/>
            </a:prstGeom>
          </p:spPr>
        </p:pic>
        <p:sp>
          <p:nvSpPr>
            <p:cNvPr id="31" name="object 35">
              <a:extLst>
                <a:ext uri="{FF2B5EF4-FFF2-40B4-BE49-F238E27FC236}">
                  <a16:creationId xmlns:a16="http://schemas.microsoft.com/office/drawing/2014/main" id="{39C9C002-BC71-F308-DD6F-C72340DCA395}"/>
                </a:ext>
              </a:extLst>
            </p:cNvPr>
            <p:cNvSpPr/>
            <p:nvPr/>
          </p:nvSpPr>
          <p:spPr>
            <a:xfrm>
              <a:off x="4471035" y="4345317"/>
              <a:ext cx="10921365" cy="379730"/>
            </a:xfrm>
            <a:custGeom>
              <a:avLst/>
              <a:gdLst/>
              <a:ahLst/>
              <a:cxnLst/>
              <a:rect l="l" t="t" r="r" b="b"/>
              <a:pathLst>
                <a:path w="10921365" h="379729">
                  <a:moveTo>
                    <a:pt x="314375" y="73240"/>
                  </a:moveTo>
                  <a:lnTo>
                    <a:pt x="302285" y="57099"/>
                  </a:lnTo>
                  <a:lnTo>
                    <a:pt x="288175" y="66662"/>
                  </a:lnTo>
                  <a:lnTo>
                    <a:pt x="251294" y="95783"/>
                  </a:lnTo>
                  <a:lnTo>
                    <a:pt x="215226" y="131800"/>
                  </a:lnTo>
                  <a:lnTo>
                    <a:pt x="181063" y="172681"/>
                  </a:lnTo>
                  <a:lnTo>
                    <a:pt x="149923" y="216408"/>
                  </a:lnTo>
                  <a:lnTo>
                    <a:pt x="122872" y="260959"/>
                  </a:lnTo>
                  <a:lnTo>
                    <a:pt x="101053" y="304304"/>
                  </a:lnTo>
                  <a:lnTo>
                    <a:pt x="93472" y="293547"/>
                  </a:lnTo>
                  <a:lnTo>
                    <a:pt x="69710" y="262470"/>
                  </a:lnTo>
                  <a:lnTo>
                    <a:pt x="34607" y="227787"/>
                  </a:lnTo>
                  <a:lnTo>
                    <a:pt x="21666" y="217512"/>
                  </a:lnTo>
                  <a:lnTo>
                    <a:pt x="0" y="226479"/>
                  </a:lnTo>
                  <a:lnTo>
                    <a:pt x="685" y="227761"/>
                  </a:lnTo>
                  <a:lnTo>
                    <a:pt x="14046" y="244005"/>
                  </a:lnTo>
                  <a:lnTo>
                    <a:pt x="31851" y="269849"/>
                  </a:lnTo>
                  <a:lnTo>
                    <a:pt x="54267" y="307543"/>
                  </a:lnTo>
                  <a:lnTo>
                    <a:pt x="81483" y="359257"/>
                  </a:lnTo>
                  <a:lnTo>
                    <a:pt x="86487" y="366052"/>
                  </a:lnTo>
                  <a:lnTo>
                    <a:pt x="97180" y="377393"/>
                  </a:lnTo>
                  <a:lnTo>
                    <a:pt x="105117" y="379120"/>
                  </a:lnTo>
                  <a:lnTo>
                    <a:pt x="110426" y="379120"/>
                  </a:lnTo>
                  <a:lnTo>
                    <a:pt x="140576" y="353491"/>
                  </a:lnTo>
                  <a:lnTo>
                    <a:pt x="160553" y="293916"/>
                  </a:lnTo>
                  <a:lnTo>
                    <a:pt x="185280" y="240245"/>
                  </a:lnTo>
                  <a:lnTo>
                    <a:pt x="212864" y="192862"/>
                  </a:lnTo>
                  <a:lnTo>
                    <a:pt x="241439" y="152107"/>
                  </a:lnTo>
                  <a:lnTo>
                    <a:pt x="269138" y="118351"/>
                  </a:lnTo>
                  <a:lnTo>
                    <a:pt x="294068" y="91935"/>
                  </a:lnTo>
                  <a:lnTo>
                    <a:pt x="314375" y="73240"/>
                  </a:lnTo>
                  <a:close/>
                </a:path>
                <a:path w="10921365" h="379729">
                  <a:moveTo>
                    <a:pt x="4125188" y="43180"/>
                  </a:moveTo>
                  <a:lnTo>
                    <a:pt x="4113098" y="27038"/>
                  </a:lnTo>
                  <a:lnTo>
                    <a:pt x="4098988" y="36601"/>
                  </a:lnTo>
                  <a:lnTo>
                    <a:pt x="4062107" y="65722"/>
                  </a:lnTo>
                  <a:lnTo>
                    <a:pt x="4026039" y="101739"/>
                  </a:lnTo>
                  <a:lnTo>
                    <a:pt x="3991876" y="142621"/>
                  </a:lnTo>
                  <a:lnTo>
                    <a:pt x="3960736" y="186347"/>
                  </a:lnTo>
                  <a:lnTo>
                    <a:pt x="3933685" y="230898"/>
                  </a:lnTo>
                  <a:lnTo>
                    <a:pt x="3911866" y="274243"/>
                  </a:lnTo>
                  <a:lnTo>
                    <a:pt x="3904284" y="263486"/>
                  </a:lnTo>
                  <a:lnTo>
                    <a:pt x="3880523" y="232410"/>
                  </a:lnTo>
                  <a:lnTo>
                    <a:pt x="3845420" y="197726"/>
                  </a:lnTo>
                  <a:lnTo>
                    <a:pt x="3832479" y="187452"/>
                  </a:lnTo>
                  <a:lnTo>
                    <a:pt x="3810812" y="196418"/>
                  </a:lnTo>
                  <a:lnTo>
                    <a:pt x="3811498" y="197700"/>
                  </a:lnTo>
                  <a:lnTo>
                    <a:pt x="3824859" y="213944"/>
                  </a:lnTo>
                  <a:lnTo>
                    <a:pt x="3842664" y="239788"/>
                  </a:lnTo>
                  <a:lnTo>
                    <a:pt x="3865080" y="277482"/>
                  </a:lnTo>
                  <a:lnTo>
                    <a:pt x="3892296" y="329196"/>
                  </a:lnTo>
                  <a:lnTo>
                    <a:pt x="3897299" y="335991"/>
                  </a:lnTo>
                  <a:lnTo>
                    <a:pt x="3907993" y="347332"/>
                  </a:lnTo>
                  <a:lnTo>
                    <a:pt x="3915930" y="349059"/>
                  </a:lnTo>
                  <a:lnTo>
                    <a:pt x="3921239" y="349059"/>
                  </a:lnTo>
                  <a:lnTo>
                    <a:pt x="3951389" y="323430"/>
                  </a:lnTo>
                  <a:lnTo>
                    <a:pt x="3971366" y="263855"/>
                  </a:lnTo>
                  <a:lnTo>
                    <a:pt x="3996093" y="210185"/>
                  </a:lnTo>
                  <a:lnTo>
                    <a:pt x="4023677" y="162801"/>
                  </a:lnTo>
                  <a:lnTo>
                    <a:pt x="4052252" y="122047"/>
                  </a:lnTo>
                  <a:lnTo>
                    <a:pt x="4079951" y="88290"/>
                  </a:lnTo>
                  <a:lnTo>
                    <a:pt x="4104881" y="61874"/>
                  </a:lnTo>
                  <a:lnTo>
                    <a:pt x="4125188" y="43180"/>
                  </a:lnTo>
                  <a:close/>
                </a:path>
                <a:path w="10921365" h="379729">
                  <a:moveTo>
                    <a:pt x="7730998" y="16141"/>
                  </a:moveTo>
                  <a:lnTo>
                    <a:pt x="7718907" y="0"/>
                  </a:lnTo>
                  <a:lnTo>
                    <a:pt x="7704785" y="9563"/>
                  </a:lnTo>
                  <a:lnTo>
                    <a:pt x="7667904" y="38684"/>
                  </a:lnTo>
                  <a:lnTo>
                    <a:pt x="7631849" y="74701"/>
                  </a:lnTo>
                  <a:lnTo>
                    <a:pt x="7597686" y="115582"/>
                  </a:lnTo>
                  <a:lnTo>
                    <a:pt x="7566533" y="159308"/>
                  </a:lnTo>
                  <a:lnTo>
                    <a:pt x="7539495" y="203860"/>
                  </a:lnTo>
                  <a:lnTo>
                    <a:pt x="7517676" y="247205"/>
                  </a:lnTo>
                  <a:lnTo>
                    <a:pt x="7510094" y="236448"/>
                  </a:lnTo>
                  <a:lnTo>
                    <a:pt x="7486320" y="205371"/>
                  </a:lnTo>
                  <a:lnTo>
                    <a:pt x="7451230" y="170688"/>
                  </a:lnTo>
                  <a:lnTo>
                    <a:pt x="7438288" y="160413"/>
                  </a:lnTo>
                  <a:lnTo>
                    <a:pt x="7416622" y="169379"/>
                  </a:lnTo>
                  <a:lnTo>
                    <a:pt x="7417295" y="170662"/>
                  </a:lnTo>
                  <a:lnTo>
                    <a:pt x="7430668" y="186905"/>
                  </a:lnTo>
                  <a:lnTo>
                    <a:pt x="7448474" y="212750"/>
                  </a:lnTo>
                  <a:lnTo>
                    <a:pt x="7470889" y="250444"/>
                  </a:lnTo>
                  <a:lnTo>
                    <a:pt x="7498105" y="302158"/>
                  </a:lnTo>
                  <a:lnTo>
                    <a:pt x="7503109" y="308952"/>
                  </a:lnTo>
                  <a:lnTo>
                    <a:pt x="7513802" y="320306"/>
                  </a:lnTo>
                  <a:lnTo>
                    <a:pt x="7521740" y="322021"/>
                  </a:lnTo>
                  <a:lnTo>
                    <a:pt x="7527036" y="322021"/>
                  </a:lnTo>
                  <a:lnTo>
                    <a:pt x="7557198" y="296392"/>
                  </a:lnTo>
                  <a:lnTo>
                    <a:pt x="7577175" y="236816"/>
                  </a:lnTo>
                  <a:lnTo>
                    <a:pt x="7601902" y="183146"/>
                  </a:lnTo>
                  <a:lnTo>
                    <a:pt x="7629487" y="135763"/>
                  </a:lnTo>
                  <a:lnTo>
                    <a:pt x="7658062" y="95008"/>
                  </a:lnTo>
                  <a:lnTo>
                    <a:pt x="7685760" y="61252"/>
                  </a:lnTo>
                  <a:lnTo>
                    <a:pt x="7710691" y="34836"/>
                  </a:lnTo>
                  <a:lnTo>
                    <a:pt x="7730998" y="16141"/>
                  </a:lnTo>
                  <a:close/>
                </a:path>
                <a:path w="10921365" h="379729">
                  <a:moveTo>
                    <a:pt x="10920895" y="73240"/>
                  </a:moveTo>
                  <a:lnTo>
                    <a:pt x="10908805" y="57099"/>
                  </a:lnTo>
                  <a:lnTo>
                    <a:pt x="10894695" y="66662"/>
                  </a:lnTo>
                  <a:lnTo>
                    <a:pt x="10857814" y="95783"/>
                  </a:lnTo>
                  <a:lnTo>
                    <a:pt x="10821746" y="131800"/>
                  </a:lnTo>
                  <a:lnTo>
                    <a:pt x="10787583" y="172681"/>
                  </a:lnTo>
                  <a:lnTo>
                    <a:pt x="10756443" y="216408"/>
                  </a:lnTo>
                  <a:lnTo>
                    <a:pt x="10729392" y="260959"/>
                  </a:lnTo>
                  <a:lnTo>
                    <a:pt x="10707573" y="304304"/>
                  </a:lnTo>
                  <a:lnTo>
                    <a:pt x="10699991" y="293547"/>
                  </a:lnTo>
                  <a:lnTo>
                    <a:pt x="10676230" y="262470"/>
                  </a:lnTo>
                  <a:lnTo>
                    <a:pt x="10641127" y="227787"/>
                  </a:lnTo>
                  <a:lnTo>
                    <a:pt x="10628186" y="217512"/>
                  </a:lnTo>
                  <a:lnTo>
                    <a:pt x="10606519" y="226479"/>
                  </a:lnTo>
                  <a:lnTo>
                    <a:pt x="10607192" y="227761"/>
                  </a:lnTo>
                  <a:lnTo>
                    <a:pt x="10620566" y="244005"/>
                  </a:lnTo>
                  <a:lnTo>
                    <a:pt x="10638371" y="269849"/>
                  </a:lnTo>
                  <a:lnTo>
                    <a:pt x="10660774" y="307543"/>
                  </a:lnTo>
                  <a:lnTo>
                    <a:pt x="10687990" y="359257"/>
                  </a:lnTo>
                  <a:lnTo>
                    <a:pt x="10693006" y="366052"/>
                  </a:lnTo>
                  <a:lnTo>
                    <a:pt x="10703700" y="377393"/>
                  </a:lnTo>
                  <a:lnTo>
                    <a:pt x="10711637" y="379120"/>
                  </a:lnTo>
                  <a:lnTo>
                    <a:pt x="10716946" y="379120"/>
                  </a:lnTo>
                  <a:lnTo>
                    <a:pt x="10747096" y="353491"/>
                  </a:lnTo>
                  <a:lnTo>
                    <a:pt x="10767073" y="293916"/>
                  </a:lnTo>
                  <a:lnTo>
                    <a:pt x="10791800" y="240245"/>
                  </a:lnTo>
                  <a:lnTo>
                    <a:pt x="10819384" y="192862"/>
                  </a:lnTo>
                  <a:lnTo>
                    <a:pt x="10847959" y="152107"/>
                  </a:lnTo>
                  <a:lnTo>
                    <a:pt x="10875658" y="118351"/>
                  </a:lnTo>
                  <a:lnTo>
                    <a:pt x="10900588" y="91935"/>
                  </a:lnTo>
                  <a:lnTo>
                    <a:pt x="10920895" y="73240"/>
                  </a:lnTo>
                  <a:close/>
                </a:path>
              </a:pathLst>
            </a:custGeom>
            <a:solidFill>
              <a:srgbClr val="00B3D1"/>
            </a:solidFill>
          </p:spPr>
          <p:txBody>
            <a:bodyPr wrap="square" lIns="0" tIns="0" rIns="0" bIns="0" rtlCol="0"/>
            <a:lstStyle/>
            <a:p>
              <a:endPara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2" name="object 36">
            <a:extLst>
              <a:ext uri="{FF2B5EF4-FFF2-40B4-BE49-F238E27FC236}">
                <a16:creationId xmlns:a16="http://schemas.microsoft.com/office/drawing/2014/main" id="{2D94E336-22B4-EEE2-624D-8ED9A0C9E01D}"/>
              </a:ext>
            </a:extLst>
          </p:cNvPr>
          <p:cNvSpPr txBox="1"/>
          <p:nvPr/>
        </p:nvSpPr>
        <p:spPr>
          <a:xfrm>
            <a:off x="2185417" y="2976268"/>
            <a:ext cx="1200786" cy="12852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6">
              <a:lnSpc>
                <a:spcPct val="118000"/>
              </a:lnSpc>
              <a:spcBef>
                <a:spcPts val="90"/>
              </a:spcBef>
            </a:pPr>
            <a:r>
              <a:rPr spc="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Safety</a:t>
            </a:r>
            <a:r>
              <a:rPr spc="-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pc="1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 </a:t>
            </a:r>
            <a:r>
              <a:rPr spc="-526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pc="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Report</a:t>
            </a:r>
            <a:r>
              <a:rPr spc="-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pc="6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object 37">
            <a:extLst>
              <a:ext uri="{FF2B5EF4-FFF2-40B4-BE49-F238E27FC236}">
                <a16:creationId xmlns:a16="http://schemas.microsoft.com/office/drawing/2014/main" id="{EBFBBDD3-62C0-261F-DD43-100B57DEEC99}"/>
              </a:ext>
            </a:extLst>
          </p:cNvPr>
          <p:cNvSpPr txBox="1"/>
          <p:nvPr/>
        </p:nvSpPr>
        <p:spPr>
          <a:xfrm>
            <a:off x="5712143" y="2946203"/>
            <a:ext cx="1513206" cy="9583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6">
              <a:lnSpc>
                <a:spcPct val="118000"/>
              </a:lnSpc>
              <a:spcBef>
                <a:spcPts val="90"/>
              </a:spcBef>
            </a:pPr>
            <a:r>
              <a:rPr spc="8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spc="-166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</a:t>
            </a:r>
            <a:r>
              <a:rPr spc="-316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pc="114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spc="5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pc="136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spc="-2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spc="-56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spc="46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spc="14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spc="-7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spc="-56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spc="-126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spc="-7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spc="-56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  </a:t>
            </a:r>
            <a:r>
              <a:rPr spc="5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Grant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object 38">
            <a:extLst>
              <a:ext uri="{FF2B5EF4-FFF2-40B4-BE49-F238E27FC236}">
                <a16:creationId xmlns:a16="http://schemas.microsoft.com/office/drawing/2014/main" id="{973C8A26-D7E9-0129-030E-6CACB659015D}"/>
              </a:ext>
            </a:extLst>
          </p:cNvPr>
          <p:cNvSpPr txBox="1"/>
          <p:nvPr/>
        </p:nvSpPr>
        <p:spPr>
          <a:xfrm>
            <a:off x="9210667" y="2938279"/>
            <a:ext cx="1586230" cy="9583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6">
              <a:lnSpc>
                <a:spcPct val="118000"/>
              </a:lnSpc>
              <a:spcBef>
                <a:spcPts val="90"/>
              </a:spcBef>
            </a:pPr>
            <a:r>
              <a:rPr spc="66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Signed</a:t>
            </a:r>
            <a:r>
              <a:rPr spc="-46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pc="4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several </a:t>
            </a:r>
            <a:r>
              <a:rPr spc="-526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pc="186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MOUs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object 39">
            <a:extLst>
              <a:ext uri="{FF2B5EF4-FFF2-40B4-BE49-F238E27FC236}">
                <a16:creationId xmlns:a16="http://schemas.microsoft.com/office/drawing/2014/main" id="{0C4351A0-526B-34C5-071F-204F00EBCB65}"/>
              </a:ext>
            </a:extLst>
          </p:cNvPr>
          <p:cNvSpPr txBox="1"/>
          <p:nvPr/>
        </p:nvSpPr>
        <p:spPr>
          <a:xfrm>
            <a:off x="12322539" y="2945971"/>
            <a:ext cx="1657986" cy="9583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6">
              <a:lnSpc>
                <a:spcPct val="118000"/>
              </a:lnSpc>
              <a:spcBef>
                <a:spcPts val="90"/>
              </a:spcBef>
            </a:pPr>
            <a:r>
              <a:rPr spc="8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"Core"</a:t>
            </a:r>
            <a:r>
              <a:rPr spc="-3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pc="76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working </a:t>
            </a:r>
            <a:r>
              <a:rPr spc="-53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pc="4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prototype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object 39">
            <a:extLst>
              <a:ext uri="{FF2B5EF4-FFF2-40B4-BE49-F238E27FC236}">
                <a16:creationId xmlns:a16="http://schemas.microsoft.com/office/drawing/2014/main" id="{EE1C47C8-EC58-85A9-50B1-ACC1AE161E72}"/>
              </a:ext>
            </a:extLst>
          </p:cNvPr>
          <p:cNvSpPr txBox="1"/>
          <p:nvPr/>
        </p:nvSpPr>
        <p:spPr>
          <a:xfrm>
            <a:off x="15639417" y="2945970"/>
            <a:ext cx="1657986" cy="9583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6">
              <a:lnSpc>
                <a:spcPct val="118000"/>
              </a:lnSpc>
              <a:spcBef>
                <a:spcPts val="90"/>
              </a:spcBef>
            </a:pPr>
            <a:r>
              <a:rPr lang="pl-PL" spc="8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Ready Go-to market product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8" name="Graphic 37" descr="Rocket with solid fill">
            <a:extLst>
              <a:ext uri="{FF2B5EF4-FFF2-40B4-BE49-F238E27FC236}">
                <a16:creationId xmlns:a16="http://schemas.microsoft.com/office/drawing/2014/main" id="{6BC6CAD6-9AE4-05B0-7E89-4D0818971F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30471" y="3074265"/>
            <a:ext cx="686366" cy="686366"/>
          </a:xfrm>
          <a:prstGeom prst="rect">
            <a:avLst/>
          </a:prstGeom>
        </p:spPr>
      </p:pic>
      <p:sp>
        <p:nvSpPr>
          <p:cNvPr id="14" name="object 25">
            <a:extLst>
              <a:ext uri="{FF2B5EF4-FFF2-40B4-BE49-F238E27FC236}">
                <a16:creationId xmlns:a16="http://schemas.microsoft.com/office/drawing/2014/main" id="{5A172465-98D4-6068-F2F8-B768E7F67746}"/>
              </a:ext>
            </a:extLst>
          </p:cNvPr>
          <p:cNvSpPr txBox="1"/>
          <p:nvPr/>
        </p:nvSpPr>
        <p:spPr>
          <a:xfrm>
            <a:off x="714515" y="7543235"/>
            <a:ext cx="2334470" cy="112274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es-ES" sz="2400" b="1" spc="36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Technology tests and </a:t>
            </a:r>
            <a:r>
              <a:rPr lang="pl-PL" sz="2400" b="1" spc="36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s-ES" sz="2400" b="1" spc="36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esearch</a:t>
            </a:r>
            <a:endParaRPr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9C100F04-B2DF-4DA8-B579-170461A3194B}"/>
              </a:ext>
            </a:extLst>
          </p:cNvPr>
          <p:cNvSpPr txBox="1">
            <a:spLocks/>
          </p:cNvSpPr>
          <p:nvPr/>
        </p:nvSpPr>
        <p:spPr>
          <a:xfrm>
            <a:off x="818241" y="697785"/>
            <a:ext cx="15786946" cy="632838"/>
          </a:xfrm>
          <a:prstGeom prst="rect">
            <a:avLst/>
          </a:prstGeom>
        </p:spPr>
        <p:txBody>
          <a:bodyPr vert="horz" wrap="square" lIns="0" tIns="1711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836"/>
              </a:lnSpc>
            </a:pPr>
            <a:r>
              <a:rPr lang="en-U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1 Bold"/>
              </a:rPr>
              <a:t>MILESTONES &amp; ACHIEVEMENTS</a:t>
            </a:r>
          </a:p>
        </p:txBody>
      </p:sp>
      <p:sp>
        <p:nvSpPr>
          <p:cNvPr id="9" name="object 43">
            <a:extLst>
              <a:ext uri="{FF2B5EF4-FFF2-40B4-BE49-F238E27FC236}">
                <a16:creationId xmlns:a16="http://schemas.microsoft.com/office/drawing/2014/main" id="{1B6C7886-C45D-E4B2-2772-FAA3CCDDA94E}"/>
              </a:ext>
            </a:extLst>
          </p:cNvPr>
          <p:cNvSpPr/>
          <p:nvPr/>
        </p:nvSpPr>
        <p:spPr>
          <a:xfrm>
            <a:off x="11001059" y="6415547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97716" y="7282"/>
                </a:lnTo>
                <a:lnTo>
                  <a:pt x="58495" y="27563"/>
                </a:lnTo>
                <a:lnTo>
                  <a:pt x="27567" y="58490"/>
                </a:lnTo>
                <a:lnTo>
                  <a:pt x="7284" y="97711"/>
                </a:lnTo>
                <a:lnTo>
                  <a:pt x="0" y="142875"/>
                </a:lnTo>
                <a:lnTo>
                  <a:pt x="7284" y="188033"/>
                </a:lnTo>
                <a:lnTo>
                  <a:pt x="27567" y="227254"/>
                </a:lnTo>
                <a:lnTo>
                  <a:pt x="58495" y="258182"/>
                </a:lnTo>
                <a:lnTo>
                  <a:pt x="97716" y="278465"/>
                </a:lnTo>
                <a:lnTo>
                  <a:pt x="142875" y="285750"/>
                </a:lnTo>
                <a:lnTo>
                  <a:pt x="188033" y="278465"/>
                </a:lnTo>
                <a:lnTo>
                  <a:pt x="227254" y="258182"/>
                </a:lnTo>
                <a:lnTo>
                  <a:pt x="258182" y="227254"/>
                </a:lnTo>
                <a:lnTo>
                  <a:pt x="278465" y="188033"/>
                </a:lnTo>
                <a:lnTo>
                  <a:pt x="285750" y="142875"/>
                </a:lnTo>
                <a:lnTo>
                  <a:pt x="278465" y="97711"/>
                </a:lnTo>
                <a:lnTo>
                  <a:pt x="258182" y="58490"/>
                </a:lnTo>
                <a:lnTo>
                  <a:pt x="227254" y="27563"/>
                </a:lnTo>
                <a:lnTo>
                  <a:pt x="188033" y="7282"/>
                </a:lnTo>
                <a:lnTo>
                  <a:pt x="142875" y="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object 19">
            <a:extLst>
              <a:ext uri="{FF2B5EF4-FFF2-40B4-BE49-F238E27FC236}">
                <a16:creationId xmlns:a16="http://schemas.microsoft.com/office/drawing/2014/main" id="{F790EDEF-2608-DCA1-27CA-7FE17A2A952F}"/>
              </a:ext>
            </a:extLst>
          </p:cNvPr>
          <p:cNvSpPr txBox="1"/>
          <p:nvPr/>
        </p:nvSpPr>
        <p:spPr>
          <a:xfrm>
            <a:off x="10088101" y="5829301"/>
            <a:ext cx="2027702" cy="38209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55880" algn="ctr">
              <a:lnSpc>
                <a:spcPts val="2620"/>
              </a:lnSpc>
              <a:spcBef>
                <a:spcPts val="200"/>
              </a:spcBef>
            </a:pPr>
            <a:r>
              <a:rPr lang="es-ES" sz="4000" b="1" spc="24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</a:t>
            </a:r>
            <a:endParaRPr sz="4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object 43">
            <a:extLst>
              <a:ext uri="{FF2B5EF4-FFF2-40B4-BE49-F238E27FC236}">
                <a16:creationId xmlns:a16="http://schemas.microsoft.com/office/drawing/2014/main" id="{9BA10B28-61AB-7E8E-0749-9F07F3BE14D7}"/>
              </a:ext>
            </a:extLst>
          </p:cNvPr>
          <p:cNvSpPr/>
          <p:nvPr/>
        </p:nvSpPr>
        <p:spPr>
          <a:xfrm>
            <a:off x="6551759" y="6415547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97716" y="7282"/>
                </a:lnTo>
                <a:lnTo>
                  <a:pt x="58495" y="27563"/>
                </a:lnTo>
                <a:lnTo>
                  <a:pt x="27567" y="58490"/>
                </a:lnTo>
                <a:lnTo>
                  <a:pt x="7284" y="97711"/>
                </a:lnTo>
                <a:lnTo>
                  <a:pt x="0" y="142875"/>
                </a:lnTo>
                <a:lnTo>
                  <a:pt x="7284" y="188033"/>
                </a:lnTo>
                <a:lnTo>
                  <a:pt x="27567" y="227254"/>
                </a:lnTo>
                <a:lnTo>
                  <a:pt x="58495" y="258182"/>
                </a:lnTo>
                <a:lnTo>
                  <a:pt x="97716" y="278465"/>
                </a:lnTo>
                <a:lnTo>
                  <a:pt x="142875" y="285750"/>
                </a:lnTo>
                <a:lnTo>
                  <a:pt x="188033" y="278465"/>
                </a:lnTo>
                <a:lnTo>
                  <a:pt x="227254" y="258182"/>
                </a:lnTo>
                <a:lnTo>
                  <a:pt x="258182" y="227254"/>
                </a:lnTo>
                <a:lnTo>
                  <a:pt x="278465" y="188033"/>
                </a:lnTo>
                <a:lnTo>
                  <a:pt x="285750" y="142875"/>
                </a:lnTo>
                <a:lnTo>
                  <a:pt x="278465" y="97711"/>
                </a:lnTo>
                <a:lnTo>
                  <a:pt x="258182" y="58490"/>
                </a:lnTo>
                <a:lnTo>
                  <a:pt x="227254" y="27563"/>
                </a:lnTo>
                <a:lnTo>
                  <a:pt x="188033" y="7282"/>
                </a:lnTo>
                <a:lnTo>
                  <a:pt x="142875" y="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BDA984FF-128F-D947-D626-9709BC16D6DF}"/>
              </a:ext>
            </a:extLst>
          </p:cNvPr>
          <p:cNvSpPr txBox="1"/>
          <p:nvPr/>
        </p:nvSpPr>
        <p:spPr>
          <a:xfrm>
            <a:off x="5638801" y="5829301"/>
            <a:ext cx="2027702" cy="38209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55880" algn="ctr">
              <a:lnSpc>
                <a:spcPts val="2620"/>
              </a:lnSpc>
              <a:spcBef>
                <a:spcPts val="200"/>
              </a:spcBef>
            </a:pPr>
            <a:r>
              <a:rPr lang="es-ES" sz="4000" b="1" spc="24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  <a:endParaRPr sz="4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object 43">
            <a:extLst>
              <a:ext uri="{FF2B5EF4-FFF2-40B4-BE49-F238E27FC236}">
                <a16:creationId xmlns:a16="http://schemas.microsoft.com/office/drawing/2014/main" id="{54280647-527A-A870-426B-8B2F48459286}"/>
              </a:ext>
            </a:extLst>
          </p:cNvPr>
          <p:cNvSpPr/>
          <p:nvPr/>
        </p:nvSpPr>
        <p:spPr>
          <a:xfrm>
            <a:off x="1780859" y="6415547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97716" y="7282"/>
                </a:lnTo>
                <a:lnTo>
                  <a:pt x="58495" y="27563"/>
                </a:lnTo>
                <a:lnTo>
                  <a:pt x="27567" y="58490"/>
                </a:lnTo>
                <a:lnTo>
                  <a:pt x="7284" y="97711"/>
                </a:lnTo>
                <a:lnTo>
                  <a:pt x="0" y="142875"/>
                </a:lnTo>
                <a:lnTo>
                  <a:pt x="7284" y="188033"/>
                </a:lnTo>
                <a:lnTo>
                  <a:pt x="27567" y="227254"/>
                </a:lnTo>
                <a:lnTo>
                  <a:pt x="58495" y="258182"/>
                </a:lnTo>
                <a:lnTo>
                  <a:pt x="97716" y="278465"/>
                </a:lnTo>
                <a:lnTo>
                  <a:pt x="142875" y="285750"/>
                </a:lnTo>
                <a:lnTo>
                  <a:pt x="188033" y="278465"/>
                </a:lnTo>
                <a:lnTo>
                  <a:pt x="227254" y="258182"/>
                </a:lnTo>
                <a:lnTo>
                  <a:pt x="258182" y="227254"/>
                </a:lnTo>
                <a:lnTo>
                  <a:pt x="278465" y="188033"/>
                </a:lnTo>
                <a:lnTo>
                  <a:pt x="285750" y="142875"/>
                </a:lnTo>
                <a:lnTo>
                  <a:pt x="278465" y="97711"/>
                </a:lnTo>
                <a:lnTo>
                  <a:pt x="258182" y="58490"/>
                </a:lnTo>
                <a:lnTo>
                  <a:pt x="227254" y="27563"/>
                </a:lnTo>
                <a:lnTo>
                  <a:pt x="188033" y="7282"/>
                </a:lnTo>
                <a:lnTo>
                  <a:pt x="142875" y="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794513B-2DA7-462A-7776-D331CA56B7DE}"/>
              </a:ext>
            </a:extLst>
          </p:cNvPr>
          <p:cNvSpPr txBox="1"/>
          <p:nvPr/>
        </p:nvSpPr>
        <p:spPr>
          <a:xfrm>
            <a:off x="867901" y="5829301"/>
            <a:ext cx="2027702" cy="38209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55880" algn="ctr">
              <a:lnSpc>
                <a:spcPts val="2620"/>
              </a:lnSpc>
              <a:spcBef>
                <a:spcPts val="200"/>
              </a:spcBef>
            </a:pPr>
            <a:r>
              <a:rPr lang="es-ES" sz="4000" b="1" spc="24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</a:t>
            </a:r>
            <a:endParaRPr sz="4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object 25">
            <a:extLst>
              <a:ext uri="{FF2B5EF4-FFF2-40B4-BE49-F238E27FC236}">
                <a16:creationId xmlns:a16="http://schemas.microsoft.com/office/drawing/2014/main" id="{0B96D555-C55B-6D8F-E4B7-55673A78B768}"/>
              </a:ext>
            </a:extLst>
          </p:cNvPr>
          <p:cNvSpPr txBox="1"/>
          <p:nvPr/>
        </p:nvSpPr>
        <p:spPr>
          <a:xfrm>
            <a:off x="5485417" y="7543235"/>
            <a:ext cx="2334470" cy="38407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es-ES" sz="2400" b="1" spc="36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Invention</a:t>
            </a:r>
            <a:endParaRPr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object 25">
            <a:extLst>
              <a:ext uri="{FF2B5EF4-FFF2-40B4-BE49-F238E27FC236}">
                <a16:creationId xmlns:a16="http://schemas.microsoft.com/office/drawing/2014/main" id="{4BAB97A5-A95A-DEC6-496E-D6C6DC665945}"/>
              </a:ext>
            </a:extLst>
          </p:cNvPr>
          <p:cNvSpPr txBox="1"/>
          <p:nvPr/>
        </p:nvSpPr>
        <p:spPr>
          <a:xfrm>
            <a:off x="9976699" y="7543235"/>
            <a:ext cx="2334470" cy="7534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es-ES" sz="2400" b="1" spc="36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Technology </a:t>
            </a:r>
            <a:r>
              <a:rPr lang="es-ES" sz="2400" b="1" spc="36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mastering</a:t>
            </a:r>
            <a:endParaRPr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F24DAEF1-94EC-3639-67C6-B8889454F7D9}"/>
              </a:ext>
            </a:extLst>
          </p:cNvPr>
          <p:cNvSpPr txBox="1">
            <a:spLocks/>
          </p:cNvSpPr>
          <p:nvPr/>
        </p:nvSpPr>
        <p:spPr>
          <a:xfrm>
            <a:off x="0" y="9523030"/>
            <a:ext cx="3347804" cy="69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en-US" sz="1600" b="1">
                <a:solidFill>
                  <a:schemeClr val="lt1"/>
                </a:solidFill>
                <a:latin typeface="Montserrat"/>
              </a:rPr>
              <a:t>TechNovator Health</a:t>
            </a:r>
            <a:endParaRPr lang="en-US" sz="1600" b="1" dirty="0">
              <a:solidFill>
                <a:schemeClr val="lt1"/>
              </a:solidFill>
              <a:latin typeface="Montserrat"/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4889C90E-567F-BB43-A2E6-D64D7124F07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4800" y="266700"/>
            <a:ext cx="2194560" cy="257555"/>
          </a:xfrm>
          <a:prstGeom prst="rect">
            <a:avLst/>
          </a:prstGeom>
        </p:spPr>
      </p:pic>
      <p:sp>
        <p:nvSpPr>
          <p:cNvPr id="6" name="object 21">
            <a:extLst>
              <a:ext uri="{FF2B5EF4-FFF2-40B4-BE49-F238E27FC236}">
                <a16:creationId xmlns:a16="http://schemas.microsoft.com/office/drawing/2014/main" id="{3D172850-D254-9898-0EAC-6435326AF5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5687" y="632586"/>
            <a:ext cx="15488285" cy="1845436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000000"/>
                </a:solidFill>
              </a:rPr>
              <a:t>MILESTONES</a:t>
            </a:r>
            <a:r>
              <a:rPr sz="4000" spc="-165" dirty="0">
                <a:solidFill>
                  <a:srgbClr val="000000"/>
                </a:solidFill>
              </a:rPr>
              <a:t> </a:t>
            </a:r>
            <a:r>
              <a:rPr sz="4000" dirty="0">
                <a:solidFill>
                  <a:srgbClr val="000000"/>
                </a:solidFill>
              </a:rPr>
              <a:t>&amp;</a:t>
            </a:r>
            <a:r>
              <a:rPr sz="4000" spc="-190" dirty="0">
                <a:solidFill>
                  <a:srgbClr val="000000"/>
                </a:solidFill>
              </a:rPr>
              <a:t> </a:t>
            </a:r>
            <a:r>
              <a:rPr sz="4000" spc="-10" dirty="0">
                <a:solidFill>
                  <a:srgbClr val="000000"/>
                </a:solidFill>
              </a:rPr>
              <a:t>ACHIEVEMENTS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834751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28" y="0"/>
            <a:ext cx="18288000" cy="10235565"/>
            <a:chOff x="0" y="0"/>
            <a:chExt cx="18288000" cy="10235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351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4800" y="266699"/>
              <a:ext cx="1057275" cy="273685"/>
            </a:xfrm>
            <a:custGeom>
              <a:avLst/>
              <a:gdLst/>
              <a:ahLst/>
              <a:cxnLst/>
              <a:rect l="l" t="t" r="r" b="b"/>
              <a:pathLst>
                <a:path w="1057275" h="273684">
                  <a:moveTo>
                    <a:pt x="243395" y="0"/>
                  </a:moveTo>
                  <a:lnTo>
                    <a:pt x="0" y="0"/>
                  </a:lnTo>
                  <a:lnTo>
                    <a:pt x="0" y="48260"/>
                  </a:lnTo>
                  <a:lnTo>
                    <a:pt x="97942" y="48260"/>
                  </a:lnTo>
                  <a:lnTo>
                    <a:pt x="97942" y="273050"/>
                  </a:lnTo>
                  <a:lnTo>
                    <a:pt x="142240" y="273050"/>
                  </a:lnTo>
                  <a:lnTo>
                    <a:pt x="142240" y="48260"/>
                  </a:lnTo>
                  <a:lnTo>
                    <a:pt x="243395" y="48260"/>
                  </a:lnTo>
                  <a:lnTo>
                    <a:pt x="243395" y="0"/>
                  </a:lnTo>
                  <a:close/>
                </a:path>
                <a:path w="1057275" h="273684">
                  <a:moveTo>
                    <a:pt x="359168" y="117094"/>
                  </a:moveTo>
                  <a:lnTo>
                    <a:pt x="355561" y="98044"/>
                  </a:lnTo>
                  <a:lnTo>
                    <a:pt x="345694" y="82550"/>
                  </a:lnTo>
                  <a:lnTo>
                    <a:pt x="331089" y="72136"/>
                  </a:lnTo>
                  <a:lnTo>
                    <a:pt x="315544" y="68834"/>
                  </a:lnTo>
                  <a:lnTo>
                    <a:pt x="315544" y="115570"/>
                  </a:lnTo>
                  <a:lnTo>
                    <a:pt x="315544" y="147447"/>
                  </a:lnTo>
                  <a:lnTo>
                    <a:pt x="206603" y="147447"/>
                  </a:lnTo>
                  <a:lnTo>
                    <a:pt x="206603" y="115570"/>
                  </a:lnTo>
                  <a:lnTo>
                    <a:pt x="207619" y="114554"/>
                  </a:lnTo>
                  <a:lnTo>
                    <a:pt x="314528" y="114554"/>
                  </a:lnTo>
                  <a:lnTo>
                    <a:pt x="315544" y="115570"/>
                  </a:lnTo>
                  <a:lnTo>
                    <a:pt x="315544" y="68834"/>
                  </a:lnTo>
                  <a:lnTo>
                    <a:pt x="313207" y="68326"/>
                  </a:lnTo>
                  <a:lnTo>
                    <a:pt x="208940" y="68326"/>
                  </a:lnTo>
                  <a:lnTo>
                    <a:pt x="191084" y="72136"/>
                  </a:lnTo>
                  <a:lnTo>
                    <a:pt x="176479" y="82550"/>
                  </a:lnTo>
                  <a:lnTo>
                    <a:pt x="166611" y="98044"/>
                  </a:lnTo>
                  <a:lnTo>
                    <a:pt x="162979" y="117094"/>
                  </a:lnTo>
                  <a:lnTo>
                    <a:pt x="162979" y="224409"/>
                  </a:lnTo>
                  <a:lnTo>
                    <a:pt x="166611" y="243332"/>
                  </a:lnTo>
                  <a:lnTo>
                    <a:pt x="176479" y="258826"/>
                  </a:lnTo>
                  <a:lnTo>
                    <a:pt x="191084" y="269367"/>
                  </a:lnTo>
                  <a:lnTo>
                    <a:pt x="208940" y="273177"/>
                  </a:lnTo>
                  <a:lnTo>
                    <a:pt x="359168" y="273177"/>
                  </a:lnTo>
                  <a:lnTo>
                    <a:pt x="359168" y="226949"/>
                  </a:lnTo>
                  <a:lnTo>
                    <a:pt x="207619" y="226949"/>
                  </a:lnTo>
                  <a:lnTo>
                    <a:pt x="206603" y="225806"/>
                  </a:lnTo>
                  <a:lnTo>
                    <a:pt x="206603" y="194056"/>
                  </a:lnTo>
                  <a:lnTo>
                    <a:pt x="359168" y="194056"/>
                  </a:lnTo>
                  <a:lnTo>
                    <a:pt x="359168" y="147447"/>
                  </a:lnTo>
                  <a:lnTo>
                    <a:pt x="359168" y="117094"/>
                  </a:lnTo>
                  <a:close/>
                </a:path>
                <a:path w="1057275" h="273684">
                  <a:moveTo>
                    <a:pt x="573811" y="226949"/>
                  </a:moveTo>
                  <a:lnTo>
                    <a:pt x="422262" y="226949"/>
                  </a:lnTo>
                  <a:lnTo>
                    <a:pt x="421246" y="225806"/>
                  </a:lnTo>
                  <a:lnTo>
                    <a:pt x="421246" y="115570"/>
                  </a:lnTo>
                  <a:lnTo>
                    <a:pt x="422262" y="114554"/>
                  </a:lnTo>
                  <a:lnTo>
                    <a:pt x="573138" y="114554"/>
                  </a:lnTo>
                  <a:lnTo>
                    <a:pt x="573138" y="68326"/>
                  </a:lnTo>
                  <a:lnTo>
                    <a:pt x="423583" y="68326"/>
                  </a:lnTo>
                  <a:lnTo>
                    <a:pt x="405701" y="72136"/>
                  </a:lnTo>
                  <a:lnTo>
                    <a:pt x="391096" y="82550"/>
                  </a:lnTo>
                  <a:lnTo>
                    <a:pt x="381228" y="98044"/>
                  </a:lnTo>
                  <a:lnTo>
                    <a:pt x="377596" y="117094"/>
                  </a:lnTo>
                  <a:lnTo>
                    <a:pt x="377596" y="224409"/>
                  </a:lnTo>
                  <a:lnTo>
                    <a:pt x="381228" y="243332"/>
                  </a:lnTo>
                  <a:lnTo>
                    <a:pt x="391096" y="258826"/>
                  </a:lnTo>
                  <a:lnTo>
                    <a:pt x="405701" y="269367"/>
                  </a:lnTo>
                  <a:lnTo>
                    <a:pt x="423583" y="273177"/>
                  </a:lnTo>
                  <a:lnTo>
                    <a:pt x="573811" y="273177"/>
                  </a:lnTo>
                  <a:lnTo>
                    <a:pt x="573811" y="226949"/>
                  </a:lnTo>
                  <a:close/>
                </a:path>
                <a:path w="1057275" h="273684">
                  <a:moveTo>
                    <a:pt x="799693" y="66040"/>
                  </a:moveTo>
                  <a:lnTo>
                    <a:pt x="755726" y="66040"/>
                  </a:lnTo>
                  <a:lnTo>
                    <a:pt x="755726" y="148590"/>
                  </a:lnTo>
                  <a:lnTo>
                    <a:pt x="637578" y="148590"/>
                  </a:lnTo>
                  <a:lnTo>
                    <a:pt x="637578" y="66040"/>
                  </a:lnTo>
                  <a:lnTo>
                    <a:pt x="593585" y="66040"/>
                  </a:lnTo>
                  <a:lnTo>
                    <a:pt x="593585" y="148590"/>
                  </a:lnTo>
                  <a:lnTo>
                    <a:pt x="593585" y="194310"/>
                  </a:lnTo>
                  <a:lnTo>
                    <a:pt x="593585" y="273050"/>
                  </a:lnTo>
                  <a:lnTo>
                    <a:pt x="637578" y="273050"/>
                  </a:lnTo>
                  <a:lnTo>
                    <a:pt x="637578" y="194310"/>
                  </a:lnTo>
                  <a:lnTo>
                    <a:pt x="755726" y="194310"/>
                  </a:lnTo>
                  <a:lnTo>
                    <a:pt x="755726" y="273050"/>
                  </a:lnTo>
                  <a:lnTo>
                    <a:pt x="799693" y="273050"/>
                  </a:lnTo>
                  <a:lnTo>
                    <a:pt x="799693" y="194310"/>
                  </a:lnTo>
                  <a:lnTo>
                    <a:pt x="799693" y="148590"/>
                  </a:lnTo>
                  <a:lnTo>
                    <a:pt x="799693" y="66040"/>
                  </a:lnTo>
                  <a:close/>
                </a:path>
                <a:path w="1057275" h="273684">
                  <a:moveTo>
                    <a:pt x="1056894" y="762"/>
                  </a:moveTo>
                  <a:lnTo>
                    <a:pt x="1012571" y="762"/>
                  </a:lnTo>
                  <a:lnTo>
                    <a:pt x="1012571" y="205740"/>
                  </a:lnTo>
                  <a:lnTo>
                    <a:pt x="864997" y="762"/>
                  </a:lnTo>
                  <a:lnTo>
                    <a:pt x="817041" y="762"/>
                  </a:lnTo>
                  <a:lnTo>
                    <a:pt x="817041" y="273558"/>
                  </a:lnTo>
                  <a:lnTo>
                    <a:pt x="861009" y="273558"/>
                  </a:lnTo>
                  <a:lnTo>
                    <a:pt x="861009" y="68580"/>
                  </a:lnTo>
                  <a:lnTo>
                    <a:pt x="1008888" y="273558"/>
                  </a:lnTo>
                  <a:lnTo>
                    <a:pt x="1056894" y="273558"/>
                  </a:lnTo>
                  <a:lnTo>
                    <a:pt x="1056894" y="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966" y="334645"/>
              <a:ext cx="196215" cy="2048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70482" y="267461"/>
              <a:ext cx="552450" cy="272415"/>
            </a:xfrm>
            <a:custGeom>
              <a:avLst/>
              <a:gdLst/>
              <a:ahLst/>
              <a:cxnLst/>
              <a:rect l="l" t="t" r="r" b="b"/>
              <a:pathLst>
                <a:path w="552450" h="272415">
                  <a:moveTo>
                    <a:pt x="418465" y="115824"/>
                  </a:moveTo>
                  <a:lnTo>
                    <a:pt x="417957" y="113411"/>
                  </a:lnTo>
                  <a:lnTo>
                    <a:pt x="414909" y="96901"/>
                  </a:lnTo>
                  <a:lnTo>
                    <a:pt x="405003" y="81407"/>
                  </a:lnTo>
                  <a:lnTo>
                    <a:pt x="390398" y="70993"/>
                  </a:lnTo>
                  <a:lnTo>
                    <a:pt x="372491" y="67183"/>
                  </a:lnTo>
                  <a:lnTo>
                    <a:pt x="202438" y="67183"/>
                  </a:lnTo>
                  <a:lnTo>
                    <a:pt x="126238" y="215900"/>
                  </a:lnTo>
                  <a:lnTo>
                    <a:pt x="50292" y="67183"/>
                  </a:lnTo>
                  <a:lnTo>
                    <a:pt x="0" y="67183"/>
                  </a:lnTo>
                  <a:lnTo>
                    <a:pt x="106172" y="272034"/>
                  </a:lnTo>
                  <a:lnTo>
                    <a:pt x="146177" y="272034"/>
                  </a:lnTo>
                  <a:lnTo>
                    <a:pt x="175387" y="215900"/>
                  </a:lnTo>
                  <a:lnTo>
                    <a:pt x="228727" y="113411"/>
                  </a:lnTo>
                  <a:lnTo>
                    <a:pt x="373888" y="113411"/>
                  </a:lnTo>
                  <a:lnTo>
                    <a:pt x="374904" y="114427"/>
                  </a:lnTo>
                  <a:lnTo>
                    <a:pt x="374904" y="146304"/>
                  </a:lnTo>
                  <a:lnTo>
                    <a:pt x="374904" y="192913"/>
                  </a:lnTo>
                  <a:lnTo>
                    <a:pt x="374904" y="225806"/>
                  </a:lnTo>
                  <a:lnTo>
                    <a:pt x="266954" y="225806"/>
                  </a:lnTo>
                  <a:lnTo>
                    <a:pt x="265938" y="224663"/>
                  </a:lnTo>
                  <a:lnTo>
                    <a:pt x="265938" y="192913"/>
                  </a:lnTo>
                  <a:lnTo>
                    <a:pt x="374904" y="192913"/>
                  </a:lnTo>
                  <a:lnTo>
                    <a:pt x="374904" y="146304"/>
                  </a:lnTo>
                  <a:lnTo>
                    <a:pt x="222250" y="146304"/>
                  </a:lnTo>
                  <a:lnTo>
                    <a:pt x="222250" y="223266"/>
                  </a:lnTo>
                  <a:lnTo>
                    <a:pt x="225933" y="242189"/>
                  </a:lnTo>
                  <a:lnTo>
                    <a:pt x="235839" y="257683"/>
                  </a:lnTo>
                  <a:lnTo>
                    <a:pt x="250444" y="268224"/>
                  </a:lnTo>
                  <a:lnTo>
                    <a:pt x="268224" y="272034"/>
                  </a:lnTo>
                  <a:lnTo>
                    <a:pt x="418465" y="272034"/>
                  </a:lnTo>
                  <a:lnTo>
                    <a:pt x="418465" y="225806"/>
                  </a:lnTo>
                  <a:lnTo>
                    <a:pt x="418465" y="115824"/>
                  </a:lnTo>
                  <a:close/>
                </a:path>
                <a:path w="552450" h="272415">
                  <a:moveTo>
                    <a:pt x="552069" y="67183"/>
                  </a:moveTo>
                  <a:lnTo>
                    <a:pt x="476758" y="67183"/>
                  </a:lnTo>
                  <a:lnTo>
                    <a:pt x="476758" y="0"/>
                  </a:lnTo>
                  <a:lnTo>
                    <a:pt x="433070" y="0"/>
                  </a:lnTo>
                  <a:lnTo>
                    <a:pt x="433070" y="223266"/>
                  </a:lnTo>
                  <a:lnTo>
                    <a:pt x="436753" y="242189"/>
                  </a:lnTo>
                  <a:lnTo>
                    <a:pt x="446532" y="257683"/>
                  </a:lnTo>
                  <a:lnTo>
                    <a:pt x="461137" y="268224"/>
                  </a:lnTo>
                  <a:lnTo>
                    <a:pt x="479044" y="272034"/>
                  </a:lnTo>
                  <a:lnTo>
                    <a:pt x="552069" y="272034"/>
                  </a:lnTo>
                  <a:lnTo>
                    <a:pt x="552069" y="225806"/>
                  </a:lnTo>
                  <a:lnTo>
                    <a:pt x="477774" y="225806"/>
                  </a:lnTo>
                  <a:lnTo>
                    <a:pt x="476758" y="224663"/>
                  </a:lnTo>
                  <a:lnTo>
                    <a:pt x="476758" y="113411"/>
                  </a:lnTo>
                  <a:lnTo>
                    <a:pt x="552069" y="113411"/>
                  </a:lnTo>
                  <a:lnTo>
                    <a:pt x="552069" y="671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4234" y="334645"/>
              <a:ext cx="364235" cy="20485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495412" y="1953510"/>
            <a:ext cx="3020188" cy="262123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82065" marR="5080" indent="-1270000">
              <a:lnSpc>
                <a:spcPct val="103299"/>
              </a:lnSpc>
              <a:spcBef>
                <a:spcPts val="5"/>
              </a:spcBef>
              <a:tabLst>
                <a:tab pos="6817359" algn="l"/>
              </a:tabLst>
            </a:pPr>
            <a:r>
              <a:rPr lang="en-GB" b="1" spc="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In negotiations: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866432" y="2440602"/>
            <a:ext cx="10185400" cy="6684645"/>
            <a:chOff x="4038600" y="2802635"/>
            <a:chExt cx="10185400" cy="6684645"/>
          </a:xfrm>
        </p:grpSpPr>
        <p:sp>
          <p:nvSpPr>
            <p:cNvPr id="10" name="object 10"/>
            <p:cNvSpPr/>
            <p:nvPr/>
          </p:nvSpPr>
          <p:spPr>
            <a:xfrm>
              <a:off x="4038600" y="2802635"/>
              <a:ext cx="10185400" cy="6684645"/>
            </a:xfrm>
            <a:custGeom>
              <a:avLst/>
              <a:gdLst/>
              <a:ahLst/>
              <a:cxnLst/>
              <a:rect l="l" t="t" r="r" b="b"/>
              <a:pathLst>
                <a:path w="10185400" h="6684645">
                  <a:moveTo>
                    <a:pt x="4241292" y="706882"/>
                  </a:moveTo>
                  <a:lnTo>
                    <a:pt x="4239653" y="658495"/>
                  </a:lnTo>
                  <a:lnTo>
                    <a:pt x="4234827" y="610971"/>
                  </a:lnTo>
                  <a:lnTo>
                    <a:pt x="4226928" y="564426"/>
                  </a:lnTo>
                  <a:lnTo>
                    <a:pt x="4216031" y="518972"/>
                  </a:lnTo>
                  <a:lnTo>
                    <a:pt x="4202265" y="474713"/>
                  </a:lnTo>
                  <a:lnTo>
                    <a:pt x="4185729" y="431736"/>
                  </a:lnTo>
                  <a:lnTo>
                    <a:pt x="4166539" y="390169"/>
                  </a:lnTo>
                  <a:lnTo>
                    <a:pt x="4144772" y="350113"/>
                  </a:lnTo>
                  <a:lnTo>
                    <a:pt x="4120565" y="311670"/>
                  </a:lnTo>
                  <a:lnTo>
                    <a:pt x="4093997" y="274929"/>
                  </a:lnTo>
                  <a:lnTo>
                    <a:pt x="4065193" y="240030"/>
                  </a:lnTo>
                  <a:lnTo>
                    <a:pt x="4034244" y="207048"/>
                  </a:lnTo>
                  <a:lnTo>
                    <a:pt x="4001262" y="176098"/>
                  </a:lnTo>
                  <a:lnTo>
                    <a:pt x="3966362" y="147294"/>
                  </a:lnTo>
                  <a:lnTo>
                    <a:pt x="3929621" y="120726"/>
                  </a:lnTo>
                  <a:lnTo>
                    <a:pt x="3891178" y="96520"/>
                  </a:lnTo>
                  <a:lnTo>
                    <a:pt x="3851122" y="74752"/>
                  </a:lnTo>
                  <a:lnTo>
                    <a:pt x="3809555" y="55562"/>
                  </a:lnTo>
                  <a:lnTo>
                    <a:pt x="3766578" y="39027"/>
                  </a:lnTo>
                  <a:lnTo>
                    <a:pt x="3722319" y="25260"/>
                  </a:lnTo>
                  <a:lnTo>
                    <a:pt x="3676866" y="14363"/>
                  </a:lnTo>
                  <a:lnTo>
                    <a:pt x="3630320" y="6464"/>
                  </a:lnTo>
                  <a:lnTo>
                    <a:pt x="3582797" y="1638"/>
                  </a:lnTo>
                  <a:lnTo>
                    <a:pt x="3534410" y="0"/>
                  </a:lnTo>
                  <a:lnTo>
                    <a:pt x="706882" y="0"/>
                  </a:lnTo>
                  <a:lnTo>
                    <a:pt x="658482" y="1638"/>
                  </a:lnTo>
                  <a:lnTo>
                    <a:pt x="610958" y="6464"/>
                  </a:lnTo>
                  <a:lnTo>
                    <a:pt x="564413" y="14363"/>
                  </a:lnTo>
                  <a:lnTo>
                    <a:pt x="518960" y="25260"/>
                  </a:lnTo>
                  <a:lnTo>
                    <a:pt x="474700" y="39027"/>
                  </a:lnTo>
                  <a:lnTo>
                    <a:pt x="431723" y="55562"/>
                  </a:lnTo>
                  <a:lnTo>
                    <a:pt x="390156" y="74752"/>
                  </a:lnTo>
                  <a:lnTo>
                    <a:pt x="350100" y="96520"/>
                  </a:lnTo>
                  <a:lnTo>
                    <a:pt x="311658" y="120726"/>
                  </a:lnTo>
                  <a:lnTo>
                    <a:pt x="274916" y="147294"/>
                  </a:lnTo>
                  <a:lnTo>
                    <a:pt x="240017" y="176098"/>
                  </a:lnTo>
                  <a:lnTo>
                    <a:pt x="207035" y="207048"/>
                  </a:lnTo>
                  <a:lnTo>
                    <a:pt x="176085" y="240030"/>
                  </a:lnTo>
                  <a:lnTo>
                    <a:pt x="147281" y="274929"/>
                  </a:lnTo>
                  <a:lnTo>
                    <a:pt x="120713" y="311670"/>
                  </a:lnTo>
                  <a:lnTo>
                    <a:pt x="96507" y="350113"/>
                  </a:lnTo>
                  <a:lnTo>
                    <a:pt x="74739" y="390169"/>
                  </a:lnTo>
                  <a:lnTo>
                    <a:pt x="55549" y="431736"/>
                  </a:lnTo>
                  <a:lnTo>
                    <a:pt x="39014" y="474713"/>
                  </a:lnTo>
                  <a:lnTo>
                    <a:pt x="25247" y="518972"/>
                  </a:lnTo>
                  <a:lnTo>
                    <a:pt x="14351" y="564426"/>
                  </a:lnTo>
                  <a:lnTo>
                    <a:pt x="6451" y="610971"/>
                  </a:lnTo>
                  <a:lnTo>
                    <a:pt x="1625" y="658495"/>
                  </a:lnTo>
                  <a:lnTo>
                    <a:pt x="0" y="706882"/>
                  </a:lnTo>
                  <a:lnTo>
                    <a:pt x="0" y="5977382"/>
                  </a:lnTo>
                  <a:lnTo>
                    <a:pt x="1625" y="6025781"/>
                  </a:lnTo>
                  <a:lnTo>
                    <a:pt x="6451" y="6073305"/>
                  </a:lnTo>
                  <a:lnTo>
                    <a:pt x="14351" y="6119850"/>
                  </a:lnTo>
                  <a:lnTo>
                    <a:pt x="25247" y="6165304"/>
                  </a:lnTo>
                  <a:lnTo>
                    <a:pt x="39014" y="6209563"/>
                  </a:lnTo>
                  <a:lnTo>
                    <a:pt x="55549" y="6252540"/>
                  </a:lnTo>
                  <a:lnTo>
                    <a:pt x="74739" y="6294107"/>
                  </a:lnTo>
                  <a:lnTo>
                    <a:pt x="96507" y="6334163"/>
                  </a:lnTo>
                  <a:lnTo>
                    <a:pt x="120713" y="6372606"/>
                  </a:lnTo>
                  <a:lnTo>
                    <a:pt x="147281" y="6409347"/>
                  </a:lnTo>
                  <a:lnTo>
                    <a:pt x="176085" y="6444247"/>
                  </a:lnTo>
                  <a:lnTo>
                    <a:pt x="207035" y="6477228"/>
                  </a:lnTo>
                  <a:lnTo>
                    <a:pt x="240017" y="6508178"/>
                  </a:lnTo>
                  <a:lnTo>
                    <a:pt x="274916" y="6536982"/>
                  </a:lnTo>
                  <a:lnTo>
                    <a:pt x="311658" y="6563550"/>
                  </a:lnTo>
                  <a:lnTo>
                    <a:pt x="350100" y="6587757"/>
                  </a:lnTo>
                  <a:lnTo>
                    <a:pt x="390156" y="6609524"/>
                  </a:lnTo>
                  <a:lnTo>
                    <a:pt x="431723" y="6628714"/>
                  </a:lnTo>
                  <a:lnTo>
                    <a:pt x="474700" y="6645249"/>
                  </a:lnTo>
                  <a:lnTo>
                    <a:pt x="518960" y="6659016"/>
                  </a:lnTo>
                  <a:lnTo>
                    <a:pt x="564413" y="6669913"/>
                  </a:lnTo>
                  <a:lnTo>
                    <a:pt x="610958" y="6677812"/>
                  </a:lnTo>
                  <a:lnTo>
                    <a:pt x="658482" y="6682638"/>
                  </a:lnTo>
                  <a:lnTo>
                    <a:pt x="706882" y="6684264"/>
                  </a:lnTo>
                  <a:lnTo>
                    <a:pt x="3534410" y="6684264"/>
                  </a:lnTo>
                  <a:lnTo>
                    <a:pt x="3582797" y="6682638"/>
                  </a:lnTo>
                  <a:lnTo>
                    <a:pt x="3630320" y="6677812"/>
                  </a:lnTo>
                  <a:lnTo>
                    <a:pt x="3676866" y="6669913"/>
                  </a:lnTo>
                  <a:lnTo>
                    <a:pt x="3722319" y="6659016"/>
                  </a:lnTo>
                  <a:lnTo>
                    <a:pt x="3766578" y="6645249"/>
                  </a:lnTo>
                  <a:lnTo>
                    <a:pt x="3809555" y="6628714"/>
                  </a:lnTo>
                  <a:lnTo>
                    <a:pt x="3851122" y="6609524"/>
                  </a:lnTo>
                  <a:lnTo>
                    <a:pt x="3891178" y="6587757"/>
                  </a:lnTo>
                  <a:lnTo>
                    <a:pt x="3929621" y="6563550"/>
                  </a:lnTo>
                  <a:lnTo>
                    <a:pt x="3966362" y="6536982"/>
                  </a:lnTo>
                  <a:lnTo>
                    <a:pt x="4001262" y="6508178"/>
                  </a:lnTo>
                  <a:lnTo>
                    <a:pt x="4034244" y="6477228"/>
                  </a:lnTo>
                  <a:lnTo>
                    <a:pt x="4065193" y="6444247"/>
                  </a:lnTo>
                  <a:lnTo>
                    <a:pt x="4093997" y="6409347"/>
                  </a:lnTo>
                  <a:lnTo>
                    <a:pt x="4120565" y="6372606"/>
                  </a:lnTo>
                  <a:lnTo>
                    <a:pt x="4144772" y="6334163"/>
                  </a:lnTo>
                  <a:lnTo>
                    <a:pt x="4166539" y="6294107"/>
                  </a:lnTo>
                  <a:lnTo>
                    <a:pt x="4185729" y="6252540"/>
                  </a:lnTo>
                  <a:lnTo>
                    <a:pt x="4202265" y="6209563"/>
                  </a:lnTo>
                  <a:lnTo>
                    <a:pt x="4216031" y="6165304"/>
                  </a:lnTo>
                  <a:lnTo>
                    <a:pt x="4226928" y="6119850"/>
                  </a:lnTo>
                  <a:lnTo>
                    <a:pt x="4234827" y="6073305"/>
                  </a:lnTo>
                  <a:lnTo>
                    <a:pt x="4239653" y="6025781"/>
                  </a:lnTo>
                  <a:lnTo>
                    <a:pt x="4241292" y="5977382"/>
                  </a:lnTo>
                  <a:lnTo>
                    <a:pt x="4241292" y="706882"/>
                  </a:lnTo>
                  <a:close/>
                </a:path>
                <a:path w="10185400" h="6684645">
                  <a:moveTo>
                    <a:pt x="10184892" y="706882"/>
                  </a:moveTo>
                  <a:lnTo>
                    <a:pt x="10183254" y="658495"/>
                  </a:lnTo>
                  <a:lnTo>
                    <a:pt x="10178428" y="610971"/>
                  </a:lnTo>
                  <a:lnTo>
                    <a:pt x="10170528" y="564426"/>
                  </a:lnTo>
                  <a:lnTo>
                    <a:pt x="10159632" y="518972"/>
                  </a:lnTo>
                  <a:lnTo>
                    <a:pt x="10145865" y="474713"/>
                  </a:lnTo>
                  <a:lnTo>
                    <a:pt x="10129329" y="431736"/>
                  </a:lnTo>
                  <a:lnTo>
                    <a:pt x="10110140" y="390169"/>
                  </a:lnTo>
                  <a:lnTo>
                    <a:pt x="10088372" y="350113"/>
                  </a:lnTo>
                  <a:lnTo>
                    <a:pt x="10064166" y="311670"/>
                  </a:lnTo>
                  <a:lnTo>
                    <a:pt x="10037597" y="274929"/>
                  </a:lnTo>
                  <a:lnTo>
                    <a:pt x="10008794" y="240030"/>
                  </a:lnTo>
                  <a:lnTo>
                    <a:pt x="9977844" y="207048"/>
                  </a:lnTo>
                  <a:lnTo>
                    <a:pt x="9944862" y="176098"/>
                  </a:lnTo>
                  <a:lnTo>
                    <a:pt x="9909962" y="147294"/>
                  </a:lnTo>
                  <a:lnTo>
                    <a:pt x="9873221" y="120726"/>
                  </a:lnTo>
                  <a:lnTo>
                    <a:pt x="9834778" y="96520"/>
                  </a:lnTo>
                  <a:lnTo>
                    <a:pt x="9794723" y="74752"/>
                  </a:lnTo>
                  <a:lnTo>
                    <a:pt x="9753155" y="55562"/>
                  </a:lnTo>
                  <a:lnTo>
                    <a:pt x="9710179" y="39027"/>
                  </a:lnTo>
                  <a:lnTo>
                    <a:pt x="9665919" y="25260"/>
                  </a:lnTo>
                  <a:lnTo>
                    <a:pt x="9620466" y="14363"/>
                  </a:lnTo>
                  <a:lnTo>
                    <a:pt x="9573920" y="6464"/>
                  </a:lnTo>
                  <a:lnTo>
                    <a:pt x="9526397" y="1638"/>
                  </a:lnTo>
                  <a:lnTo>
                    <a:pt x="9478010" y="0"/>
                  </a:lnTo>
                  <a:lnTo>
                    <a:pt x="6650482" y="0"/>
                  </a:lnTo>
                  <a:lnTo>
                    <a:pt x="6602082" y="1638"/>
                  </a:lnTo>
                  <a:lnTo>
                    <a:pt x="6554559" y="6464"/>
                  </a:lnTo>
                  <a:lnTo>
                    <a:pt x="6508013" y="14363"/>
                  </a:lnTo>
                  <a:lnTo>
                    <a:pt x="6462560" y="25260"/>
                  </a:lnTo>
                  <a:lnTo>
                    <a:pt x="6418300" y="39027"/>
                  </a:lnTo>
                  <a:lnTo>
                    <a:pt x="6375324" y="55562"/>
                  </a:lnTo>
                  <a:lnTo>
                    <a:pt x="6333757" y="74752"/>
                  </a:lnTo>
                  <a:lnTo>
                    <a:pt x="6293701" y="96520"/>
                  </a:lnTo>
                  <a:lnTo>
                    <a:pt x="6255258" y="120726"/>
                  </a:lnTo>
                  <a:lnTo>
                    <a:pt x="6218517" y="147294"/>
                  </a:lnTo>
                  <a:lnTo>
                    <a:pt x="6183617" y="176098"/>
                  </a:lnTo>
                  <a:lnTo>
                    <a:pt x="6150635" y="207048"/>
                  </a:lnTo>
                  <a:lnTo>
                    <a:pt x="6119685" y="240030"/>
                  </a:lnTo>
                  <a:lnTo>
                    <a:pt x="6090882" y="274929"/>
                  </a:lnTo>
                  <a:lnTo>
                    <a:pt x="6064313" y="311670"/>
                  </a:lnTo>
                  <a:lnTo>
                    <a:pt x="6040107" y="350113"/>
                  </a:lnTo>
                  <a:lnTo>
                    <a:pt x="6018339" y="390169"/>
                  </a:lnTo>
                  <a:lnTo>
                    <a:pt x="5999150" y="431736"/>
                  </a:lnTo>
                  <a:lnTo>
                    <a:pt x="5982614" y="474713"/>
                  </a:lnTo>
                  <a:lnTo>
                    <a:pt x="5968847" y="518972"/>
                  </a:lnTo>
                  <a:lnTo>
                    <a:pt x="5957951" y="564426"/>
                  </a:lnTo>
                  <a:lnTo>
                    <a:pt x="5950051" y="610971"/>
                  </a:lnTo>
                  <a:lnTo>
                    <a:pt x="5945225" y="658495"/>
                  </a:lnTo>
                  <a:lnTo>
                    <a:pt x="5943600" y="706882"/>
                  </a:lnTo>
                  <a:lnTo>
                    <a:pt x="5943600" y="5977382"/>
                  </a:lnTo>
                  <a:lnTo>
                    <a:pt x="5945225" y="6025781"/>
                  </a:lnTo>
                  <a:lnTo>
                    <a:pt x="5950051" y="6073305"/>
                  </a:lnTo>
                  <a:lnTo>
                    <a:pt x="5957951" y="6119850"/>
                  </a:lnTo>
                  <a:lnTo>
                    <a:pt x="5968847" y="6165304"/>
                  </a:lnTo>
                  <a:lnTo>
                    <a:pt x="5982614" y="6209563"/>
                  </a:lnTo>
                  <a:lnTo>
                    <a:pt x="5999150" y="6252540"/>
                  </a:lnTo>
                  <a:lnTo>
                    <a:pt x="6018339" y="6294107"/>
                  </a:lnTo>
                  <a:lnTo>
                    <a:pt x="6040107" y="6334163"/>
                  </a:lnTo>
                  <a:lnTo>
                    <a:pt x="6064313" y="6372606"/>
                  </a:lnTo>
                  <a:lnTo>
                    <a:pt x="6090882" y="6409347"/>
                  </a:lnTo>
                  <a:lnTo>
                    <a:pt x="6119685" y="6444247"/>
                  </a:lnTo>
                  <a:lnTo>
                    <a:pt x="6150635" y="6477228"/>
                  </a:lnTo>
                  <a:lnTo>
                    <a:pt x="6183617" y="6508178"/>
                  </a:lnTo>
                  <a:lnTo>
                    <a:pt x="6218517" y="6536982"/>
                  </a:lnTo>
                  <a:lnTo>
                    <a:pt x="6255258" y="6563550"/>
                  </a:lnTo>
                  <a:lnTo>
                    <a:pt x="6293701" y="6587757"/>
                  </a:lnTo>
                  <a:lnTo>
                    <a:pt x="6333757" y="6609524"/>
                  </a:lnTo>
                  <a:lnTo>
                    <a:pt x="6375324" y="6628714"/>
                  </a:lnTo>
                  <a:lnTo>
                    <a:pt x="6418300" y="6645249"/>
                  </a:lnTo>
                  <a:lnTo>
                    <a:pt x="6462560" y="6659016"/>
                  </a:lnTo>
                  <a:lnTo>
                    <a:pt x="6508013" y="6669913"/>
                  </a:lnTo>
                  <a:lnTo>
                    <a:pt x="6554559" y="6677812"/>
                  </a:lnTo>
                  <a:lnTo>
                    <a:pt x="6602082" y="6682638"/>
                  </a:lnTo>
                  <a:lnTo>
                    <a:pt x="6650482" y="6684264"/>
                  </a:lnTo>
                  <a:lnTo>
                    <a:pt x="9478010" y="6684264"/>
                  </a:lnTo>
                  <a:lnTo>
                    <a:pt x="9526397" y="6682638"/>
                  </a:lnTo>
                  <a:lnTo>
                    <a:pt x="9573920" y="6677812"/>
                  </a:lnTo>
                  <a:lnTo>
                    <a:pt x="9620466" y="6669913"/>
                  </a:lnTo>
                  <a:lnTo>
                    <a:pt x="9665919" y="6659016"/>
                  </a:lnTo>
                  <a:lnTo>
                    <a:pt x="9710179" y="6645249"/>
                  </a:lnTo>
                  <a:lnTo>
                    <a:pt x="9753155" y="6628714"/>
                  </a:lnTo>
                  <a:lnTo>
                    <a:pt x="9794723" y="6609524"/>
                  </a:lnTo>
                  <a:lnTo>
                    <a:pt x="9834778" y="6587757"/>
                  </a:lnTo>
                  <a:lnTo>
                    <a:pt x="9873221" y="6563550"/>
                  </a:lnTo>
                  <a:lnTo>
                    <a:pt x="9909962" y="6536982"/>
                  </a:lnTo>
                  <a:lnTo>
                    <a:pt x="9944862" y="6508178"/>
                  </a:lnTo>
                  <a:lnTo>
                    <a:pt x="9977844" y="6477228"/>
                  </a:lnTo>
                  <a:lnTo>
                    <a:pt x="10008794" y="6444247"/>
                  </a:lnTo>
                  <a:lnTo>
                    <a:pt x="10037597" y="6409347"/>
                  </a:lnTo>
                  <a:lnTo>
                    <a:pt x="10064166" y="6372606"/>
                  </a:lnTo>
                  <a:lnTo>
                    <a:pt x="10088372" y="6334163"/>
                  </a:lnTo>
                  <a:lnTo>
                    <a:pt x="10110140" y="6294107"/>
                  </a:lnTo>
                  <a:lnTo>
                    <a:pt x="10129329" y="6252540"/>
                  </a:lnTo>
                  <a:lnTo>
                    <a:pt x="10145865" y="6209563"/>
                  </a:lnTo>
                  <a:lnTo>
                    <a:pt x="10159632" y="6165304"/>
                  </a:lnTo>
                  <a:lnTo>
                    <a:pt x="10170528" y="6119850"/>
                  </a:lnTo>
                  <a:lnTo>
                    <a:pt x="10178428" y="6073305"/>
                  </a:lnTo>
                  <a:lnTo>
                    <a:pt x="10183254" y="6025781"/>
                  </a:lnTo>
                  <a:lnTo>
                    <a:pt x="10184892" y="5977382"/>
                  </a:lnTo>
                  <a:lnTo>
                    <a:pt x="10184892" y="7068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76915" y="3052571"/>
              <a:ext cx="3672839" cy="6053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26636" y="3052571"/>
              <a:ext cx="3665219" cy="60533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815316" y="7658100"/>
              <a:ext cx="1158239" cy="8382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16623" y="4686300"/>
              <a:ext cx="1475231" cy="12192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43716" y="5143500"/>
              <a:ext cx="1143000" cy="4572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70904" y="5091683"/>
              <a:ext cx="1565148" cy="3566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891516" y="7790688"/>
              <a:ext cx="1066799" cy="705612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61940">
              <a:lnSpc>
                <a:spcPct val="100000"/>
              </a:lnSpc>
              <a:spcBef>
                <a:spcPts val="100"/>
              </a:spcBef>
            </a:pPr>
            <a:r>
              <a:rPr sz="5400" spc="90" dirty="0"/>
              <a:t>Partnerships</a:t>
            </a:r>
            <a:endParaRPr sz="5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70B2ED-CB1D-F9B3-64B2-39442F6D4E71}"/>
              </a:ext>
            </a:extLst>
          </p:cNvPr>
          <p:cNvSpPr txBox="1"/>
          <p:nvPr/>
        </p:nvSpPr>
        <p:spPr>
          <a:xfrm>
            <a:off x="13030200" y="1915921"/>
            <a:ext cx="424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spc="1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Future</a:t>
            </a:r>
            <a:r>
              <a:rPr lang="en-GB" sz="1800" b="1" spc="120" dirty="0">
                <a:solidFill>
                  <a:srgbClr val="FFFFFF"/>
                </a:solidFill>
                <a:latin typeface="Tahoma"/>
                <a:cs typeface="Tahoma"/>
              </a:rPr>
              <a:t>/Target</a:t>
            </a:r>
            <a:r>
              <a:rPr lang="en-GB" sz="1800" b="1" spc="2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GB" b="1" spc="4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lang="en-GB" sz="1800" b="1" spc="40" dirty="0">
                <a:solidFill>
                  <a:srgbClr val="FFFFFF"/>
                </a:solidFill>
                <a:latin typeface="Tahoma"/>
                <a:cs typeface="Tahoma"/>
              </a:rPr>
              <a:t>artners:</a:t>
            </a:r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85D7841-AF30-0961-F032-9EA826FBB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456" y="2422483"/>
            <a:ext cx="4092951" cy="665753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6088D95-3ADE-3238-9D5F-F9D061CBF4C2}"/>
              </a:ext>
            </a:extLst>
          </p:cNvPr>
          <p:cNvSpPr txBox="1"/>
          <p:nvPr/>
        </p:nvSpPr>
        <p:spPr>
          <a:xfrm rot="10800000" flipV="1">
            <a:off x="976176" y="1469572"/>
            <a:ext cx="33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Trusted Partners/ Support Ecosystem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714"/>
            <a:ext cx="18285460" cy="10273665"/>
            <a:chOff x="0" y="13714"/>
            <a:chExt cx="18285460" cy="102736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714"/>
              <a:ext cx="18284951" cy="102732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5252" y="3346704"/>
              <a:ext cx="3406140" cy="10759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32659" y="7537704"/>
              <a:ext cx="1095756" cy="10942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9824" y="5942075"/>
              <a:ext cx="589788" cy="5913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6952" y="1409699"/>
              <a:ext cx="1094232" cy="10942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79952" y="3563112"/>
              <a:ext cx="589788" cy="58978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102478" y="5866638"/>
            <a:ext cx="2066289" cy="873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015" marR="5080" indent="-234950">
              <a:lnSpc>
                <a:spcPct val="115799"/>
              </a:lnSpc>
              <a:spcBef>
                <a:spcPts val="100"/>
              </a:spcBef>
            </a:pPr>
            <a:r>
              <a:rPr sz="2400" b="1" spc="105" dirty="0">
                <a:solidFill>
                  <a:srgbClr val="FFFFFF"/>
                </a:solidFill>
                <a:latin typeface="Verdana"/>
                <a:cs typeface="Verdana"/>
              </a:rPr>
              <a:t>Operations </a:t>
            </a:r>
            <a:r>
              <a:rPr sz="2400" b="1" spc="85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400" b="1" spc="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55" dirty="0">
                <a:solidFill>
                  <a:srgbClr val="FFFFFF"/>
                </a:solidFill>
                <a:latin typeface="Verdana"/>
                <a:cs typeface="Verdana"/>
              </a:rPr>
              <a:t>R&amp;D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23344" y="2486781"/>
            <a:ext cx="2795905" cy="900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1295" marR="5080" indent="-189230">
              <a:lnSpc>
                <a:spcPct val="119600"/>
              </a:lnSpc>
              <a:spcBef>
                <a:spcPts val="95"/>
              </a:spcBef>
              <a:tabLst>
                <a:tab pos="2100580" algn="l"/>
              </a:tabLst>
            </a:pPr>
            <a:r>
              <a:rPr sz="2400" b="1" spc="150" dirty="0">
                <a:solidFill>
                  <a:srgbClr val="FFFFFF"/>
                </a:solidFill>
                <a:latin typeface="Verdana"/>
                <a:cs typeface="Verdana"/>
              </a:rPr>
              <a:t>Standards</a:t>
            </a:r>
            <a:r>
              <a:rPr sz="2400" b="1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400" b="1" spc="90" dirty="0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sz="2400" b="1" spc="155" dirty="0">
                <a:solidFill>
                  <a:srgbClr val="FFFFFF"/>
                </a:solidFill>
                <a:latin typeface="Verdana"/>
                <a:cs typeface="Verdana"/>
              </a:rPr>
              <a:t>Certification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056869" y="4902834"/>
            <a:ext cx="2235835" cy="900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740" marR="5080" indent="-193675">
              <a:lnSpc>
                <a:spcPct val="1196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Verdana"/>
                <a:cs typeface="Verdana"/>
              </a:rPr>
              <a:t>Legal</a:t>
            </a:r>
            <a:r>
              <a:rPr sz="2400" b="1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400" b="1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Verdana"/>
                <a:cs typeface="Verdana"/>
              </a:rPr>
              <a:t>IP </a:t>
            </a:r>
            <a:r>
              <a:rPr sz="2400" b="1" spc="-10" dirty="0">
                <a:solidFill>
                  <a:srgbClr val="FFFFFF"/>
                </a:solidFill>
                <a:latin typeface="Verdana"/>
                <a:cs typeface="Verdana"/>
              </a:rPr>
              <a:t>Protection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30172" y="1416253"/>
            <a:ext cx="4490085" cy="1137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300" spc="565" dirty="0"/>
              <a:t>O</a:t>
            </a:r>
            <a:r>
              <a:rPr sz="7300" spc="200" dirty="0"/>
              <a:t>u</a:t>
            </a:r>
            <a:r>
              <a:rPr sz="7300" spc="-20" dirty="0"/>
              <a:t>r</a:t>
            </a:r>
            <a:r>
              <a:rPr sz="7300" spc="-490" dirty="0"/>
              <a:t> </a:t>
            </a:r>
            <a:r>
              <a:rPr sz="7300" dirty="0"/>
              <a:t>A</a:t>
            </a:r>
            <a:r>
              <a:rPr sz="7300" spc="-1350" dirty="0"/>
              <a:t> </a:t>
            </a:r>
            <a:r>
              <a:rPr sz="7300" dirty="0"/>
              <a:t>s</a:t>
            </a:r>
            <a:r>
              <a:rPr sz="7300" spc="-1235" dirty="0"/>
              <a:t> </a:t>
            </a:r>
            <a:r>
              <a:rPr sz="7300" spc="-50" dirty="0"/>
              <a:t>k</a:t>
            </a:r>
            <a:endParaRPr sz="7300" dirty="0"/>
          </a:p>
        </p:txBody>
      </p:sp>
      <p:sp>
        <p:nvSpPr>
          <p:cNvPr id="13" name="object 13"/>
          <p:cNvSpPr txBox="1"/>
          <p:nvPr/>
        </p:nvSpPr>
        <p:spPr>
          <a:xfrm>
            <a:off x="2066289" y="3631819"/>
            <a:ext cx="2555240" cy="490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050" b="1" spc="-10" dirty="0">
                <a:solidFill>
                  <a:srgbClr val="FFFFFF"/>
                </a:solidFill>
                <a:latin typeface="Verdana"/>
                <a:cs typeface="Verdana"/>
              </a:rPr>
              <a:t>€5,000,000</a:t>
            </a:r>
            <a:endParaRPr sz="3050" dirty="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491427" y="3093466"/>
            <a:ext cx="5177155" cy="5177155"/>
            <a:chOff x="7491427" y="3093466"/>
            <a:chExt cx="5177155" cy="5177155"/>
          </a:xfrm>
        </p:grpSpPr>
        <p:sp>
          <p:nvSpPr>
            <p:cNvPr id="15" name="object 15"/>
            <p:cNvSpPr/>
            <p:nvPr/>
          </p:nvSpPr>
          <p:spPr>
            <a:xfrm>
              <a:off x="10079863" y="3103626"/>
              <a:ext cx="2085975" cy="2578100"/>
            </a:xfrm>
            <a:custGeom>
              <a:avLst/>
              <a:gdLst/>
              <a:ahLst/>
              <a:cxnLst/>
              <a:rect l="l" t="t" r="r" b="b"/>
              <a:pathLst>
                <a:path w="2085975" h="2578100">
                  <a:moveTo>
                    <a:pt x="0" y="0"/>
                  </a:moveTo>
                  <a:lnTo>
                    <a:pt x="0" y="2578100"/>
                  </a:lnTo>
                  <a:lnTo>
                    <a:pt x="2085720" y="1062609"/>
                  </a:lnTo>
                  <a:lnTo>
                    <a:pt x="2056273" y="1022878"/>
                  </a:lnTo>
                  <a:lnTo>
                    <a:pt x="2026140" y="983808"/>
                  </a:lnTo>
                  <a:lnTo>
                    <a:pt x="1995333" y="945405"/>
                  </a:lnTo>
                  <a:lnTo>
                    <a:pt x="1963864" y="907673"/>
                  </a:lnTo>
                  <a:lnTo>
                    <a:pt x="1931744" y="870619"/>
                  </a:lnTo>
                  <a:lnTo>
                    <a:pt x="1898984" y="834249"/>
                  </a:lnTo>
                  <a:lnTo>
                    <a:pt x="1865597" y="798569"/>
                  </a:lnTo>
                  <a:lnTo>
                    <a:pt x="1831594" y="763584"/>
                  </a:lnTo>
                  <a:lnTo>
                    <a:pt x="1796985" y="729300"/>
                  </a:lnTo>
                  <a:lnTo>
                    <a:pt x="1761784" y="695724"/>
                  </a:lnTo>
                  <a:lnTo>
                    <a:pt x="1726001" y="662861"/>
                  </a:lnTo>
                  <a:lnTo>
                    <a:pt x="1689649" y="630716"/>
                  </a:lnTo>
                  <a:lnTo>
                    <a:pt x="1652737" y="599297"/>
                  </a:lnTo>
                  <a:lnTo>
                    <a:pt x="1615279" y="568608"/>
                  </a:lnTo>
                  <a:lnTo>
                    <a:pt x="1577286" y="538656"/>
                  </a:lnTo>
                  <a:lnTo>
                    <a:pt x="1538768" y="509447"/>
                  </a:lnTo>
                  <a:lnTo>
                    <a:pt x="1499739" y="480985"/>
                  </a:lnTo>
                  <a:lnTo>
                    <a:pt x="1460208" y="453278"/>
                  </a:lnTo>
                  <a:lnTo>
                    <a:pt x="1420189" y="426331"/>
                  </a:lnTo>
                  <a:lnTo>
                    <a:pt x="1379692" y="400150"/>
                  </a:lnTo>
                  <a:lnTo>
                    <a:pt x="1338729" y="374741"/>
                  </a:lnTo>
                  <a:lnTo>
                    <a:pt x="1297311" y="350109"/>
                  </a:lnTo>
                  <a:lnTo>
                    <a:pt x="1255451" y="326261"/>
                  </a:lnTo>
                  <a:lnTo>
                    <a:pt x="1213159" y="303203"/>
                  </a:lnTo>
                  <a:lnTo>
                    <a:pt x="1170447" y="280939"/>
                  </a:lnTo>
                  <a:lnTo>
                    <a:pt x="1127327" y="259477"/>
                  </a:lnTo>
                  <a:lnTo>
                    <a:pt x="1083811" y="238822"/>
                  </a:lnTo>
                  <a:lnTo>
                    <a:pt x="1039909" y="218980"/>
                  </a:lnTo>
                  <a:lnTo>
                    <a:pt x="995633" y="199957"/>
                  </a:lnTo>
                  <a:lnTo>
                    <a:pt x="950996" y="181758"/>
                  </a:lnTo>
                  <a:lnTo>
                    <a:pt x="906008" y="164390"/>
                  </a:lnTo>
                  <a:lnTo>
                    <a:pt x="860681" y="147858"/>
                  </a:lnTo>
                  <a:lnTo>
                    <a:pt x="815026" y="132168"/>
                  </a:lnTo>
                  <a:lnTo>
                    <a:pt x="769056" y="117327"/>
                  </a:lnTo>
                  <a:lnTo>
                    <a:pt x="722781" y="103339"/>
                  </a:lnTo>
                  <a:lnTo>
                    <a:pt x="676214" y="90212"/>
                  </a:lnTo>
                  <a:lnTo>
                    <a:pt x="629365" y="77950"/>
                  </a:lnTo>
                  <a:lnTo>
                    <a:pt x="582247" y="66560"/>
                  </a:lnTo>
                  <a:lnTo>
                    <a:pt x="534871" y="56047"/>
                  </a:lnTo>
                  <a:lnTo>
                    <a:pt x="487248" y="46417"/>
                  </a:lnTo>
                  <a:lnTo>
                    <a:pt x="439390" y="37677"/>
                  </a:lnTo>
                  <a:lnTo>
                    <a:pt x="391308" y="29832"/>
                  </a:lnTo>
                  <a:lnTo>
                    <a:pt x="343015" y="22888"/>
                  </a:lnTo>
                  <a:lnTo>
                    <a:pt x="294522" y="16851"/>
                  </a:lnTo>
                  <a:lnTo>
                    <a:pt x="245839" y="11726"/>
                  </a:lnTo>
                  <a:lnTo>
                    <a:pt x="196979" y="7520"/>
                  </a:lnTo>
                  <a:lnTo>
                    <a:pt x="147954" y="4239"/>
                  </a:lnTo>
                  <a:lnTo>
                    <a:pt x="98775" y="1888"/>
                  </a:lnTo>
                  <a:lnTo>
                    <a:pt x="49453" y="4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BB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079863" y="3103626"/>
              <a:ext cx="2085975" cy="2578100"/>
            </a:xfrm>
            <a:custGeom>
              <a:avLst/>
              <a:gdLst/>
              <a:ahLst/>
              <a:cxnLst/>
              <a:rect l="l" t="t" r="r" b="b"/>
              <a:pathLst>
                <a:path w="2085975" h="2578100">
                  <a:moveTo>
                    <a:pt x="0" y="0"/>
                  </a:moveTo>
                  <a:lnTo>
                    <a:pt x="49453" y="472"/>
                  </a:lnTo>
                  <a:lnTo>
                    <a:pt x="98775" y="1888"/>
                  </a:lnTo>
                  <a:lnTo>
                    <a:pt x="147954" y="4239"/>
                  </a:lnTo>
                  <a:lnTo>
                    <a:pt x="196979" y="7520"/>
                  </a:lnTo>
                  <a:lnTo>
                    <a:pt x="245839" y="11726"/>
                  </a:lnTo>
                  <a:lnTo>
                    <a:pt x="294522" y="16851"/>
                  </a:lnTo>
                  <a:lnTo>
                    <a:pt x="343015" y="22888"/>
                  </a:lnTo>
                  <a:lnTo>
                    <a:pt x="391308" y="29832"/>
                  </a:lnTo>
                  <a:lnTo>
                    <a:pt x="439390" y="37677"/>
                  </a:lnTo>
                  <a:lnTo>
                    <a:pt x="487248" y="46417"/>
                  </a:lnTo>
                  <a:lnTo>
                    <a:pt x="534871" y="56047"/>
                  </a:lnTo>
                  <a:lnTo>
                    <a:pt x="582247" y="66560"/>
                  </a:lnTo>
                  <a:lnTo>
                    <a:pt x="629365" y="77950"/>
                  </a:lnTo>
                  <a:lnTo>
                    <a:pt x="676214" y="90212"/>
                  </a:lnTo>
                  <a:lnTo>
                    <a:pt x="722781" y="103339"/>
                  </a:lnTo>
                  <a:lnTo>
                    <a:pt x="769056" y="117327"/>
                  </a:lnTo>
                  <a:lnTo>
                    <a:pt x="815026" y="132168"/>
                  </a:lnTo>
                  <a:lnTo>
                    <a:pt x="860681" y="147858"/>
                  </a:lnTo>
                  <a:lnTo>
                    <a:pt x="906008" y="164390"/>
                  </a:lnTo>
                  <a:lnTo>
                    <a:pt x="950996" y="181758"/>
                  </a:lnTo>
                  <a:lnTo>
                    <a:pt x="995633" y="199957"/>
                  </a:lnTo>
                  <a:lnTo>
                    <a:pt x="1039909" y="218980"/>
                  </a:lnTo>
                  <a:lnTo>
                    <a:pt x="1083811" y="238822"/>
                  </a:lnTo>
                  <a:lnTo>
                    <a:pt x="1127327" y="259477"/>
                  </a:lnTo>
                  <a:lnTo>
                    <a:pt x="1170447" y="280939"/>
                  </a:lnTo>
                  <a:lnTo>
                    <a:pt x="1213159" y="303203"/>
                  </a:lnTo>
                  <a:lnTo>
                    <a:pt x="1255451" y="326261"/>
                  </a:lnTo>
                  <a:lnTo>
                    <a:pt x="1297311" y="350109"/>
                  </a:lnTo>
                  <a:lnTo>
                    <a:pt x="1338729" y="374741"/>
                  </a:lnTo>
                  <a:lnTo>
                    <a:pt x="1379692" y="400150"/>
                  </a:lnTo>
                  <a:lnTo>
                    <a:pt x="1420189" y="426331"/>
                  </a:lnTo>
                  <a:lnTo>
                    <a:pt x="1460208" y="453278"/>
                  </a:lnTo>
                  <a:lnTo>
                    <a:pt x="1499739" y="480985"/>
                  </a:lnTo>
                  <a:lnTo>
                    <a:pt x="1538768" y="509447"/>
                  </a:lnTo>
                  <a:lnTo>
                    <a:pt x="1577286" y="538656"/>
                  </a:lnTo>
                  <a:lnTo>
                    <a:pt x="1615279" y="568608"/>
                  </a:lnTo>
                  <a:lnTo>
                    <a:pt x="1652737" y="599297"/>
                  </a:lnTo>
                  <a:lnTo>
                    <a:pt x="1689649" y="630716"/>
                  </a:lnTo>
                  <a:lnTo>
                    <a:pt x="1726001" y="662861"/>
                  </a:lnTo>
                  <a:lnTo>
                    <a:pt x="1761784" y="695724"/>
                  </a:lnTo>
                  <a:lnTo>
                    <a:pt x="1796985" y="729300"/>
                  </a:lnTo>
                  <a:lnTo>
                    <a:pt x="1831594" y="763584"/>
                  </a:lnTo>
                  <a:lnTo>
                    <a:pt x="1865597" y="798569"/>
                  </a:lnTo>
                  <a:lnTo>
                    <a:pt x="1898984" y="834249"/>
                  </a:lnTo>
                  <a:lnTo>
                    <a:pt x="1931744" y="870619"/>
                  </a:lnTo>
                  <a:lnTo>
                    <a:pt x="1963864" y="907673"/>
                  </a:lnTo>
                  <a:lnTo>
                    <a:pt x="1995333" y="945405"/>
                  </a:lnTo>
                  <a:lnTo>
                    <a:pt x="2026140" y="983808"/>
                  </a:lnTo>
                  <a:lnTo>
                    <a:pt x="2056273" y="1022878"/>
                  </a:lnTo>
                  <a:lnTo>
                    <a:pt x="2085720" y="1062609"/>
                  </a:lnTo>
                  <a:lnTo>
                    <a:pt x="0" y="2578100"/>
                  </a:lnTo>
                  <a:lnTo>
                    <a:pt x="0" y="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079863" y="4166362"/>
              <a:ext cx="2578735" cy="2312035"/>
            </a:xfrm>
            <a:custGeom>
              <a:avLst/>
              <a:gdLst/>
              <a:ahLst/>
              <a:cxnLst/>
              <a:rect l="l" t="t" r="r" b="b"/>
              <a:pathLst>
                <a:path w="2578734" h="2312035">
                  <a:moveTo>
                    <a:pt x="2085720" y="0"/>
                  </a:moveTo>
                  <a:lnTo>
                    <a:pt x="0" y="1515364"/>
                  </a:lnTo>
                  <a:lnTo>
                    <a:pt x="2451988" y="2312035"/>
                  </a:lnTo>
                  <a:lnTo>
                    <a:pt x="2466820" y="2264848"/>
                  </a:lnTo>
                  <a:lnTo>
                    <a:pt x="2480716" y="2217496"/>
                  </a:lnTo>
                  <a:lnTo>
                    <a:pt x="2493676" y="2169991"/>
                  </a:lnTo>
                  <a:lnTo>
                    <a:pt x="2505704" y="2122345"/>
                  </a:lnTo>
                  <a:lnTo>
                    <a:pt x="2516801" y="2074572"/>
                  </a:lnTo>
                  <a:lnTo>
                    <a:pt x="2526969" y="2026684"/>
                  </a:lnTo>
                  <a:lnTo>
                    <a:pt x="2536211" y="1978694"/>
                  </a:lnTo>
                  <a:lnTo>
                    <a:pt x="2544528" y="1930615"/>
                  </a:lnTo>
                  <a:lnTo>
                    <a:pt x="2551922" y="1882460"/>
                  </a:lnTo>
                  <a:lnTo>
                    <a:pt x="2558396" y="1834241"/>
                  </a:lnTo>
                  <a:lnTo>
                    <a:pt x="2563952" y="1785971"/>
                  </a:lnTo>
                  <a:lnTo>
                    <a:pt x="2568590" y="1737664"/>
                  </a:lnTo>
                  <a:lnTo>
                    <a:pt x="2572315" y="1689330"/>
                  </a:lnTo>
                  <a:lnTo>
                    <a:pt x="2575127" y="1640985"/>
                  </a:lnTo>
                  <a:lnTo>
                    <a:pt x="2577028" y="1592639"/>
                  </a:lnTo>
                  <a:lnTo>
                    <a:pt x="2578021" y="1544307"/>
                  </a:lnTo>
                  <a:lnTo>
                    <a:pt x="2578108" y="1496001"/>
                  </a:lnTo>
                  <a:lnTo>
                    <a:pt x="2577290" y="1447733"/>
                  </a:lnTo>
                  <a:lnTo>
                    <a:pt x="2575570" y="1399516"/>
                  </a:lnTo>
                  <a:lnTo>
                    <a:pt x="2572949" y="1351364"/>
                  </a:lnTo>
                  <a:lnTo>
                    <a:pt x="2569431" y="1303288"/>
                  </a:lnTo>
                  <a:lnTo>
                    <a:pt x="2565016" y="1255303"/>
                  </a:lnTo>
                  <a:lnTo>
                    <a:pt x="2559706" y="1207419"/>
                  </a:lnTo>
                  <a:lnTo>
                    <a:pt x="2553505" y="1159651"/>
                  </a:lnTo>
                  <a:lnTo>
                    <a:pt x="2546413" y="1112011"/>
                  </a:lnTo>
                  <a:lnTo>
                    <a:pt x="2538433" y="1064512"/>
                  </a:lnTo>
                  <a:lnTo>
                    <a:pt x="2529567" y="1017167"/>
                  </a:lnTo>
                  <a:lnTo>
                    <a:pt x="2519817" y="969988"/>
                  </a:lnTo>
                  <a:lnTo>
                    <a:pt x="2509184" y="922988"/>
                  </a:lnTo>
                  <a:lnTo>
                    <a:pt x="2497672" y="876180"/>
                  </a:lnTo>
                  <a:lnTo>
                    <a:pt x="2485281" y="829576"/>
                  </a:lnTo>
                  <a:lnTo>
                    <a:pt x="2472015" y="783190"/>
                  </a:lnTo>
                  <a:lnTo>
                    <a:pt x="2457874" y="737035"/>
                  </a:lnTo>
                  <a:lnTo>
                    <a:pt x="2442862" y="691122"/>
                  </a:lnTo>
                  <a:lnTo>
                    <a:pt x="2426979" y="645465"/>
                  </a:lnTo>
                  <a:lnTo>
                    <a:pt x="2410229" y="600077"/>
                  </a:lnTo>
                  <a:lnTo>
                    <a:pt x="2392612" y="554970"/>
                  </a:lnTo>
                  <a:lnTo>
                    <a:pt x="2374132" y="510158"/>
                  </a:lnTo>
                  <a:lnTo>
                    <a:pt x="2354790" y="465652"/>
                  </a:lnTo>
                  <a:lnTo>
                    <a:pt x="2334588" y="421466"/>
                  </a:lnTo>
                  <a:lnTo>
                    <a:pt x="2313528" y="377612"/>
                  </a:lnTo>
                  <a:lnTo>
                    <a:pt x="2291612" y="334104"/>
                  </a:lnTo>
                  <a:lnTo>
                    <a:pt x="2268843" y="290954"/>
                  </a:lnTo>
                  <a:lnTo>
                    <a:pt x="2245221" y="248174"/>
                  </a:lnTo>
                  <a:lnTo>
                    <a:pt x="2220750" y="205778"/>
                  </a:lnTo>
                  <a:lnTo>
                    <a:pt x="2195432" y="163779"/>
                  </a:lnTo>
                  <a:lnTo>
                    <a:pt x="2169267" y="122188"/>
                  </a:lnTo>
                  <a:lnTo>
                    <a:pt x="2142259" y="81020"/>
                  </a:lnTo>
                  <a:lnTo>
                    <a:pt x="2114410" y="40286"/>
                  </a:lnTo>
                  <a:lnTo>
                    <a:pt x="2085720" y="0"/>
                  </a:lnTo>
                  <a:close/>
                </a:path>
              </a:pathLst>
            </a:custGeom>
            <a:solidFill>
              <a:srgbClr val="1EB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079863" y="4166362"/>
              <a:ext cx="2578735" cy="2312035"/>
            </a:xfrm>
            <a:custGeom>
              <a:avLst/>
              <a:gdLst/>
              <a:ahLst/>
              <a:cxnLst/>
              <a:rect l="l" t="t" r="r" b="b"/>
              <a:pathLst>
                <a:path w="2578734" h="2312035">
                  <a:moveTo>
                    <a:pt x="2085720" y="0"/>
                  </a:moveTo>
                  <a:lnTo>
                    <a:pt x="2114410" y="40286"/>
                  </a:lnTo>
                  <a:lnTo>
                    <a:pt x="2142259" y="81020"/>
                  </a:lnTo>
                  <a:lnTo>
                    <a:pt x="2169267" y="122188"/>
                  </a:lnTo>
                  <a:lnTo>
                    <a:pt x="2195432" y="163779"/>
                  </a:lnTo>
                  <a:lnTo>
                    <a:pt x="2220750" y="205778"/>
                  </a:lnTo>
                  <a:lnTo>
                    <a:pt x="2245221" y="248174"/>
                  </a:lnTo>
                  <a:lnTo>
                    <a:pt x="2268843" y="290954"/>
                  </a:lnTo>
                  <a:lnTo>
                    <a:pt x="2291612" y="334104"/>
                  </a:lnTo>
                  <a:lnTo>
                    <a:pt x="2313528" y="377612"/>
                  </a:lnTo>
                  <a:lnTo>
                    <a:pt x="2334588" y="421466"/>
                  </a:lnTo>
                  <a:lnTo>
                    <a:pt x="2354790" y="465652"/>
                  </a:lnTo>
                  <a:lnTo>
                    <a:pt x="2374132" y="510158"/>
                  </a:lnTo>
                  <a:lnTo>
                    <a:pt x="2392612" y="554970"/>
                  </a:lnTo>
                  <a:lnTo>
                    <a:pt x="2410229" y="600077"/>
                  </a:lnTo>
                  <a:lnTo>
                    <a:pt x="2426979" y="645465"/>
                  </a:lnTo>
                  <a:lnTo>
                    <a:pt x="2442862" y="691122"/>
                  </a:lnTo>
                  <a:lnTo>
                    <a:pt x="2457874" y="737035"/>
                  </a:lnTo>
                  <a:lnTo>
                    <a:pt x="2472015" y="783190"/>
                  </a:lnTo>
                  <a:lnTo>
                    <a:pt x="2485281" y="829576"/>
                  </a:lnTo>
                  <a:lnTo>
                    <a:pt x="2497672" y="876180"/>
                  </a:lnTo>
                  <a:lnTo>
                    <a:pt x="2509184" y="922988"/>
                  </a:lnTo>
                  <a:lnTo>
                    <a:pt x="2519817" y="969988"/>
                  </a:lnTo>
                  <a:lnTo>
                    <a:pt x="2529567" y="1017167"/>
                  </a:lnTo>
                  <a:lnTo>
                    <a:pt x="2538433" y="1064512"/>
                  </a:lnTo>
                  <a:lnTo>
                    <a:pt x="2546413" y="1112011"/>
                  </a:lnTo>
                  <a:lnTo>
                    <a:pt x="2553505" y="1159651"/>
                  </a:lnTo>
                  <a:lnTo>
                    <a:pt x="2559706" y="1207419"/>
                  </a:lnTo>
                  <a:lnTo>
                    <a:pt x="2565016" y="1255303"/>
                  </a:lnTo>
                  <a:lnTo>
                    <a:pt x="2569431" y="1303288"/>
                  </a:lnTo>
                  <a:lnTo>
                    <a:pt x="2572949" y="1351364"/>
                  </a:lnTo>
                  <a:lnTo>
                    <a:pt x="2575570" y="1399516"/>
                  </a:lnTo>
                  <a:lnTo>
                    <a:pt x="2577290" y="1447733"/>
                  </a:lnTo>
                  <a:lnTo>
                    <a:pt x="2578108" y="1496001"/>
                  </a:lnTo>
                  <a:lnTo>
                    <a:pt x="2578021" y="1544307"/>
                  </a:lnTo>
                  <a:lnTo>
                    <a:pt x="2577028" y="1592639"/>
                  </a:lnTo>
                  <a:lnTo>
                    <a:pt x="2575127" y="1640985"/>
                  </a:lnTo>
                  <a:lnTo>
                    <a:pt x="2572315" y="1689330"/>
                  </a:lnTo>
                  <a:lnTo>
                    <a:pt x="2568590" y="1737664"/>
                  </a:lnTo>
                  <a:lnTo>
                    <a:pt x="2563952" y="1785971"/>
                  </a:lnTo>
                  <a:lnTo>
                    <a:pt x="2558396" y="1834241"/>
                  </a:lnTo>
                  <a:lnTo>
                    <a:pt x="2551922" y="1882460"/>
                  </a:lnTo>
                  <a:lnTo>
                    <a:pt x="2544528" y="1930615"/>
                  </a:lnTo>
                  <a:lnTo>
                    <a:pt x="2536211" y="1978694"/>
                  </a:lnTo>
                  <a:lnTo>
                    <a:pt x="2526969" y="2026684"/>
                  </a:lnTo>
                  <a:lnTo>
                    <a:pt x="2516801" y="2074572"/>
                  </a:lnTo>
                  <a:lnTo>
                    <a:pt x="2505704" y="2122345"/>
                  </a:lnTo>
                  <a:lnTo>
                    <a:pt x="2493676" y="2169991"/>
                  </a:lnTo>
                  <a:lnTo>
                    <a:pt x="2480716" y="2217496"/>
                  </a:lnTo>
                  <a:lnTo>
                    <a:pt x="2466820" y="2264848"/>
                  </a:lnTo>
                  <a:lnTo>
                    <a:pt x="2451988" y="2312035"/>
                  </a:lnTo>
                  <a:lnTo>
                    <a:pt x="0" y="1515364"/>
                  </a:lnTo>
                  <a:lnTo>
                    <a:pt x="2085720" y="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079863" y="5681726"/>
              <a:ext cx="2452370" cy="2085975"/>
            </a:xfrm>
            <a:custGeom>
              <a:avLst/>
              <a:gdLst/>
              <a:ahLst/>
              <a:cxnLst/>
              <a:rect l="l" t="t" r="r" b="b"/>
              <a:pathLst>
                <a:path w="2452370" h="2085975">
                  <a:moveTo>
                    <a:pt x="0" y="0"/>
                  </a:moveTo>
                  <a:lnTo>
                    <a:pt x="1515363" y="2085721"/>
                  </a:lnTo>
                  <a:lnTo>
                    <a:pt x="1556334" y="2055334"/>
                  </a:lnTo>
                  <a:lnTo>
                    <a:pt x="1596636" y="2024191"/>
                  </a:lnTo>
                  <a:lnTo>
                    <a:pt x="1636260" y="1992303"/>
                  </a:lnTo>
                  <a:lnTo>
                    <a:pt x="1675197" y="1959682"/>
                  </a:lnTo>
                  <a:lnTo>
                    <a:pt x="1713439" y="1926340"/>
                  </a:lnTo>
                  <a:lnTo>
                    <a:pt x="1750978" y="1892288"/>
                  </a:lnTo>
                  <a:lnTo>
                    <a:pt x="1787804" y="1857538"/>
                  </a:lnTo>
                  <a:lnTo>
                    <a:pt x="1823910" y="1822102"/>
                  </a:lnTo>
                  <a:lnTo>
                    <a:pt x="1859287" y="1785993"/>
                  </a:lnTo>
                  <a:lnTo>
                    <a:pt x="1893925" y="1749221"/>
                  </a:lnTo>
                  <a:lnTo>
                    <a:pt x="1927818" y="1711799"/>
                  </a:lnTo>
                  <a:lnTo>
                    <a:pt x="1960955" y="1673738"/>
                  </a:lnTo>
                  <a:lnTo>
                    <a:pt x="1993329" y="1635051"/>
                  </a:lnTo>
                  <a:lnTo>
                    <a:pt x="2024931" y="1595749"/>
                  </a:lnTo>
                  <a:lnTo>
                    <a:pt x="2055752" y="1555844"/>
                  </a:lnTo>
                  <a:lnTo>
                    <a:pt x="2085784" y="1515348"/>
                  </a:lnTo>
                  <a:lnTo>
                    <a:pt x="2115018" y="1474272"/>
                  </a:lnTo>
                  <a:lnTo>
                    <a:pt x="2143446" y="1432629"/>
                  </a:lnTo>
                  <a:lnTo>
                    <a:pt x="2171060" y="1390430"/>
                  </a:lnTo>
                  <a:lnTo>
                    <a:pt x="2197850" y="1347688"/>
                  </a:lnTo>
                  <a:lnTo>
                    <a:pt x="2223808" y="1304414"/>
                  </a:lnTo>
                  <a:lnTo>
                    <a:pt x="2248925" y="1260619"/>
                  </a:lnTo>
                  <a:lnTo>
                    <a:pt x="2273193" y="1216316"/>
                  </a:lnTo>
                  <a:lnTo>
                    <a:pt x="2296604" y="1171517"/>
                  </a:lnTo>
                  <a:lnTo>
                    <a:pt x="2319149" y="1126233"/>
                  </a:lnTo>
                  <a:lnTo>
                    <a:pt x="2340818" y="1080476"/>
                  </a:lnTo>
                  <a:lnTo>
                    <a:pt x="2361605" y="1034259"/>
                  </a:lnTo>
                  <a:lnTo>
                    <a:pt x="2381500" y="987592"/>
                  </a:lnTo>
                  <a:lnTo>
                    <a:pt x="2400494" y="940488"/>
                  </a:lnTo>
                  <a:lnTo>
                    <a:pt x="2418579" y="892958"/>
                  </a:lnTo>
                  <a:lnTo>
                    <a:pt x="2435747" y="845015"/>
                  </a:lnTo>
                  <a:lnTo>
                    <a:pt x="2451988" y="796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8E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079863" y="5681726"/>
              <a:ext cx="2452370" cy="2085975"/>
            </a:xfrm>
            <a:custGeom>
              <a:avLst/>
              <a:gdLst/>
              <a:ahLst/>
              <a:cxnLst/>
              <a:rect l="l" t="t" r="r" b="b"/>
              <a:pathLst>
                <a:path w="2452370" h="2085975">
                  <a:moveTo>
                    <a:pt x="2451988" y="796671"/>
                  </a:moveTo>
                  <a:lnTo>
                    <a:pt x="2435747" y="845015"/>
                  </a:lnTo>
                  <a:lnTo>
                    <a:pt x="2418579" y="892958"/>
                  </a:lnTo>
                  <a:lnTo>
                    <a:pt x="2400494" y="940488"/>
                  </a:lnTo>
                  <a:lnTo>
                    <a:pt x="2381500" y="987592"/>
                  </a:lnTo>
                  <a:lnTo>
                    <a:pt x="2361605" y="1034259"/>
                  </a:lnTo>
                  <a:lnTo>
                    <a:pt x="2340818" y="1080476"/>
                  </a:lnTo>
                  <a:lnTo>
                    <a:pt x="2319149" y="1126233"/>
                  </a:lnTo>
                  <a:lnTo>
                    <a:pt x="2296604" y="1171517"/>
                  </a:lnTo>
                  <a:lnTo>
                    <a:pt x="2273193" y="1216316"/>
                  </a:lnTo>
                  <a:lnTo>
                    <a:pt x="2248925" y="1260619"/>
                  </a:lnTo>
                  <a:lnTo>
                    <a:pt x="2223808" y="1304414"/>
                  </a:lnTo>
                  <a:lnTo>
                    <a:pt x="2197850" y="1347688"/>
                  </a:lnTo>
                  <a:lnTo>
                    <a:pt x="2171060" y="1390430"/>
                  </a:lnTo>
                  <a:lnTo>
                    <a:pt x="2143446" y="1432629"/>
                  </a:lnTo>
                  <a:lnTo>
                    <a:pt x="2115018" y="1474272"/>
                  </a:lnTo>
                  <a:lnTo>
                    <a:pt x="2085784" y="1515348"/>
                  </a:lnTo>
                  <a:lnTo>
                    <a:pt x="2055752" y="1555844"/>
                  </a:lnTo>
                  <a:lnTo>
                    <a:pt x="2024931" y="1595749"/>
                  </a:lnTo>
                  <a:lnTo>
                    <a:pt x="1993329" y="1635051"/>
                  </a:lnTo>
                  <a:lnTo>
                    <a:pt x="1960955" y="1673738"/>
                  </a:lnTo>
                  <a:lnTo>
                    <a:pt x="1927818" y="1711799"/>
                  </a:lnTo>
                  <a:lnTo>
                    <a:pt x="1893925" y="1749221"/>
                  </a:lnTo>
                  <a:lnTo>
                    <a:pt x="1859287" y="1785993"/>
                  </a:lnTo>
                  <a:lnTo>
                    <a:pt x="1823910" y="1822102"/>
                  </a:lnTo>
                  <a:lnTo>
                    <a:pt x="1787804" y="1857538"/>
                  </a:lnTo>
                  <a:lnTo>
                    <a:pt x="1750978" y="1892288"/>
                  </a:lnTo>
                  <a:lnTo>
                    <a:pt x="1713439" y="1926340"/>
                  </a:lnTo>
                  <a:lnTo>
                    <a:pt x="1675197" y="1959682"/>
                  </a:lnTo>
                  <a:lnTo>
                    <a:pt x="1636260" y="1992303"/>
                  </a:lnTo>
                  <a:lnTo>
                    <a:pt x="1596636" y="2024191"/>
                  </a:lnTo>
                  <a:lnTo>
                    <a:pt x="1556334" y="2055334"/>
                  </a:lnTo>
                  <a:lnTo>
                    <a:pt x="1515363" y="2085721"/>
                  </a:lnTo>
                  <a:lnTo>
                    <a:pt x="0" y="0"/>
                  </a:lnTo>
                  <a:lnTo>
                    <a:pt x="2451988" y="79667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501587" y="3103626"/>
              <a:ext cx="4093845" cy="5156835"/>
            </a:xfrm>
            <a:custGeom>
              <a:avLst/>
              <a:gdLst/>
              <a:ahLst/>
              <a:cxnLst/>
              <a:rect l="l" t="t" r="r" b="b"/>
              <a:pathLst>
                <a:path w="4093845" h="5156834">
                  <a:moveTo>
                    <a:pt x="2578275" y="0"/>
                  </a:moveTo>
                  <a:lnTo>
                    <a:pt x="2527277" y="504"/>
                  </a:lnTo>
                  <a:lnTo>
                    <a:pt x="2476375" y="2013"/>
                  </a:lnTo>
                  <a:lnTo>
                    <a:pt x="2425583" y="4523"/>
                  </a:lnTo>
                  <a:lnTo>
                    <a:pt x="2374916" y="8030"/>
                  </a:lnTo>
                  <a:lnTo>
                    <a:pt x="2324386" y="12528"/>
                  </a:lnTo>
                  <a:lnTo>
                    <a:pt x="2274009" y="18013"/>
                  </a:lnTo>
                  <a:lnTo>
                    <a:pt x="2223797" y="24482"/>
                  </a:lnTo>
                  <a:lnTo>
                    <a:pt x="2173764" y="31928"/>
                  </a:lnTo>
                  <a:lnTo>
                    <a:pt x="2123926" y="40348"/>
                  </a:lnTo>
                  <a:lnTo>
                    <a:pt x="2074294" y="49738"/>
                  </a:lnTo>
                  <a:lnTo>
                    <a:pt x="2024884" y="60092"/>
                  </a:lnTo>
                  <a:lnTo>
                    <a:pt x="1975709" y="71406"/>
                  </a:lnTo>
                  <a:lnTo>
                    <a:pt x="1926783" y="83676"/>
                  </a:lnTo>
                  <a:lnTo>
                    <a:pt x="1878119" y="96897"/>
                  </a:lnTo>
                  <a:lnTo>
                    <a:pt x="1829732" y="111064"/>
                  </a:lnTo>
                  <a:lnTo>
                    <a:pt x="1781636" y="126174"/>
                  </a:lnTo>
                  <a:lnTo>
                    <a:pt x="1733844" y="142221"/>
                  </a:lnTo>
                  <a:lnTo>
                    <a:pt x="1686370" y="159202"/>
                  </a:lnTo>
                  <a:lnTo>
                    <a:pt x="1639229" y="177111"/>
                  </a:lnTo>
                  <a:lnTo>
                    <a:pt x="1592433" y="195944"/>
                  </a:lnTo>
                  <a:lnTo>
                    <a:pt x="1545997" y="215697"/>
                  </a:lnTo>
                  <a:lnTo>
                    <a:pt x="1499935" y="236365"/>
                  </a:lnTo>
                  <a:lnTo>
                    <a:pt x="1454260" y="257943"/>
                  </a:lnTo>
                  <a:lnTo>
                    <a:pt x="1408986" y="280427"/>
                  </a:lnTo>
                  <a:lnTo>
                    <a:pt x="1364128" y="303813"/>
                  </a:lnTo>
                  <a:lnTo>
                    <a:pt x="1319699" y="328096"/>
                  </a:lnTo>
                  <a:lnTo>
                    <a:pt x="1275713" y="353272"/>
                  </a:lnTo>
                  <a:lnTo>
                    <a:pt x="1232184" y="379335"/>
                  </a:lnTo>
                  <a:lnTo>
                    <a:pt x="1189125" y="406282"/>
                  </a:lnTo>
                  <a:lnTo>
                    <a:pt x="1146551" y="434108"/>
                  </a:lnTo>
                  <a:lnTo>
                    <a:pt x="1104475" y="462808"/>
                  </a:lnTo>
                  <a:lnTo>
                    <a:pt x="1062911" y="492378"/>
                  </a:lnTo>
                  <a:lnTo>
                    <a:pt x="1023990" y="521204"/>
                  </a:lnTo>
                  <a:lnTo>
                    <a:pt x="985765" y="550620"/>
                  </a:lnTo>
                  <a:lnTo>
                    <a:pt x="948238" y="580615"/>
                  </a:lnTo>
                  <a:lnTo>
                    <a:pt x="911411" y="611179"/>
                  </a:lnTo>
                  <a:lnTo>
                    <a:pt x="875285" y="642299"/>
                  </a:lnTo>
                  <a:lnTo>
                    <a:pt x="839862" y="673966"/>
                  </a:lnTo>
                  <a:lnTo>
                    <a:pt x="805145" y="706168"/>
                  </a:lnTo>
                  <a:lnTo>
                    <a:pt x="771134" y="738895"/>
                  </a:lnTo>
                  <a:lnTo>
                    <a:pt x="737831" y="772136"/>
                  </a:lnTo>
                  <a:lnTo>
                    <a:pt x="705239" y="805880"/>
                  </a:lnTo>
                  <a:lnTo>
                    <a:pt x="673358" y="840116"/>
                  </a:lnTo>
                  <a:lnTo>
                    <a:pt x="642191" y="874833"/>
                  </a:lnTo>
                  <a:lnTo>
                    <a:pt x="611739" y="910020"/>
                  </a:lnTo>
                  <a:lnTo>
                    <a:pt x="582005" y="945667"/>
                  </a:lnTo>
                  <a:lnTo>
                    <a:pt x="552989" y="981762"/>
                  </a:lnTo>
                  <a:lnTo>
                    <a:pt x="524693" y="1018295"/>
                  </a:lnTo>
                  <a:lnTo>
                    <a:pt x="497120" y="1055254"/>
                  </a:lnTo>
                  <a:lnTo>
                    <a:pt x="470270" y="1092629"/>
                  </a:lnTo>
                  <a:lnTo>
                    <a:pt x="444147" y="1130410"/>
                  </a:lnTo>
                  <a:lnTo>
                    <a:pt x="418750" y="1168584"/>
                  </a:lnTo>
                  <a:lnTo>
                    <a:pt x="394083" y="1207142"/>
                  </a:lnTo>
                  <a:lnTo>
                    <a:pt x="370146" y="1246072"/>
                  </a:lnTo>
                  <a:lnTo>
                    <a:pt x="346942" y="1285363"/>
                  </a:lnTo>
                  <a:lnTo>
                    <a:pt x="324472" y="1325005"/>
                  </a:lnTo>
                  <a:lnTo>
                    <a:pt x="302739" y="1364987"/>
                  </a:lnTo>
                  <a:lnTo>
                    <a:pt x="281742" y="1405298"/>
                  </a:lnTo>
                  <a:lnTo>
                    <a:pt x="261486" y="1445926"/>
                  </a:lnTo>
                  <a:lnTo>
                    <a:pt x="241970" y="1486862"/>
                  </a:lnTo>
                  <a:lnTo>
                    <a:pt x="223198" y="1528094"/>
                  </a:lnTo>
                  <a:lnTo>
                    <a:pt x="205170" y="1569611"/>
                  </a:lnTo>
                  <a:lnTo>
                    <a:pt x="187888" y="1611403"/>
                  </a:lnTo>
                  <a:lnTo>
                    <a:pt x="171354" y="1653458"/>
                  </a:lnTo>
                  <a:lnTo>
                    <a:pt x="155570" y="1695766"/>
                  </a:lnTo>
                  <a:lnTo>
                    <a:pt x="140538" y="1738315"/>
                  </a:lnTo>
                  <a:lnTo>
                    <a:pt x="126259" y="1781096"/>
                  </a:lnTo>
                  <a:lnTo>
                    <a:pt x="112734" y="1824096"/>
                  </a:lnTo>
                  <a:lnTo>
                    <a:pt x="99967" y="1867306"/>
                  </a:lnTo>
                  <a:lnTo>
                    <a:pt x="87958" y="1910714"/>
                  </a:lnTo>
                  <a:lnTo>
                    <a:pt x="76709" y="1954309"/>
                  </a:lnTo>
                  <a:lnTo>
                    <a:pt x="66221" y="1998081"/>
                  </a:lnTo>
                  <a:lnTo>
                    <a:pt x="56498" y="2042018"/>
                  </a:lnTo>
                  <a:lnTo>
                    <a:pt x="47539" y="2086111"/>
                  </a:lnTo>
                  <a:lnTo>
                    <a:pt x="39348" y="2130347"/>
                  </a:lnTo>
                  <a:lnTo>
                    <a:pt x="31925" y="2174716"/>
                  </a:lnTo>
                  <a:lnTo>
                    <a:pt x="25273" y="2219207"/>
                  </a:lnTo>
                  <a:lnTo>
                    <a:pt x="19393" y="2263809"/>
                  </a:lnTo>
                  <a:lnTo>
                    <a:pt x="14287" y="2308512"/>
                  </a:lnTo>
                  <a:lnTo>
                    <a:pt x="9957" y="2353304"/>
                  </a:lnTo>
                  <a:lnTo>
                    <a:pt x="6404" y="2398175"/>
                  </a:lnTo>
                  <a:lnTo>
                    <a:pt x="3630" y="2443114"/>
                  </a:lnTo>
                  <a:lnTo>
                    <a:pt x="1637" y="2488109"/>
                  </a:lnTo>
                  <a:lnTo>
                    <a:pt x="426" y="2533151"/>
                  </a:lnTo>
                  <a:lnTo>
                    <a:pt x="0" y="2578227"/>
                  </a:lnTo>
                  <a:lnTo>
                    <a:pt x="359" y="2623328"/>
                  </a:lnTo>
                  <a:lnTo>
                    <a:pt x="1506" y="2668442"/>
                  </a:lnTo>
                  <a:lnTo>
                    <a:pt x="3443" y="2713558"/>
                  </a:lnTo>
                  <a:lnTo>
                    <a:pt x="6171" y="2758666"/>
                  </a:lnTo>
                  <a:lnTo>
                    <a:pt x="9692" y="2803755"/>
                  </a:lnTo>
                  <a:lnTo>
                    <a:pt x="14007" y="2848813"/>
                  </a:lnTo>
                  <a:lnTo>
                    <a:pt x="19119" y="2893830"/>
                  </a:lnTo>
                  <a:lnTo>
                    <a:pt x="25029" y="2938796"/>
                  </a:lnTo>
                  <a:lnTo>
                    <a:pt x="31738" y="2983698"/>
                  </a:lnTo>
                  <a:lnTo>
                    <a:pt x="39249" y="3028527"/>
                  </a:lnTo>
                  <a:lnTo>
                    <a:pt x="47563" y="3073271"/>
                  </a:lnTo>
                  <a:lnTo>
                    <a:pt x="56682" y="3117920"/>
                  </a:lnTo>
                  <a:lnTo>
                    <a:pt x="66608" y="3162462"/>
                  </a:lnTo>
                  <a:lnTo>
                    <a:pt x="77343" y="3206887"/>
                  </a:lnTo>
                  <a:lnTo>
                    <a:pt x="88887" y="3251184"/>
                  </a:lnTo>
                  <a:lnTo>
                    <a:pt x="101243" y="3295342"/>
                  </a:lnTo>
                  <a:lnTo>
                    <a:pt x="114413" y="3339350"/>
                  </a:lnTo>
                  <a:lnTo>
                    <a:pt x="128398" y="3383198"/>
                  </a:lnTo>
                  <a:lnTo>
                    <a:pt x="143200" y="3426873"/>
                  </a:lnTo>
                  <a:lnTo>
                    <a:pt x="158821" y="3470367"/>
                  </a:lnTo>
                  <a:lnTo>
                    <a:pt x="175262" y="3513666"/>
                  </a:lnTo>
                  <a:lnTo>
                    <a:pt x="192526" y="3556762"/>
                  </a:lnTo>
                  <a:lnTo>
                    <a:pt x="210613" y="3599642"/>
                  </a:lnTo>
                  <a:lnTo>
                    <a:pt x="229526" y="3642296"/>
                  </a:lnTo>
                  <a:lnTo>
                    <a:pt x="249266" y="3684714"/>
                  </a:lnTo>
                  <a:lnTo>
                    <a:pt x="269836" y="3726883"/>
                  </a:lnTo>
                  <a:lnTo>
                    <a:pt x="291236" y="3768794"/>
                  </a:lnTo>
                  <a:lnTo>
                    <a:pt x="313469" y="3810436"/>
                  </a:lnTo>
                  <a:lnTo>
                    <a:pt x="336536" y="3851797"/>
                  </a:lnTo>
                  <a:lnTo>
                    <a:pt x="360439" y="3892866"/>
                  </a:lnTo>
                  <a:lnTo>
                    <a:pt x="385180" y="3933634"/>
                  </a:lnTo>
                  <a:lnTo>
                    <a:pt x="410760" y="3974088"/>
                  </a:lnTo>
                  <a:lnTo>
                    <a:pt x="437181" y="4014218"/>
                  </a:lnTo>
                  <a:lnTo>
                    <a:pt x="464446" y="4054014"/>
                  </a:lnTo>
                  <a:lnTo>
                    <a:pt x="492554" y="4093464"/>
                  </a:lnTo>
                  <a:lnTo>
                    <a:pt x="521385" y="4132385"/>
                  </a:lnTo>
                  <a:lnTo>
                    <a:pt x="550805" y="4170610"/>
                  </a:lnTo>
                  <a:lnTo>
                    <a:pt x="580804" y="4208137"/>
                  </a:lnTo>
                  <a:lnTo>
                    <a:pt x="611371" y="4244963"/>
                  </a:lnTo>
                  <a:lnTo>
                    <a:pt x="642495" y="4281089"/>
                  </a:lnTo>
                  <a:lnTo>
                    <a:pt x="674166" y="4316511"/>
                  </a:lnTo>
                  <a:lnTo>
                    <a:pt x="706372" y="4351228"/>
                  </a:lnTo>
                  <a:lnTo>
                    <a:pt x="739103" y="4385238"/>
                  </a:lnTo>
                  <a:lnTo>
                    <a:pt x="772347" y="4418540"/>
                  </a:lnTo>
                  <a:lnTo>
                    <a:pt x="806094" y="4451132"/>
                  </a:lnTo>
                  <a:lnTo>
                    <a:pt x="840333" y="4483011"/>
                  </a:lnTo>
                  <a:lnTo>
                    <a:pt x="875054" y="4514178"/>
                  </a:lnTo>
                  <a:lnTo>
                    <a:pt x="910244" y="4544628"/>
                  </a:lnTo>
                  <a:lnTo>
                    <a:pt x="945894" y="4574362"/>
                  </a:lnTo>
                  <a:lnTo>
                    <a:pt x="981992" y="4603377"/>
                  </a:lnTo>
                  <a:lnTo>
                    <a:pt x="1018527" y="4631671"/>
                  </a:lnTo>
                  <a:lnTo>
                    <a:pt x="1055489" y="4659244"/>
                  </a:lnTo>
                  <a:lnTo>
                    <a:pt x="1092867" y="4686092"/>
                  </a:lnTo>
                  <a:lnTo>
                    <a:pt x="1130650" y="4712214"/>
                  </a:lnTo>
                  <a:lnTo>
                    <a:pt x="1168827" y="4737610"/>
                  </a:lnTo>
                  <a:lnTo>
                    <a:pt x="1207387" y="4762276"/>
                  </a:lnTo>
                  <a:lnTo>
                    <a:pt x="1246319" y="4786211"/>
                  </a:lnTo>
                  <a:lnTo>
                    <a:pt x="1285613" y="4809413"/>
                  </a:lnTo>
                  <a:lnTo>
                    <a:pt x="1325257" y="4831882"/>
                  </a:lnTo>
                  <a:lnTo>
                    <a:pt x="1365241" y="4853614"/>
                  </a:lnTo>
                  <a:lnTo>
                    <a:pt x="1405553" y="4874609"/>
                  </a:lnTo>
                  <a:lnTo>
                    <a:pt x="1446183" y="4894864"/>
                  </a:lnTo>
                  <a:lnTo>
                    <a:pt x="1487121" y="4914378"/>
                  </a:lnTo>
                  <a:lnTo>
                    <a:pt x="1528354" y="4933149"/>
                  </a:lnTo>
                  <a:lnTo>
                    <a:pt x="1569873" y="4951176"/>
                  </a:lnTo>
                  <a:lnTo>
                    <a:pt x="1611665" y="4968456"/>
                  </a:lnTo>
                  <a:lnTo>
                    <a:pt x="1653722" y="4984989"/>
                  </a:lnTo>
                  <a:lnTo>
                    <a:pt x="1696031" y="5000771"/>
                  </a:lnTo>
                  <a:lnTo>
                    <a:pt x="1738581" y="5015802"/>
                  </a:lnTo>
                  <a:lnTo>
                    <a:pt x="1781363" y="5030080"/>
                  </a:lnTo>
                  <a:lnTo>
                    <a:pt x="1824364" y="5043603"/>
                  </a:lnTo>
                  <a:lnTo>
                    <a:pt x="1867574" y="5056369"/>
                  </a:lnTo>
                  <a:lnTo>
                    <a:pt x="1910983" y="5068377"/>
                  </a:lnTo>
                  <a:lnTo>
                    <a:pt x="1954579" y="5079625"/>
                  </a:lnTo>
                  <a:lnTo>
                    <a:pt x="1998351" y="5090111"/>
                  </a:lnTo>
                  <a:lnTo>
                    <a:pt x="2042289" y="5099833"/>
                  </a:lnTo>
                  <a:lnTo>
                    <a:pt x="2086381" y="5108790"/>
                  </a:lnTo>
                  <a:lnTo>
                    <a:pt x="2130618" y="5116980"/>
                  </a:lnTo>
                  <a:lnTo>
                    <a:pt x="2174987" y="5124402"/>
                  </a:lnTo>
                  <a:lnTo>
                    <a:pt x="2219478" y="5131053"/>
                  </a:lnTo>
                  <a:lnTo>
                    <a:pt x="2264080" y="5136932"/>
                  </a:lnTo>
                  <a:lnTo>
                    <a:pt x="2308783" y="5142037"/>
                  </a:lnTo>
                  <a:lnTo>
                    <a:pt x="2353575" y="5146367"/>
                  </a:lnTo>
                  <a:lnTo>
                    <a:pt x="2398445" y="5149919"/>
                  </a:lnTo>
                  <a:lnTo>
                    <a:pt x="2443383" y="5152692"/>
                  </a:lnTo>
                  <a:lnTo>
                    <a:pt x="2488378" y="5154685"/>
                  </a:lnTo>
                  <a:lnTo>
                    <a:pt x="2533419" y="5155895"/>
                  </a:lnTo>
                  <a:lnTo>
                    <a:pt x="2578494" y="5156320"/>
                  </a:lnTo>
                  <a:lnTo>
                    <a:pt x="2623594" y="5155960"/>
                  </a:lnTo>
                  <a:lnTo>
                    <a:pt x="2668707" y="5154813"/>
                  </a:lnTo>
                  <a:lnTo>
                    <a:pt x="2713822" y="5152876"/>
                  </a:lnTo>
                  <a:lnTo>
                    <a:pt x="2758929" y="5150148"/>
                  </a:lnTo>
                  <a:lnTo>
                    <a:pt x="2804016" y="5146627"/>
                  </a:lnTo>
                  <a:lnTo>
                    <a:pt x="2849073" y="5142311"/>
                  </a:lnTo>
                  <a:lnTo>
                    <a:pt x="2894089" y="5137200"/>
                  </a:lnTo>
                  <a:lnTo>
                    <a:pt x="2939053" y="5131290"/>
                  </a:lnTo>
                  <a:lnTo>
                    <a:pt x="2983953" y="5124581"/>
                  </a:lnTo>
                  <a:lnTo>
                    <a:pt x="3028780" y="5117070"/>
                  </a:lnTo>
                  <a:lnTo>
                    <a:pt x="3073523" y="5108757"/>
                  </a:lnTo>
                  <a:lnTo>
                    <a:pt x="3118169" y="5099638"/>
                  </a:lnTo>
                  <a:lnTo>
                    <a:pt x="3162710" y="5089713"/>
                  </a:lnTo>
                  <a:lnTo>
                    <a:pt x="3207132" y="5078980"/>
                  </a:lnTo>
                  <a:lnTo>
                    <a:pt x="3251427" y="5067436"/>
                  </a:lnTo>
                  <a:lnTo>
                    <a:pt x="3295583" y="5055081"/>
                  </a:lnTo>
                  <a:lnTo>
                    <a:pt x="3339588" y="5041913"/>
                  </a:lnTo>
                  <a:lnTo>
                    <a:pt x="3383433" y="5027929"/>
                  </a:lnTo>
                  <a:lnTo>
                    <a:pt x="3427106" y="5013129"/>
                  </a:lnTo>
                  <a:lnTo>
                    <a:pt x="3470596" y="4997509"/>
                  </a:lnTo>
                  <a:lnTo>
                    <a:pt x="3513893" y="4981070"/>
                  </a:lnTo>
                  <a:lnTo>
                    <a:pt x="3556986" y="4963808"/>
                  </a:lnTo>
                  <a:lnTo>
                    <a:pt x="3599863" y="4945723"/>
                  </a:lnTo>
                  <a:lnTo>
                    <a:pt x="3642514" y="4926812"/>
                  </a:lnTo>
                  <a:lnTo>
                    <a:pt x="3684928" y="4907075"/>
                  </a:lnTo>
                  <a:lnTo>
                    <a:pt x="3727094" y="4886508"/>
                  </a:lnTo>
                  <a:lnTo>
                    <a:pt x="3769002" y="4865110"/>
                  </a:lnTo>
                  <a:lnTo>
                    <a:pt x="3810639" y="4842880"/>
                  </a:lnTo>
                  <a:lnTo>
                    <a:pt x="3851997" y="4819816"/>
                  </a:lnTo>
                  <a:lnTo>
                    <a:pt x="3893062" y="4795917"/>
                  </a:lnTo>
                  <a:lnTo>
                    <a:pt x="3933826" y="4771179"/>
                  </a:lnTo>
                  <a:lnTo>
                    <a:pt x="3974276" y="4745603"/>
                  </a:lnTo>
                  <a:lnTo>
                    <a:pt x="4014403" y="4719185"/>
                  </a:lnTo>
                  <a:lnTo>
                    <a:pt x="4054194" y="4691925"/>
                  </a:lnTo>
                  <a:lnTo>
                    <a:pt x="4093639" y="4663821"/>
                  </a:lnTo>
                  <a:lnTo>
                    <a:pt x="2578275" y="2578100"/>
                  </a:lnTo>
                  <a:lnTo>
                    <a:pt x="2578275" y="0"/>
                  </a:lnTo>
                  <a:close/>
                </a:path>
              </a:pathLst>
            </a:custGeom>
            <a:solidFill>
              <a:srgbClr val="1263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501587" y="3103626"/>
              <a:ext cx="4093845" cy="5156835"/>
            </a:xfrm>
            <a:custGeom>
              <a:avLst/>
              <a:gdLst/>
              <a:ahLst/>
              <a:cxnLst/>
              <a:rect l="l" t="t" r="r" b="b"/>
              <a:pathLst>
                <a:path w="4093845" h="5156834">
                  <a:moveTo>
                    <a:pt x="4093639" y="4663821"/>
                  </a:moveTo>
                  <a:lnTo>
                    <a:pt x="4054194" y="4691925"/>
                  </a:lnTo>
                  <a:lnTo>
                    <a:pt x="4014403" y="4719185"/>
                  </a:lnTo>
                  <a:lnTo>
                    <a:pt x="3974276" y="4745603"/>
                  </a:lnTo>
                  <a:lnTo>
                    <a:pt x="3933826" y="4771179"/>
                  </a:lnTo>
                  <a:lnTo>
                    <a:pt x="3893062" y="4795917"/>
                  </a:lnTo>
                  <a:lnTo>
                    <a:pt x="3851997" y="4819816"/>
                  </a:lnTo>
                  <a:lnTo>
                    <a:pt x="3810639" y="4842880"/>
                  </a:lnTo>
                  <a:lnTo>
                    <a:pt x="3769002" y="4865110"/>
                  </a:lnTo>
                  <a:lnTo>
                    <a:pt x="3727094" y="4886508"/>
                  </a:lnTo>
                  <a:lnTo>
                    <a:pt x="3684928" y="4907075"/>
                  </a:lnTo>
                  <a:lnTo>
                    <a:pt x="3642514" y="4926812"/>
                  </a:lnTo>
                  <a:lnTo>
                    <a:pt x="3599863" y="4945723"/>
                  </a:lnTo>
                  <a:lnTo>
                    <a:pt x="3556986" y="4963808"/>
                  </a:lnTo>
                  <a:lnTo>
                    <a:pt x="3513893" y="4981070"/>
                  </a:lnTo>
                  <a:lnTo>
                    <a:pt x="3470596" y="4997509"/>
                  </a:lnTo>
                  <a:lnTo>
                    <a:pt x="3427106" y="5013129"/>
                  </a:lnTo>
                  <a:lnTo>
                    <a:pt x="3383433" y="5027929"/>
                  </a:lnTo>
                  <a:lnTo>
                    <a:pt x="3339588" y="5041913"/>
                  </a:lnTo>
                  <a:lnTo>
                    <a:pt x="3295583" y="5055081"/>
                  </a:lnTo>
                  <a:lnTo>
                    <a:pt x="3251427" y="5067436"/>
                  </a:lnTo>
                  <a:lnTo>
                    <a:pt x="3207132" y="5078980"/>
                  </a:lnTo>
                  <a:lnTo>
                    <a:pt x="3162710" y="5089713"/>
                  </a:lnTo>
                  <a:lnTo>
                    <a:pt x="3118169" y="5099638"/>
                  </a:lnTo>
                  <a:lnTo>
                    <a:pt x="3073523" y="5108757"/>
                  </a:lnTo>
                  <a:lnTo>
                    <a:pt x="3028780" y="5117070"/>
                  </a:lnTo>
                  <a:lnTo>
                    <a:pt x="2983953" y="5124581"/>
                  </a:lnTo>
                  <a:lnTo>
                    <a:pt x="2939053" y="5131290"/>
                  </a:lnTo>
                  <a:lnTo>
                    <a:pt x="2894089" y="5137200"/>
                  </a:lnTo>
                  <a:lnTo>
                    <a:pt x="2849073" y="5142311"/>
                  </a:lnTo>
                  <a:lnTo>
                    <a:pt x="2804016" y="5146627"/>
                  </a:lnTo>
                  <a:lnTo>
                    <a:pt x="2758929" y="5150148"/>
                  </a:lnTo>
                  <a:lnTo>
                    <a:pt x="2713822" y="5152876"/>
                  </a:lnTo>
                  <a:lnTo>
                    <a:pt x="2668707" y="5154813"/>
                  </a:lnTo>
                  <a:lnTo>
                    <a:pt x="2623594" y="5155960"/>
                  </a:lnTo>
                  <a:lnTo>
                    <a:pt x="2578494" y="5156320"/>
                  </a:lnTo>
                  <a:lnTo>
                    <a:pt x="2533419" y="5155895"/>
                  </a:lnTo>
                  <a:lnTo>
                    <a:pt x="2488378" y="5154685"/>
                  </a:lnTo>
                  <a:lnTo>
                    <a:pt x="2443383" y="5152692"/>
                  </a:lnTo>
                  <a:lnTo>
                    <a:pt x="2398445" y="5149919"/>
                  </a:lnTo>
                  <a:lnTo>
                    <a:pt x="2353575" y="5146367"/>
                  </a:lnTo>
                  <a:lnTo>
                    <a:pt x="2308783" y="5142037"/>
                  </a:lnTo>
                  <a:lnTo>
                    <a:pt x="2264080" y="5136932"/>
                  </a:lnTo>
                  <a:lnTo>
                    <a:pt x="2219478" y="5131053"/>
                  </a:lnTo>
                  <a:lnTo>
                    <a:pt x="2174987" y="5124402"/>
                  </a:lnTo>
                  <a:lnTo>
                    <a:pt x="2130618" y="5116980"/>
                  </a:lnTo>
                  <a:lnTo>
                    <a:pt x="2086381" y="5108790"/>
                  </a:lnTo>
                  <a:lnTo>
                    <a:pt x="2042289" y="5099833"/>
                  </a:lnTo>
                  <a:lnTo>
                    <a:pt x="1998351" y="5090111"/>
                  </a:lnTo>
                  <a:lnTo>
                    <a:pt x="1954579" y="5079625"/>
                  </a:lnTo>
                  <a:lnTo>
                    <a:pt x="1910983" y="5068377"/>
                  </a:lnTo>
                  <a:lnTo>
                    <a:pt x="1867574" y="5056369"/>
                  </a:lnTo>
                  <a:lnTo>
                    <a:pt x="1824364" y="5043603"/>
                  </a:lnTo>
                  <a:lnTo>
                    <a:pt x="1781363" y="5030080"/>
                  </a:lnTo>
                  <a:lnTo>
                    <a:pt x="1738581" y="5015802"/>
                  </a:lnTo>
                  <a:lnTo>
                    <a:pt x="1696031" y="5000771"/>
                  </a:lnTo>
                  <a:lnTo>
                    <a:pt x="1653722" y="4984989"/>
                  </a:lnTo>
                  <a:lnTo>
                    <a:pt x="1611665" y="4968456"/>
                  </a:lnTo>
                  <a:lnTo>
                    <a:pt x="1569873" y="4951176"/>
                  </a:lnTo>
                  <a:lnTo>
                    <a:pt x="1528354" y="4933149"/>
                  </a:lnTo>
                  <a:lnTo>
                    <a:pt x="1487121" y="4914378"/>
                  </a:lnTo>
                  <a:lnTo>
                    <a:pt x="1446183" y="4894864"/>
                  </a:lnTo>
                  <a:lnTo>
                    <a:pt x="1405553" y="4874609"/>
                  </a:lnTo>
                  <a:lnTo>
                    <a:pt x="1365241" y="4853614"/>
                  </a:lnTo>
                  <a:lnTo>
                    <a:pt x="1325257" y="4831882"/>
                  </a:lnTo>
                  <a:lnTo>
                    <a:pt x="1285613" y="4809413"/>
                  </a:lnTo>
                  <a:lnTo>
                    <a:pt x="1246319" y="4786211"/>
                  </a:lnTo>
                  <a:lnTo>
                    <a:pt x="1207387" y="4762276"/>
                  </a:lnTo>
                  <a:lnTo>
                    <a:pt x="1168827" y="4737610"/>
                  </a:lnTo>
                  <a:lnTo>
                    <a:pt x="1130650" y="4712214"/>
                  </a:lnTo>
                  <a:lnTo>
                    <a:pt x="1092867" y="4686092"/>
                  </a:lnTo>
                  <a:lnTo>
                    <a:pt x="1055489" y="4659244"/>
                  </a:lnTo>
                  <a:lnTo>
                    <a:pt x="1018527" y="4631671"/>
                  </a:lnTo>
                  <a:lnTo>
                    <a:pt x="981992" y="4603377"/>
                  </a:lnTo>
                  <a:lnTo>
                    <a:pt x="945894" y="4574362"/>
                  </a:lnTo>
                  <a:lnTo>
                    <a:pt x="910244" y="4544628"/>
                  </a:lnTo>
                  <a:lnTo>
                    <a:pt x="875054" y="4514178"/>
                  </a:lnTo>
                  <a:lnTo>
                    <a:pt x="840333" y="4483011"/>
                  </a:lnTo>
                  <a:lnTo>
                    <a:pt x="806094" y="4451132"/>
                  </a:lnTo>
                  <a:lnTo>
                    <a:pt x="772347" y="4418540"/>
                  </a:lnTo>
                  <a:lnTo>
                    <a:pt x="739103" y="4385238"/>
                  </a:lnTo>
                  <a:lnTo>
                    <a:pt x="706372" y="4351228"/>
                  </a:lnTo>
                  <a:lnTo>
                    <a:pt x="674166" y="4316511"/>
                  </a:lnTo>
                  <a:lnTo>
                    <a:pt x="642495" y="4281089"/>
                  </a:lnTo>
                  <a:lnTo>
                    <a:pt x="611371" y="4244963"/>
                  </a:lnTo>
                  <a:lnTo>
                    <a:pt x="580804" y="4208137"/>
                  </a:lnTo>
                  <a:lnTo>
                    <a:pt x="550805" y="4170610"/>
                  </a:lnTo>
                  <a:lnTo>
                    <a:pt x="521385" y="4132385"/>
                  </a:lnTo>
                  <a:lnTo>
                    <a:pt x="492554" y="4093464"/>
                  </a:lnTo>
                  <a:lnTo>
                    <a:pt x="464446" y="4054014"/>
                  </a:lnTo>
                  <a:lnTo>
                    <a:pt x="437181" y="4014218"/>
                  </a:lnTo>
                  <a:lnTo>
                    <a:pt x="410760" y="3974088"/>
                  </a:lnTo>
                  <a:lnTo>
                    <a:pt x="385180" y="3933634"/>
                  </a:lnTo>
                  <a:lnTo>
                    <a:pt x="360439" y="3892866"/>
                  </a:lnTo>
                  <a:lnTo>
                    <a:pt x="336536" y="3851797"/>
                  </a:lnTo>
                  <a:lnTo>
                    <a:pt x="313469" y="3810436"/>
                  </a:lnTo>
                  <a:lnTo>
                    <a:pt x="291236" y="3768794"/>
                  </a:lnTo>
                  <a:lnTo>
                    <a:pt x="269836" y="3726883"/>
                  </a:lnTo>
                  <a:lnTo>
                    <a:pt x="249266" y="3684714"/>
                  </a:lnTo>
                  <a:lnTo>
                    <a:pt x="229526" y="3642296"/>
                  </a:lnTo>
                  <a:lnTo>
                    <a:pt x="210613" y="3599642"/>
                  </a:lnTo>
                  <a:lnTo>
                    <a:pt x="192526" y="3556762"/>
                  </a:lnTo>
                  <a:lnTo>
                    <a:pt x="175262" y="3513666"/>
                  </a:lnTo>
                  <a:lnTo>
                    <a:pt x="158821" y="3470367"/>
                  </a:lnTo>
                  <a:lnTo>
                    <a:pt x="143200" y="3426873"/>
                  </a:lnTo>
                  <a:lnTo>
                    <a:pt x="128398" y="3383198"/>
                  </a:lnTo>
                  <a:lnTo>
                    <a:pt x="114413" y="3339350"/>
                  </a:lnTo>
                  <a:lnTo>
                    <a:pt x="101243" y="3295342"/>
                  </a:lnTo>
                  <a:lnTo>
                    <a:pt x="88887" y="3251184"/>
                  </a:lnTo>
                  <a:lnTo>
                    <a:pt x="77343" y="3206887"/>
                  </a:lnTo>
                  <a:lnTo>
                    <a:pt x="66608" y="3162462"/>
                  </a:lnTo>
                  <a:lnTo>
                    <a:pt x="56682" y="3117920"/>
                  </a:lnTo>
                  <a:lnTo>
                    <a:pt x="47563" y="3073271"/>
                  </a:lnTo>
                  <a:lnTo>
                    <a:pt x="39249" y="3028527"/>
                  </a:lnTo>
                  <a:lnTo>
                    <a:pt x="31738" y="2983698"/>
                  </a:lnTo>
                  <a:lnTo>
                    <a:pt x="25029" y="2938796"/>
                  </a:lnTo>
                  <a:lnTo>
                    <a:pt x="19119" y="2893830"/>
                  </a:lnTo>
                  <a:lnTo>
                    <a:pt x="14007" y="2848813"/>
                  </a:lnTo>
                  <a:lnTo>
                    <a:pt x="9692" y="2803755"/>
                  </a:lnTo>
                  <a:lnTo>
                    <a:pt x="6171" y="2758666"/>
                  </a:lnTo>
                  <a:lnTo>
                    <a:pt x="3443" y="2713558"/>
                  </a:lnTo>
                  <a:lnTo>
                    <a:pt x="1506" y="2668442"/>
                  </a:lnTo>
                  <a:lnTo>
                    <a:pt x="359" y="2623328"/>
                  </a:lnTo>
                  <a:lnTo>
                    <a:pt x="0" y="2578227"/>
                  </a:lnTo>
                  <a:lnTo>
                    <a:pt x="426" y="2533151"/>
                  </a:lnTo>
                  <a:lnTo>
                    <a:pt x="1637" y="2488109"/>
                  </a:lnTo>
                  <a:lnTo>
                    <a:pt x="3630" y="2443114"/>
                  </a:lnTo>
                  <a:lnTo>
                    <a:pt x="6404" y="2398175"/>
                  </a:lnTo>
                  <a:lnTo>
                    <a:pt x="9957" y="2353304"/>
                  </a:lnTo>
                  <a:lnTo>
                    <a:pt x="14287" y="2308512"/>
                  </a:lnTo>
                  <a:lnTo>
                    <a:pt x="19393" y="2263809"/>
                  </a:lnTo>
                  <a:lnTo>
                    <a:pt x="25273" y="2219207"/>
                  </a:lnTo>
                  <a:lnTo>
                    <a:pt x="31925" y="2174716"/>
                  </a:lnTo>
                  <a:lnTo>
                    <a:pt x="39348" y="2130347"/>
                  </a:lnTo>
                  <a:lnTo>
                    <a:pt x="47539" y="2086111"/>
                  </a:lnTo>
                  <a:lnTo>
                    <a:pt x="56498" y="2042018"/>
                  </a:lnTo>
                  <a:lnTo>
                    <a:pt x="66221" y="1998081"/>
                  </a:lnTo>
                  <a:lnTo>
                    <a:pt x="76709" y="1954309"/>
                  </a:lnTo>
                  <a:lnTo>
                    <a:pt x="87958" y="1910714"/>
                  </a:lnTo>
                  <a:lnTo>
                    <a:pt x="99967" y="1867306"/>
                  </a:lnTo>
                  <a:lnTo>
                    <a:pt x="112734" y="1824096"/>
                  </a:lnTo>
                  <a:lnTo>
                    <a:pt x="126259" y="1781096"/>
                  </a:lnTo>
                  <a:lnTo>
                    <a:pt x="140538" y="1738315"/>
                  </a:lnTo>
                  <a:lnTo>
                    <a:pt x="155570" y="1695766"/>
                  </a:lnTo>
                  <a:lnTo>
                    <a:pt x="171354" y="1653458"/>
                  </a:lnTo>
                  <a:lnTo>
                    <a:pt x="187888" y="1611403"/>
                  </a:lnTo>
                  <a:lnTo>
                    <a:pt x="205170" y="1569611"/>
                  </a:lnTo>
                  <a:lnTo>
                    <a:pt x="223198" y="1528094"/>
                  </a:lnTo>
                  <a:lnTo>
                    <a:pt x="241970" y="1486862"/>
                  </a:lnTo>
                  <a:lnTo>
                    <a:pt x="261486" y="1445926"/>
                  </a:lnTo>
                  <a:lnTo>
                    <a:pt x="281742" y="1405298"/>
                  </a:lnTo>
                  <a:lnTo>
                    <a:pt x="302739" y="1364987"/>
                  </a:lnTo>
                  <a:lnTo>
                    <a:pt x="324472" y="1325005"/>
                  </a:lnTo>
                  <a:lnTo>
                    <a:pt x="346942" y="1285363"/>
                  </a:lnTo>
                  <a:lnTo>
                    <a:pt x="370146" y="1246072"/>
                  </a:lnTo>
                  <a:lnTo>
                    <a:pt x="394083" y="1207142"/>
                  </a:lnTo>
                  <a:lnTo>
                    <a:pt x="418750" y="1168584"/>
                  </a:lnTo>
                  <a:lnTo>
                    <a:pt x="444147" y="1130410"/>
                  </a:lnTo>
                  <a:lnTo>
                    <a:pt x="470270" y="1092629"/>
                  </a:lnTo>
                  <a:lnTo>
                    <a:pt x="497120" y="1055254"/>
                  </a:lnTo>
                  <a:lnTo>
                    <a:pt x="524693" y="1018295"/>
                  </a:lnTo>
                  <a:lnTo>
                    <a:pt x="552989" y="981762"/>
                  </a:lnTo>
                  <a:lnTo>
                    <a:pt x="582005" y="945667"/>
                  </a:lnTo>
                  <a:lnTo>
                    <a:pt x="611739" y="910020"/>
                  </a:lnTo>
                  <a:lnTo>
                    <a:pt x="642191" y="874833"/>
                  </a:lnTo>
                  <a:lnTo>
                    <a:pt x="673358" y="840116"/>
                  </a:lnTo>
                  <a:lnTo>
                    <a:pt x="705239" y="805880"/>
                  </a:lnTo>
                  <a:lnTo>
                    <a:pt x="737831" y="772136"/>
                  </a:lnTo>
                  <a:lnTo>
                    <a:pt x="771134" y="738895"/>
                  </a:lnTo>
                  <a:lnTo>
                    <a:pt x="805145" y="706168"/>
                  </a:lnTo>
                  <a:lnTo>
                    <a:pt x="839862" y="673966"/>
                  </a:lnTo>
                  <a:lnTo>
                    <a:pt x="875285" y="642299"/>
                  </a:lnTo>
                  <a:lnTo>
                    <a:pt x="911411" y="611179"/>
                  </a:lnTo>
                  <a:lnTo>
                    <a:pt x="948238" y="580615"/>
                  </a:lnTo>
                  <a:lnTo>
                    <a:pt x="985765" y="550620"/>
                  </a:lnTo>
                  <a:lnTo>
                    <a:pt x="1023990" y="521204"/>
                  </a:lnTo>
                  <a:lnTo>
                    <a:pt x="1062911" y="492378"/>
                  </a:lnTo>
                  <a:lnTo>
                    <a:pt x="1104475" y="462808"/>
                  </a:lnTo>
                  <a:lnTo>
                    <a:pt x="1146551" y="434108"/>
                  </a:lnTo>
                  <a:lnTo>
                    <a:pt x="1189125" y="406282"/>
                  </a:lnTo>
                  <a:lnTo>
                    <a:pt x="1232184" y="379335"/>
                  </a:lnTo>
                  <a:lnTo>
                    <a:pt x="1275713" y="353272"/>
                  </a:lnTo>
                  <a:lnTo>
                    <a:pt x="1319699" y="328096"/>
                  </a:lnTo>
                  <a:lnTo>
                    <a:pt x="1364128" y="303813"/>
                  </a:lnTo>
                  <a:lnTo>
                    <a:pt x="1408986" y="280427"/>
                  </a:lnTo>
                  <a:lnTo>
                    <a:pt x="1454260" y="257943"/>
                  </a:lnTo>
                  <a:lnTo>
                    <a:pt x="1499935" y="236365"/>
                  </a:lnTo>
                  <a:lnTo>
                    <a:pt x="1545997" y="215697"/>
                  </a:lnTo>
                  <a:lnTo>
                    <a:pt x="1592433" y="195944"/>
                  </a:lnTo>
                  <a:lnTo>
                    <a:pt x="1639229" y="177111"/>
                  </a:lnTo>
                  <a:lnTo>
                    <a:pt x="1686370" y="159202"/>
                  </a:lnTo>
                  <a:lnTo>
                    <a:pt x="1733844" y="142221"/>
                  </a:lnTo>
                  <a:lnTo>
                    <a:pt x="1781636" y="126174"/>
                  </a:lnTo>
                  <a:lnTo>
                    <a:pt x="1829732" y="111064"/>
                  </a:lnTo>
                  <a:lnTo>
                    <a:pt x="1878119" y="96897"/>
                  </a:lnTo>
                  <a:lnTo>
                    <a:pt x="1926783" y="83676"/>
                  </a:lnTo>
                  <a:lnTo>
                    <a:pt x="1975709" y="71406"/>
                  </a:lnTo>
                  <a:lnTo>
                    <a:pt x="2024884" y="60092"/>
                  </a:lnTo>
                  <a:lnTo>
                    <a:pt x="2074294" y="49738"/>
                  </a:lnTo>
                  <a:lnTo>
                    <a:pt x="2123926" y="40348"/>
                  </a:lnTo>
                  <a:lnTo>
                    <a:pt x="2173764" y="31928"/>
                  </a:lnTo>
                  <a:lnTo>
                    <a:pt x="2223797" y="24482"/>
                  </a:lnTo>
                  <a:lnTo>
                    <a:pt x="2274009" y="18013"/>
                  </a:lnTo>
                  <a:lnTo>
                    <a:pt x="2324386" y="12528"/>
                  </a:lnTo>
                  <a:lnTo>
                    <a:pt x="2374916" y="8030"/>
                  </a:lnTo>
                  <a:lnTo>
                    <a:pt x="2425583" y="4523"/>
                  </a:lnTo>
                  <a:lnTo>
                    <a:pt x="2476375" y="2013"/>
                  </a:lnTo>
                  <a:lnTo>
                    <a:pt x="2527277" y="504"/>
                  </a:lnTo>
                  <a:lnTo>
                    <a:pt x="2578275" y="0"/>
                  </a:lnTo>
                  <a:lnTo>
                    <a:pt x="2578275" y="2578100"/>
                  </a:lnTo>
                  <a:lnTo>
                    <a:pt x="4093639" y="466382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0681461" y="3478148"/>
            <a:ext cx="84581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FFFFFF"/>
                </a:solidFill>
                <a:latin typeface="Verdana"/>
                <a:cs typeface="Verdana"/>
              </a:rPr>
              <a:t>15%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662029" y="5168900"/>
            <a:ext cx="84581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FFFFFF"/>
                </a:solidFill>
                <a:latin typeface="Verdana"/>
                <a:cs typeface="Verdana"/>
              </a:rPr>
              <a:t>15%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385931" y="6642354"/>
            <a:ext cx="4179570" cy="137922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2400" b="1" spc="-25" dirty="0">
                <a:solidFill>
                  <a:srgbClr val="FFFFFF"/>
                </a:solidFill>
                <a:latin typeface="Verdana"/>
                <a:cs typeface="Verdana"/>
              </a:rPr>
              <a:t>10%</a:t>
            </a:r>
            <a:endParaRPr sz="2400">
              <a:latin typeface="Verdana"/>
              <a:cs typeface="Verdana"/>
            </a:endParaRPr>
          </a:p>
          <a:p>
            <a:pPr marL="1619250" marR="5080" indent="-439420">
              <a:lnSpc>
                <a:spcPct val="115799"/>
              </a:lnSpc>
              <a:spcBef>
                <a:spcPts val="325"/>
              </a:spcBef>
              <a:tabLst>
                <a:tab pos="3444875" algn="l"/>
              </a:tabLst>
            </a:pPr>
            <a:r>
              <a:rPr sz="2400" b="1" spc="-3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b="1" spc="-4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b="1" spc="-4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b="1" spc="-4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2400" b="1" spc="-4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b="1" spc="-4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b="1" spc="-4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b="1" spc="-4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b="1" spc="-48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400" b="1" dirty="0">
                <a:solidFill>
                  <a:srgbClr val="FFFFFF"/>
                </a:solidFill>
                <a:latin typeface="Verdana"/>
                <a:cs typeface="Verdana"/>
              </a:rPr>
              <a:t>	a</a:t>
            </a:r>
            <a:r>
              <a:rPr sz="2400" b="1" spc="-4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b="1" spc="-4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Verdana"/>
                <a:cs typeface="Verdana"/>
              </a:rPr>
              <a:t>d </a:t>
            </a:r>
            <a:r>
              <a:rPr sz="2400" b="1" spc="-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400" b="1" spc="-4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b="1" spc="-4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b="1" spc="-4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b="1" spc="-4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b="1" spc="-4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b="1" spc="-4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b="1" spc="-4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b="1" spc="-4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45983" y="6107684"/>
            <a:ext cx="84581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FFFFFF"/>
                </a:solidFill>
                <a:latin typeface="Verdana"/>
                <a:cs typeface="Verdana"/>
              </a:rPr>
              <a:t>60%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62680" y="8989262"/>
            <a:ext cx="13079094" cy="87312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Currently</a:t>
            </a:r>
            <a:r>
              <a:rPr sz="2400" spc="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raising</a:t>
            </a:r>
            <a:r>
              <a:rPr sz="2400" spc="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EUR</a:t>
            </a:r>
            <a:r>
              <a:rPr sz="2400" spc="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5Mn</a:t>
            </a:r>
            <a:r>
              <a:rPr sz="2400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Seed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round</a:t>
            </a:r>
            <a:r>
              <a:rPr sz="2400" spc="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2400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launch</a:t>
            </a:r>
            <a:r>
              <a:rPr sz="2400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our</a:t>
            </a:r>
            <a:r>
              <a:rPr sz="2400" spc="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first</a:t>
            </a:r>
            <a:r>
              <a:rPr sz="2400" spc="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OEM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product</a:t>
            </a:r>
            <a:r>
              <a:rPr sz="2400" spc="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based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endParaRPr sz="2400">
              <a:latin typeface="Verdana"/>
              <a:cs typeface="Verdana"/>
            </a:endParaRPr>
          </a:p>
          <a:p>
            <a:pPr marL="4743450">
              <a:lnSpc>
                <a:spcPct val="100000"/>
              </a:lnSpc>
              <a:spcBef>
                <a:spcPts val="455"/>
              </a:spcBef>
            </a:pP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quantum</a:t>
            </a:r>
            <a:r>
              <a:rPr sz="2400" spc="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charging</a:t>
            </a:r>
            <a:r>
              <a:rPr sz="2400" spc="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technology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04800" y="266700"/>
            <a:ext cx="2193925" cy="273685"/>
            <a:chOff x="304800" y="266700"/>
            <a:chExt cx="2193925" cy="273685"/>
          </a:xfrm>
        </p:grpSpPr>
        <p:sp>
          <p:nvSpPr>
            <p:cNvPr id="29" name="object 29"/>
            <p:cNvSpPr/>
            <p:nvPr/>
          </p:nvSpPr>
          <p:spPr>
            <a:xfrm>
              <a:off x="304800" y="266699"/>
              <a:ext cx="1057275" cy="273685"/>
            </a:xfrm>
            <a:custGeom>
              <a:avLst/>
              <a:gdLst/>
              <a:ahLst/>
              <a:cxnLst/>
              <a:rect l="l" t="t" r="r" b="b"/>
              <a:pathLst>
                <a:path w="1057275" h="273684">
                  <a:moveTo>
                    <a:pt x="243395" y="0"/>
                  </a:moveTo>
                  <a:lnTo>
                    <a:pt x="0" y="0"/>
                  </a:lnTo>
                  <a:lnTo>
                    <a:pt x="0" y="48260"/>
                  </a:lnTo>
                  <a:lnTo>
                    <a:pt x="97942" y="48260"/>
                  </a:lnTo>
                  <a:lnTo>
                    <a:pt x="97942" y="273050"/>
                  </a:lnTo>
                  <a:lnTo>
                    <a:pt x="142240" y="273050"/>
                  </a:lnTo>
                  <a:lnTo>
                    <a:pt x="142240" y="48260"/>
                  </a:lnTo>
                  <a:lnTo>
                    <a:pt x="243395" y="48260"/>
                  </a:lnTo>
                  <a:lnTo>
                    <a:pt x="243395" y="0"/>
                  </a:lnTo>
                  <a:close/>
                </a:path>
                <a:path w="1057275" h="273684">
                  <a:moveTo>
                    <a:pt x="359168" y="117094"/>
                  </a:moveTo>
                  <a:lnTo>
                    <a:pt x="355561" y="98044"/>
                  </a:lnTo>
                  <a:lnTo>
                    <a:pt x="345694" y="82550"/>
                  </a:lnTo>
                  <a:lnTo>
                    <a:pt x="331089" y="72136"/>
                  </a:lnTo>
                  <a:lnTo>
                    <a:pt x="315544" y="68834"/>
                  </a:lnTo>
                  <a:lnTo>
                    <a:pt x="315544" y="115570"/>
                  </a:lnTo>
                  <a:lnTo>
                    <a:pt x="315544" y="147447"/>
                  </a:lnTo>
                  <a:lnTo>
                    <a:pt x="206603" y="147447"/>
                  </a:lnTo>
                  <a:lnTo>
                    <a:pt x="206603" y="115570"/>
                  </a:lnTo>
                  <a:lnTo>
                    <a:pt x="207619" y="114554"/>
                  </a:lnTo>
                  <a:lnTo>
                    <a:pt x="314528" y="114554"/>
                  </a:lnTo>
                  <a:lnTo>
                    <a:pt x="315544" y="115570"/>
                  </a:lnTo>
                  <a:lnTo>
                    <a:pt x="315544" y="68834"/>
                  </a:lnTo>
                  <a:lnTo>
                    <a:pt x="313207" y="68326"/>
                  </a:lnTo>
                  <a:lnTo>
                    <a:pt x="208940" y="68326"/>
                  </a:lnTo>
                  <a:lnTo>
                    <a:pt x="191084" y="72136"/>
                  </a:lnTo>
                  <a:lnTo>
                    <a:pt x="176479" y="82550"/>
                  </a:lnTo>
                  <a:lnTo>
                    <a:pt x="166611" y="98044"/>
                  </a:lnTo>
                  <a:lnTo>
                    <a:pt x="162979" y="117094"/>
                  </a:lnTo>
                  <a:lnTo>
                    <a:pt x="162979" y="224409"/>
                  </a:lnTo>
                  <a:lnTo>
                    <a:pt x="166611" y="243332"/>
                  </a:lnTo>
                  <a:lnTo>
                    <a:pt x="176479" y="258826"/>
                  </a:lnTo>
                  <a:lnTo>
                    <a:pt x="191084" y="269367"/>
                  </a:lnTo>
                  <a:lnTo>
                    <a:pt x="208940" y="273177"/>
                  </a:lnTo>
                  <a:lnTo>
                    <a:pt x="359168" y="273177"/>
                  </a:lnTo>
                  <a:lnTo>
                    <a:pt x="359168" y="226949"/>
                  </a:lnTo>
                  <a:lnTo>
                    <a:pt x="207619" y="226949"/>
                  </a:lnTo>
                  <a:lnTo>
                    <a:pt x="206603" y="225806"/>
                  </a:lnTo>
                  <a:lnTo>
                    <a:pt x="206603" y="194056"/>
                  </a:lnTo>
                  <a:lnTo>
                    <a:pt x="359168" y="194056"/>
                  </a:lnTo>
                  <a:lnTo>
                    <a:pt x="359168" y="147447"/>
                  </a:lnTo>
                  <a:lnTo>
                    <a:pt x="359168" y="117094"/>
                  </a:lnTo>
                  <a:close/>
                </a:path>
                <a:path w="1057275" h="273684">
                  <a:moveTo>
                    <a:pt x="573811" y="226949"/>
                  </a:moveTo>
                  <a:lnTo>
                    <a:pt x="422262" y="226949"/>
                  </a:lnTo>
                  <a:lnTo>
                    <a:pt x="421246" y="225806"/>
                  </a:lnTo>
                  <a:lnTo>
                    <a:pt x="421246" y="115570"/>
                  </a:lnTo>
                  <a:lnTo>
                    <a:pt x="422262" y="114554"/>
                  </a:lnTo>
                  <a:lnTo>
                    <a:pt x="573138" y="114554"/>
                  </a:lnTo>
                  <a:lnTo>
                    <a:pt x="573138" y="68326"/>
                  </a:lnTo>
                  <a:lnTo>
                    <a:pt x="423583" y="68326"/>
                  </a:lnTo>
                  <a:lnTo>
                    <a:pt x="405701" y="72136"/>
                  </a:lnTo>
                  <a:lnTo>
                    <a:pt x="391096" y="82550"/>
                  </a:lnTo>
                  <a:lnTo>
                    <a:pt x="381228" y="98044"/>
                  </a:lnTo>
                  <a:lnTo>
                    <a:pt x="377596" y="117094"/>
                  </a:lnTo>
                  <a:lnTo>
                    <a:pt x="377596" y="224409"/>
                  </a:lnTo>
                  <a:lnTo>
                    <a:pt x="381228" y="243332"/>
                  </a:lnTo>
                  <a:lnTo>
                    <a:pt x="391096" y="258826"/>
                  </a:lnTo>
                  <a:lnTo>
                    <a:pt x="405701" y="269367"/>
                  </a:lnTo>
                  <a:lnTo>
                    <a:pt x="423583" y="273177"/>
                  </a:lnTo>
                  <a:lnTo>
                    <a:pt x="573811" y="273177"/>
                  </a:lnTo>
                  <a:lnTo>
                    <a:pt x="573811" y="226949"/>
                  </a:lnTo>
                  <a:close/>
                </a:path>
                <a:path w="1057275" h="273684">
                  <a:moveTo>
                    <a:pt x="799693" y="66040"/>
                  </a:moveTo>
                  <a:lnTo>
                    <a:pt x="755726" y="66040"/>
                  </a:lnTo>
                  <a:lnTo>
                    <a:pt x="755726" y="148590"/>
                  </a:lnTo>
                  <a:lnTo>
                    <a:pt x="637578" y="148590"/>
                  </a:lnTo>
                  <a:lnTo>
                    <a:pt x="637578" y="66040"/>
                  </a:lnTo>
                  <a:lnTo>
                    <a:pt x="593585" y="66040"/>
                  </a:lnTo>
                  <a:lnTo>
                    <a:pt x="593585" y="148590"/>
                  </a:lnTo>
                  <a:lnTo>
                    <a:pt x="593585" y="194310"/>
                  </a:lnTo>
                  <a:lnTo>
                    <a:pt x="593585" y="273050"/>
                  </a:lnTo>
                  <a:lnTo>
                    <a:pt x="637578" y="273050"/>
                  </a:lnTo>
                  <a:lnTo>
                    <a:pt x="637578" y="194310"/>
                  </a:lnTo>
                  <a:lnTo>
                    <a:pt x="755726" y="194310"/>
                  </a:lnTo>
                  <a:lnTo>
                    <a:pt x="755726" y="273050"/>
                  </a:lnTo>
                  <a:lnTo>
                    <a:pt x="799693" y="273050"/>
                  </a:lnTo>
                  <a:lnTo>
                    <a:pt x="799693" y="194310"/>
                  </a:lnTo>
                  <a:lnTo>
                    <a:pt x="799693" y="148590"/>
                  </a:lnTo>
                  <a:lnTo>
                    <a:pt x="799693" y="66040"/>
                  </a:lnTo>
                  <a:close/>
                </a:path>
                <a:path w="1057275" h="273684">
                  <a:moveTo>
                    <a:pt x="1056894" y="762"/>
                  </a:moveTo>
                  <a:lnTo>
                    <a:pt x="1012571" y="762"/>
                  </a:lnTo>
                  <a:lnTo>
                    <a:pt x="1012571" y="205740"/>
                  </a:lnTo>
                  <a:lnTo>
                    <a:pt x="864997" y="762"/>
                  </a:lnTo>
                  <a:lnTo>
                    <a:pt x="817041" y="762"/>
                  </a:lnTo>
                  <a:lnTo>
                    <a:pt x="817041" y="273558"/>
                  </a:lnTo>
                  <a:lnTo>
                    <a:pt x="861009" y="273558"/>
                  </a:lnTo>
                  <a:lnTo>
                    <a:pt x="861009" y="68580"/>
                  </a:lnTo>
                  <a:lnTo>
                    <a:pt x="1008888" y="273558"/>
                  </a:lnTo>
                  <a:lnTo>
                    <a:pt x="1056894" y="273558"/>
                  </a:lnTo>
                  <a:lnTo>
                    <a:pt x="1056894" y="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8966" y="334644"/>
              <a:ext cx="196215" cy="20485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570482" y="267461"/>
              <a:ext cx="552450" cy="272415"/>
            </a:xfrm>
            <a:custGeom>
              <a:avLst/>
              <a:gdLst/>
              <a:ahLst/>
              <a:cxnLst/>
              <a:rect l="l" t="t" r="r" b="b"/>
              <a:pathLst>
                <a:path w="552450" h="272415">
                  <a:moveTo>
                    <a:pt x="418465" y="115824"/>
                  </a:moveTo>
                  <a:lnTo>
                    <a:pt x="417957" y="113411"/>
                  </a:lnTo>
                  <a:lnTo>
                    <a:pt x="414909" y="96901"/>
                  </a:lnTo>
                  <a:lnTo>
                    <a:pt x="405003" y="81407"/>
                  </a:lnTo>
                  <a:lnTo>
                    <a:pt x="390398" y="70993"/>
                  </a:lnTo>
                  <a:lnTo>
                    <a:pt x="372491" y="67183"/>
                  </a:lnTo>
                  <a:lnTo>
                    <a:pt x="202438" y="67183"/>
                  </a:lnTo>
                  <a:lnTo>
                    <a:pt x="126238" y="215900"/>
                  </a:lnTo>
                  <a:lnTo>
                    <a:pt x="50292" y="67183"/>
                  </a:lnTo>
                  <a:lnTo>
                    <a:pt x="0" y="67183"/>
                  </a:lnTo>
                  <a:lnTo>
                    <a:pt x="106172" y="272034"/>
                  </a:lnTo>
                  <a:lnTo>
                    <a:pt x="146177" y="272034"/>
                  </a:lnTo>
                  <a:lnTo>
                    <a:pt x="175387" y="215900"/>
                  </a:lnTo>
                  <a:lnTo>
                    <a:pt x="228727" y="113411"/>
                  </a:lnTo>
                  <a:lnTo>
                    <a:pt x="373888" y="113411"/>
                  </a:lnTo>
                  <a:lnTo>
                    <a:pt x="374904" y="114427"/>
                  </a:lnTo>
                  <a:lnTo>
                    <a:pt x="374904" y="146304"/>
                  </a:lnTo>
                  <a:lnTo>
                    <a:pt x="374904" y="192913"/>
                  </a:lnTo>
                  <a:lnTo>
                    <a:pt x="374904" y="225806"/>
                  </a:lnTo>
                  <a:lnTo>
                    <a:pt x="266954" y="225806"/>
                  </a:lnTo>
                  <a:lnTo>
                    <a:pt x="265938" y="224663"/>
                  </a:lnTo>
                  <a:lnTo>
                    <a:pt x="265938" y="192913"/>
                  </a:lnTo>
                  <a:lnTo>
                    <a:pt x="374904" y="192913"/>
                  </a:lnTo>
                  <a:lnTo>
                    <a:pt x="374904" y="146304"/>
                  </a:lnTo>
                  <a:lnTo>
                    <a:pt x="222250" y="146304"/>
                  </a:lnTo>
                  <a:lnTo>
                    <a:pt x="222250" y="223266"/>
                  </a:lnTo>
                  <a:lnTo>
                    <a:pt x="225933" y="242189"/>
                  </a:lnTo>
                  <a:lnTo>
                    <a:pt x="235839" y="257683"/>
                  </a:lnTo>
                  <a:lnTo>
                    <a:pt x="250444" y="268224"/>
                  </a:lnTo>
                  <a:lnTo>
                    <a:pt x="268224" y="272034"/>
                  </a:lnTo>
                  <a:lnTo>
                    <a:pt x="418465" y="272034"/>
                  </a:lnTo>
                  <a:lnTo>
                    <a:pt x="418465" y="225806"/>
                  </a:lnTo>
                  <a:lnTo>
                    <a:pt x="418465" y="115824"/>
                  </a:lnTo>
                  <a:close/>
                </a:path>
                <a:path w="552450" h="272415">
                  <a:moveTo>
                    <a:pt x="552069" y="67183"/>
                  </a:moveTo>
                  <a:lnTo>
                    <a:pt x="476758" y="67183"/>
                  </a:lnTo>
                  <a:lnTo>
                    <a:pt x="476758" y="0"/>
                  </a:lnTo>
                  <a:lnTo>
                    <a:pt x="433070" y="0"/>
                  </a:lnTo>
                  <a:lnTo>
                    <a:pt x="433070" y="223266"/>
                  </a:lnTo>
                  <a:lnTo>
                    <a:pt x="436753" y="242189"/>
                  </a:lnTo>
                  <a:lnTo>
                    <a:pt x="446532" y="257683"/>
                  </a:lnTo>
                  <a:lnTo>
                    <a:pt x="461137" y="268224"/>
                  </a:lnTo>
                  <a:lnTo>
                    <a:pt x="479044" y="272034"/>
                  </a:lnTo>
                  <a:lnTo>
                    <a:pt x="552069" y="272034"/>
                  </a:lnTo>
                  <a:lnTo>
                    <a:pt x="552069" y="225806"/>
                  </a:lnTo>
                  <a:lnTo>
                    <a:pt x="477774" y="225806"/>
                  </a:lnTo>
                  <a:lnTo>
                    <a:pt x="476758" y="224663"/>
                  </a:lnTo>
                  <a:lnTo>
                    <a:pt x="476758" y="113411"/>
                  </a:lnTo>
                  <a:lnTo>
                    <a:pt x="552069" y="113411"/>
                  </a:lnTo>
                  <a:lnTo>
                    <a:pt x="552069" y="671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34235" y="334644"/>
              <a:ext cx="364235" cy="204850"/>
            </a:xfrm>
            <a:prstGeom prst="rect">
              <a:avLst/>
            </a:prstGeom>
          </p:spPr>
        </p:pic>
      </p:grpSp>
      <p:pic>
        <p:nvPicPr>
          <p:cNvPr id="33" name="object 4">
            <a:extLst>
              <a:ext uri="{FF2B5EF4-FFF2-40B4-BE49-F238E27FC236}">
                <a16:creationId xmlns:a16="http://schemas.microsoft.com/office/drawing/2014/main" id="{BF7421BC-3E62-C3FB-4306-F300F7DB963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85736" y="543966"/>
            <a:ext cx="7268464" cy="1075944"/>
          </a:xfrm>
          <a:prstGeom prst="rect">
            <a:avLst/>
          </a:prstGeom>
        </p:spPr>
      </p:pic>
      <p:sp>
        <p:nvSpPr>
          <p:cNvPr id="34" name="object 9">
            <a:extLst>
              <a:ext uri="{FF2B5EF4-FFF2-40B4-BE49-F238E27FC236}">
                <a16:creationId xmlns:a16="http://schemas.microsoft.com/office/drawing/2014/main" id="{302AF919-2323-1C7F-B966-15A451988A00}"/>
              </a:ext>
            </a:extLst>
          </p:cNvPr>
          <p:cNvSpPr txBox="1"/>
          <p:nvPr/>
        </p:nvSpPr>
        <p:spPr>
          <a:xfrm>
            <a:off x="8013574" y="645375"/>
            <a:ext cx="6305675" cy="397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015" marR="5080" indent="-234950">
              <a:lnSpc>
                <a:spcPct val="115799"/>
              </a:lnSpc>
              <a:spcBef>
                <a:spcPts val="100"/>
              </a:spcBef>
            </a:pPr>
            <a:r>
              <a:rPr lang="en-US" sz="2400" b="1" spc="105" dirty="0">
                <a:solidFill>
                  <a:srgbClr val="FFFFFF"/>
                </a:solidFill>
                <a:latin typeface="Verdana"/>
                <a:cs typeface="Verdana"/>
              </a:rPr>
              <a:t>Total funding till now EUR 2mn</a:t>
            </a:r>
            <a:endParaRPr sz="24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18288000" cy="1028547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465446" y="4756151"/>
            <a:ext cx="9850756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5900">
              <a:spcBef>
                <a:spcPts val="100"/>
              </a:spcBef>
            </a:pPr>
            <a:r>
              <a:rPr lang="en-US" sz="3600" b="1" dirty="0">
                <a:solidFill>
                  <a:schemeClr val="bg1"/>
                </a:solidFill>
              </a:rPr>
              <a:t>Let’s power the future together by setting a new standard for wireless charging solutions</a:t>
            </a:r>
            <a:endParaRPr sz="36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67057" y="2375216"/>
            <a:ext cx="15488286" cy="1955151"/>
          </a:xfrm>
          <a:prstGeom prst="rect">
            <a:avLst/>
          </a:prstGeom>
        </p:spPr>
        <p:txBody>
          <a:bodyPr spcFirstLastPara="1" vert="horz" wrap="square" lIns="0" tIns="94742" rIns="0" bIns="0" rtlCol="0" anchor="t" anchorCtr="0">
            <a:spAutoFit/>
          </a:bodyPr>
          <a:lstStyle/>
          <a:p>
            <a:pPr marL="4166870">
              <a:spcBef>
                <a:spcPts val="100"/>
              </a:spcBef>
            </a:pPr>
            <a:r>
              <a:rPr sz="12000" dirty="0">
                <a:latin typeface="Arial"/>
                <a:cs typeface="Arial"/>
              </a:rPr>
              <a:t>Thank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1C6557-38EC-7089-9A6A-4D016F0897FE}"/>
              </a:ext>
            </a:extLst>
          </p:cNvPr>
          <p:cNvSpPr txBox="1"/>
          <p:nvPr/>
        </p:nvSpPr>
        <p:spPr>
          <a:xfrm>
            <a:off x="8470038" y="6841393"/>
            <a:ext cx="58461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lt1"/>
                </a:solidFill>
                <a:latin typeface="Montserrat"/>
                <a:hlinkClick r:id="rId3"/>
              </a:rPr>
              <a:t>info@technovator.co</a:t>
            </a:r>
            <a:endParaRPr lang="en-US" sz="2000" b="1" dirty="0">
              <a:solidFill>
                <a:schemeClr val="lt1"/>
              </a:solidFill>
              <a:latin typeface="Montserrat"/>
            </a:endParaRPr>
          </a:p>
          <a:p>
            <a:pPr algn="r"/>
            <a:r>
              <a:rPr lang="en-US" sz="2000" b="1" dirty="0">
                <a:solidFill>
                  <a:schemeClr val="lt1"/>
                </a:solidFill>
                <a:latin typeface="Montserrat"/>
                <a:hlinkClick r:id="rId4"/>
              </a:rPr>
              <a:t>http://technovator.co/</a:t>
            </a:r>
            <a:endParaRPr lang="en-US" sz="2000" b="1" dirty="0">
              <a:solidFill>
                <a:schemeClr val="lt1"/>
              </a:solidFill>
              <a:latin typeface="Montserrat"/>
            </a:endParaRPr>
          </a:p>
          <a:p>
            <a:pPr algn="r"/>
            <a:endParaRPr lang="en-US" sz="2000" b="1" dirty="0">
              <a:solidFill>
                <a:schemeClr val="lt1"/>
              </a:solidFill>
              <a:latin typeface="Montserrat"/>
            </a:endParaRPr>
          </a:p>
          <a:p>
            <a:pPr algn="r"/>
            <a:r>
              <a:rPr lang="en-US" sz="2000" b="1" dirty="0">
                <a:solidFill>
                  <a:schemeClr val="lt1"/>
                </a:solidFill>
                <a:latin typeface="Montserrat"/>
              </a:rPr>
              <a:t>Ruslana Dovzhyk</a:t>
            </a:r>
          </a:p>
          <a:p>
            <a:pPr algn="r"/>
            <a:r>
              <a:rPr lang="en-US" sz="2000" b="1" dirty="0">
                <a:solidFill>
                  <a:schemeClr val="lt1"/>
                </a:solidFill>
                <a:latin typeface="Montserrat"/>
              </a:rPr>
              <a:t>+380961775599</a:t>
            </a:r>
          </a:p>
          <a:p>
            <a:pPr algn="r"/>
            <a:r>
              <a:rPr lang="en-US" sz="2000" b="1" dirty="0">
                <a:solidFill>
                  <a:schemeClr val="lt1"/>
                </a:solidFill>
                <a:latin typeface="Montserrat"/>
              </a:rPr>
              <a:t>+48889411422</a:t>
            </a:r>
          </a:p>
          <a:p>
            <a:pPr algn="r"/>
            <a:r>
              <a:rPr lang="en-US" sz="2000" b="1" dirty="0">
                <a:solidFill>
                  <a:schemeClr val="lt1"/>
                </a:solidFill>
                <a:latin typeface="Montserrat"/>
              </a:rPr>
              <a:t>r.dovzhyk@technovator.co</a:t>
            </a:r>
            <a:endParaRPr lang="ru-RU" sz="2000" b="1" dirty="0">
              <a:solidFill>
                <a:schemeClr val="lt1"/>
              </a:solidFill>
              <a:latin typeface="Montserra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1C7488-8EF2-B133-D0E7-67580E3EE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858" y="6718406"/>
            <a:ext cx="2996116" cy="28827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15239999" cy="102869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130D92-084B-7747-B58E-D4402B8C9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3"/>
            <a:ext cx="18364200" cy="1031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39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E4C829A-C2EB-1A1D-3092-47B2042C9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3CB0575B-1062-5D60-E42A-A6E82876E9F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266700"/>
            <a:ext cx="2194560" cy="257555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8B762DFD-A977-22ED-A68F-87A4A28018C3}"/>
              </a:ext>
            </a:extLst>
          </p:cNvPr>
          <p:cNvSpPr txBox="1"/>
          <p:nvPr/>
        </p:nvSpPr>
        <p:spPr>
          <a:xfrm>
            <a:off x="11050905" y="4464177"/>
            <a:ext cx="12680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arlito"/>
                <a:cs typeface="Carlito"/>
              </a:rPr>
              <a:t>Transportation</a:t>
            </a:r>
            <a:endParaRPr sz="1600" dirty="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Carlito"/>
                <a:cs typeface="Carlito"/>
              </a:rPr>
              <a:t>$2.81</a:t>
            </a:r>
            <a:r>
              <a:rPr sz="1600" b="1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Carlito"/>
                <a:cs typeface="Carlito"/>
              </a:rPr>
              <a:t>Tn</a:t>
            </a:r>
            <a:endParaRPr sz="1600" dirty="0">
              <a:latin typeface="Carlito"/>
              <a:cs typeface="Carlito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CFFF37F0-55F9-D763-38A7-798AD7F83F76}"/>
              </a:ext>
            </a:extLst>
          </p:cNvPr>
          <p:cNvSpPr txBox="1"/>
          <p:nvPr/>
        </p:nvSpPr>
        <p:spPr>
          <a:xfrm>
            <a:off x="9232138" y="4725670"/>
            <a:ext cx="93408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8575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arlito"/>
                <a:cs typeface="Carlito"/>
              </a:rPr>
              <a:t>Consumer Electronics</a:t>
            </a:r>
            <a:endParaRPr sz="1600">
              <a:latin typeface="Carlito"/>
              <a:cs typeface="Carlito"/>
            </a:endParaRPr>
          </a:p>
          <a:p>
            <a:pPr marL="111125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Carlito"/>
                <a:cs typeface="Carlito"/>
              </a:rPr>
              <a:t>$1.10</a:t>
            </a:r>
            <a:r>
              <a:rPr sz="1600" b="1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Carlito"/>
                <a:cs typeface="Carlito"/>
              </a:rPr>
              <a:t>Tn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C597E1EB-1567-8473-5EFB-712D794797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01611" y="177394"/>
            <a:ext cx="5280389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4000" dirty="0">
                <a:solidFill>
                  <a:srgbClr val="000000"/>
                </a:solidFill>
              </a:rPr>
              <a:t>GO TO MARKET </a:t>
            </a:r>
            <a:endParaRPr sz="4000" dirty="0">
              <a:solidFill>
                <a:srgbClr val="000000"/>
              </a:solidFill>
            </a:endParaRPr>
          </a:p>
        </p:txBody>
      </p:sp>
      <p:grpSp>
        <p:nvGrpSpPr>
          <p:cNvPr id="12" name="Group 21">
            <a:extLst>
              <a:ext uri="{FF2B5EF4-FFF2-40B4-BE49-F238E27FC236}">
                <a16:creationId xmlns:a16="http://schemas.microsoft.com/office/drawing/2014/main" id="{0E23969C-A0EA-9162-31BC-C647936CFC82}"/>
              </a:ext>
            </a:extLst>
          </p:cNvPr>
          <p:cNvGrpSpPr/>
          <p:nvPr/>
        </p:nvGrpSpPr>
        <p:grpSpPr>
          <a:xfrm>
            <a:off x="1447799" y="2652106"/>
            <a:ext cx="7294513" cy="7139594"/>
            <a:chOff x="10436078" y="1059074"/>
            <a:chExt cx="7394722" cy="8739397"/>
          </a:xfrm>
        </p:grpSpPr>
        <p:sp>
          <p:nvSpPr>
            <p:cNvPr id="13" name="object 2">
              <a:extLst>
                <a:ext uri="{FF2B5EF4-FFF2-40B4-BE49-F238E27FC236}">
                  <a16:creationId xmlns:a16="http://schemas.microsoft.com/office/drawing/2014/main" id="{2E56E335-1EBC-5AC8-CDF0-16E499916144}"/>
                </a:ext>
              </a:extLst>
            </p:cNvPr>
            <p:cNvSpPr/>
            <p:nvPr/>
          </p:nvSpPr>
          <p:spPr>
            <a:xfrm>
              <a:off x="10436078" y="2695543"/>
              <a:ext cx="7394722" cy="7102928"/>
            </a:xfrm>
            <a:custGeom>
              <a:avLst/>
              <a:gdLst/>
              <a:ahLst/>
              <a:cxnLst/>
              <a:rect l="l" t="t" r="r" b="b"/>
              <a:pathLst>
                <a:path w="4953000" h="3286125">
                  <a:moveTo>
                    <a:pt x="4667034" y="0"/>
                  </a:moveTo>
                  <a:lnTo>
                    <a:pt x="285889" y="0"/>
                  </a:lnTo>
                  <a:lnTo>
                    <a:pt x="239515" y="3745"/>
                  </a:lnTo>
                  <a:lnTo>
                    <a:pt x="195523" y="14588"/>
                  </a:lnTo>
                  <a:lnTo>
                    <a:pt x="154504" y="31940"/>
                  </a:lnTo>
                  <a:lnTo>
                    <a:pt x="117044" y="55211"/>
                  </a:lnTo>
                  <a:lnTo>
                    <a:pt x="83732" y="83813"/>
                  </a:lnTo>
                  <a:lnTo>
                    <a:pt x="55158" y="117156"/>
                  </a:lnTo>
                  <a:lnTo>
                    <a:pt x="31909" y="154651"/>
                  </a:lnTo>
                  <a:lnTo>
                    <a:pt x="14574" y="195709"/>
                  </a:lnTo>
                  <a:lnTo>
                    <a:pt x="3741" y="239740"/>
                  </a:lnTo>
                  <a:lnTo>
                    <a:pt x="0" y="286156"/>
                  </a:lnTo>
                  <a:lnTo>
                    <a:pt x="0" y="2999968"/>
                  </a:lnTo>
                  <a:lnTo>
                    <a:pt x="3741" y="3046387"/>
                  </a:lnTo>
                  <a:lnTo>
                    <a:pt x="14574" y="3090420"/>
                  </a:lnTo>
                  <a:lnTo>
                    <a:pt x="31909" y="3131479"/>
                  </a:lnTo>
                  <a:lnTo>
                    <a:pt x="55158" y="3168973"/>
                  </a:lnTo>
                  <a:lnTo>
                    <a:pt x="83732" y="3202316"/>
                  </a:lnTo>
                  <a:lnTo>
                    <a:pt x="117044" y="3230916"/>
                  </a:lnTo>
                  <a:lnTo>
                    <a:pt x="154504" y="3254186"/>
                  </a:lnTo>
                  <a:lnTo>
                    <a:pt x="195523" y="3271537"/>
                  </a:lnTo>
                  <a:lnTo>
                    <a:pt x="239515" y="3282380"/>
                  </a:lnTo>
                  <a:lnTo>
                    <a:pt x="285889" y="3286125"/>
                  </a:lnTo>
                  <a:lnTo>
                    <a:pt x="4667034" y="3286125"/>
                  </a:lnTo>
                  <a:lnTo>
                    <a:pt x="4713405" y="3282380"/>
                  </a:lnTo>
                  <a:lnTo>
                    <a:pt x="4757395" y="3271537"/>
                  </a:lnTo>
                  <a:lnTo>
                    <a:pt x="4798414" y="3254186"/>
                  </a:lnTo>
                  <a:lnTo>
                    <a:pt x="4835874" y="3230916"/>
                  </a:lnTo>
                  <a:lnTo>
                    <a:pt x="4869186" y="3202316"/>
                  </a:lnTo>
                  <a:lnTo>
                    <a:pt x="4897761" y="3168973"/>
                  </a:lnTo>
                  <a:lnTo>
                    <a:pt x="4921012" y="3131479"/>
                  </a:lnTo>
                  <a:lnTo>
                    <a:pt x="4938348" y="3090420"/>
                  </a:lnTo>
                  <a:lnTo>
                    <a:pt x="4949181" y="3046387"/>
                  </a:lnTo>
                  <a:lnTo>
                    <a:pt x="4952923" y="2999968"/>
                  </a:lnTo>
                  <a:lnTo>
                    <a:pt x="4952923" y="286156"/>
                  </a:lnTo>
                  <a:lnTo>
                    <a:pt x="4949181" y="239740"/>
                  </a:lnTo>
                  <a:lnTo>
                    <a:pt x="4938348" y="195709"/>
                  </a:lnTo>
                  <a:lnTo>
                    <a:pt x="4921012" y="154651"/>
                  </a:lnTo>
                  <a:lnTo>
                    <a:pt x="4897761" y="117156"/>
                  </a:lnTo>
                  <a:lnTo>
                    <a:pt x="4869186" y="83813"/>
                  </a:lnTo>
                  <a:lnTo>
                    <a:pt x="4835874" y="55211"/>
                  </a:lnTo>
                  <a:lnTo>
                    <a:pt x="4798414" y="31940"/>
                  </a:lnTo>
                  <a:lnTo>
                    <a:pt x="4757395" y="14588"/>
                  </a:lnTo>
                  <a:lnTo>
                    <a:pt x="4713405" y="3745"/>
                  </a:lnTo>
                  <a:lnTo>
                    <a:pt x="4667034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31327E05-52A1-35DE-149E-002126DA7E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73883" y="4152899"/>
              <a:ext cx="5319111" cy="5302864"/>
              <a:chOff x="-1882713" y="4850840"/>
              <a:chExt cx="4448107" cy="4434524"/>
            </a:xfrm>
          </p:grpSpPr>
          <p:sp>
            <p:nvSpPr>
              <p:cNvPr id="26" name="Google Shape;84;p17">
                <a:extLst>
                  <a:ext uri="{FF2B5EF4-FFF2-40B4-BE49-F238E27FC236}">
                    <a16:creationId xmlns:a16="http://schemas.microsoft.com/office/drawing/2014/main" id="{2A4224BE-9C2C-F4DD-50F2-3A2974C47D43}"/>
                  </a:ext>
                </a:extLst>
              </p:cNvPr>
              <p:cNvSpPr/>
              <p:nvPr/>
            </p:nvSpPr>
            <p:spPr>
              <a:xfrm>
                <a:off x="-1882713" y="4850840"/>
                <a:ext cx="4448107" cy="4407056"/>
              </a:xfrm>
              <a:prstGeom prst="ellipse">
                <a:avLst/>
              </a:prstGeom>
              <a:solidFill>
                <a:srgbClr val="002C6F"/>
              </a:solidFill>
              <a:ln w="9525" cap="flat" cmpd="sng">
                <a:solidFill>
                  <a:srgbClr val="A4C2F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endParaRPr sz="27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7" name="Google Shape;85;p17">
                <a:extLst>
                  <a:ext uri="{FF2B5EF4-FFF2-40B4-BE49-F238E27FC236}">
                    <a16:creationId xmlns:a16="http://schemas.microsoft.com/office/drawing/2014/main" id="{1578EB80-6C36-D147-1CEB-5739A9654047}"/>
                  </a:ext>
                </a:extLst>
              </p:cNvPr>
              <p:cNvSpPr/>
              <p:nvPr/>
            </p:nvSpPr>
            <p:spPr>
              <a:xfrm>
                <a:off x="-1410170" y="5834938"/>
                <a:ext cx="3455249" cy="3423362"/>
              </a:xfrm>
              <a:prstGeom prst="ellipse">
                <a:avLst/>
              </a:prstGeom>
              <a:solidFill>
                <a:srgbClr val="1364DD"/>
              </a:solidFill>
              <a:ln w="9525" cap="flat" cmpd="sng">
                <a:solidFill>
                  <a:srgbClr val="A4C2F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endParaRPr sz="27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8" name="Google Shape;86;p17">
                <a:extLst>
                  <a:ext uri="{FF2B5EF4-FFF2-40B4-BE49-F238E27FC236}">
                    <a16:creationId xmlns:a16="http://schemas.microsoft.com/office/drawing/2014/main" id="{EE2CA359-06F6-6EE5-25C8-8A89F25BD8FE}"/>
                  </a:ext>
                </a:extLst>
              </p:cNvPr>
              <p:cNvSpPr/>
              <p:nvPr/>
            </p:nvSpPr>
            <p:spPr>
              <a:xfrm>
                <a:off x="-883039" y="6906541"/>
                <a:ext cx="2400981" cy="237882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 cap="flat" cmpd="sng">
                <a:solidFill>
                  <a:srgbClr val="A4C2F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endParaRPr sz="27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DF8052-959E-6C59-D1FF-00AC92D6B1A3}"/>
                </a:ext>
              </a:extLst>
            </p:cNvPr>
            <p:cNvSpPr txBox="1"/>
            <p:nvPr/>
          </p:nvSpPr>
          <p:spPr>
            <a:xfrm>
              <a:off x="14898558" y="4686300"/>
              <a:ext cx="2071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TAM $2,81Tn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7661BB-EE64-EF6E-C9BB-267E2AD0097B}"/>
                </a:ext>
              </a:extLst>
            </p:cNvPr>
            <p:cNvSpPr txBox="1"/>
            <p:nvPr/>
          </p:nvSpPr>
          <p:spPr>
            <a:xfrm>
              <a:off x="15057133" y="5905500"/>
              <a:ext cx="15960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SAM 4.5Bn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00A024-157F-0C90-F60E-2ABC65A0C8F8}"/>
                </a:ext>
              </a:extLst>
            </p:cNvPr>
            <p:cNvSpPr txBox="1"/>
            <p:nvPr/>
          </p:nvSpPr>
          <p:spPr>
            <a:xfrm>
              <a:off x="14680551" y="7810500"/>
              <a:ext cx="24584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SOM 40% of SAM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00025C-86D6-71BC-9092-E9B13957AC96}"/>
                </a:ext>
              </a:extLst>
            </p:cNvPr>
            <p:cNvSpPr txBox="1"/>
            <p:nvPr/>
          </p:nvSpPr>
          <p:spPr>
            <a:xfrm>
              <a:off x="14478000" y="3579358"/>
              <a:ext cx="27542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Transportation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6431BB-FA91-0669-86EC-44F75E449412}"/>
                </a:ext>
              </a:extLst>
            </p:cNvPr>
            <p:cNvSpPr txBox="1"/>
            <p:nvPr/>
          </p:nvSpPr>
          <p:spPr>
            <a:xfrm>
              <a:off x="11363365" y="4689045"/>
              <a:ext cx="18886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TAM $1,10T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9B7FC6-A2D6-BE81-9225-9657AB164DC5}"/>
                </a:ext>
              </a:extLst>
            </p:cNvPr>
            <p:cNvSpPr txBox="1"/>
            <p:nvPr/>
          </p:nvSpPr>
          <p:spPr>
            <a:xfrm>
              <a:off x="11450147" y="5943287"/>
              <a:ext cx="17595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SAM $6.2Bn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CF499D-AC84-94A7-7D8C-7A64C2E1742D}"/>
                </a:ext>
              </a:extLst>
            </p:cNvPr>
            <p:cNvSpPr txBox="1"/>
            <p:nvPr/>
          </p:nvSpPr>
          <p:spPr>
            <a:xfrm>
              <a:off x="11078479" y="7803776"/>
              <a:ext cx="24584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SOM 50% of SAM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7907BC-A57E-782C-7E15-DB89A524C57C}"/>
                </a:ext>
              </a:extLst>
            </p:cNvPr>
            <p:cNvSpPr txBox="1"/>
            <p:nvPr/>
          </p:nvSpPr>
          <p:spPr>
            <a:xfrm>
              <a:off x="10748822" y="3414127"/>
              <a:ext cx="29671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Consumer 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Electronics</a:t>
              </a:r>
            </a:p>
          </p:txBody>
        </p:sp>
        <p:sp>
          <p:nvSpPr>
            <p:cNvPr id="24" name="object 2">
              <a:extLst>
                <a:ext uri="{FF2B5EF4-FFF2-40B4-BE49-F238E27FC236}">
                  <a16:creationId xmlns:a16="http://schemas.microsoft.com/office/drawing/2014/main" id="{92ED770E-6190-6A2B-9B88-9E114113B36F}"/>
                </a:ext>
              </a:extLst>
            </p:cNvPr>
            <p:cNvSpPr/>
            <p:nvPr/>
          </p:nvSpPr>
          <p:spPr>
            <a:xfrm>
              <a:off x="12290002" y="1059074"/>
              <a:ext cx="3880790" cy="1874794"/>
            </a:xfrm>
            <a:custGeom>
              <a:avLst/>
              <a:gdLst/>
              <a:ahLst/>
              <a:cxnLst/>
              <a:rect l="l" t="t" r="r" b="b"/>
              <a:pathLst>
                <a:path w="4953000" h="3286125">
                  <a:moveTo>
                    <a:pt x="4667034" y="0"/>
                  </a:moveTo>
                  <a:lnTo>
                    <a:pt x="285889" y="0"/>
                  </a:lnTo>
                  <a:lnTo>
                    <a:pt x="239515" y="3745"/>
                  </a:lnTo>
                  <a:lnTo>
                    <a:pt x="195523" y="14588"/>
                  </a:lnTo>
                  <a:lnTo>
                    <a:pt x="154504" y="31940"/>
                  </a:lnTo>
                  <a:lnTo>
                    <a:pt x="117044" y="55211"/>
                  </a:lnTo>
                  <a:lnTo>
                    <a:pt x="83732" y="83813"/>
                  </a:lnTo>
                  <a:lnTo>
                    <a:pt x="55158" y="117156"/>
                  </a:lnTo>
                  <a:lnTo>
                    <a:pt x="31909" y="154651"/>
                  </a:lnTo>
                  <a:lnTo>
                    <a:pt x="14574" y="195709"/>
                  </a:lnTo>
                  <a:lnTo>
                    <a:pt x="3741" y="239740"/>
                  </a:lnTo>
                  <a:lnTo>
                    <a:pt x="0" y="286156"/>
                  </a:lnTo>
                  <a:lnTo>
                    <a:pt x="0" y="2999968"/>
                  </a:lnTo>
                  <a:lnTo>
                    <a:pt x="3741" y="3046387"/>
                  </a:lnTo>
                  <a:lnTo>
                    <a:pt x="14574" y="3090420"/>
                  </a:lnTo>
                  <a:lnTo>
                    <a:pt x="31909" y="3131479"/>
                  </a:lnTo>
                  <a:lnTo>
                    <a:pt x="55158" y="3168973"/>
                  </a:lnTo>
                  <a:lnTo>
                    <a:pt x="83732" y="3202316"/>
                  </a:lnTo>
                  <a:lnTo>
                    <a:pt x="117044" y="3230916"/>
                  </a:lnTo>
                  <a:lnTo>
                    <a:pt x="154504" y="3254186"/>
                  </a:lnTo>
                  <a:lnTo>
                    <a:pt x="195523" y="3271537"/>
                  </a:lnTo>
                  <a:lnTo>
                    <a:pt x="239515" y="3282380"/>
                  </a:lnTo>
                  <a:lnTo>
                    <a:pt x="285889" y="3286125"/>
                  </a:lnTo>
                  <a:lnTo>
                    <a:pt x="4667034" y="3286125"/>
                  </a:lnTo>
                  <a:lnTo>
                    <a:pt x="4713405" y="3282380"/>
                  </a:lnTo>
                  <a:lnTo>
                    <a:pt x="4757395" y="3271537"/>
                  </a:lnTo>
                  <a:lnTo>
                    <a:pt x="4798414" y="3254186"/>
                  </a:lnTo>
                  <a:lnTo>
                    <a:pt x="4835874" y="3230916"/>
                  </a:lnTo>
                  <a:lnTo>
                    <a:pt x="4869186" y="3202316"/>
                  </a:lnTo>
                  <a:lnTo>
                    <a:pt x="4897761" y="3168973"/>
                  </a:lnTo>
                  <a:lnTo>
                    <a:pt x="4921012" y="3131479"/>
                  </a:lnTo>
                  <a:lnTo>
                    <a:pt x="4938348" y="3090420"/>
                  </a:lnTo>
                  <a:lnTo>
                    <a:pt x="4949181" y="3046387"/>
                  </a:lnTo>
                  <a:lnTo>
                    <a:pt x="4952923" y="2999968"/>
                  </a:lnTo>
                  <a:lnTo>
                    <a:pt x="4952923" y="286156"/>
                  </a:lnTo>
                  <a:lnTo>
                    <a:pt x="4949181" y="239740"/>
                  </a:lnTo>
                  <a:lnTo>
                    <a:pt x="4938348" y="195709"/>
                  </a:lnTo>
                  <a:lnTo>
                    <a:pt x="4921012" y="154651"/>
                  </a:lnTo>
                  <a:lnTo>
                    <a:pt x="4897761" y="117156"/>
                  </a:lnTo>
                  <a:lnTo>
                    <a:pt x="4869186" y="83813"/>
                  </a:lnTo>
                  <a:lnTo>
                    <a:pt x="4835874" y="55211"/>
                  </a:lnTo>
                  <a:lnTo>
                    <a:pt x="4798414" y="31940"/>
                  </a:lnTo>
                  <a:lnTo>
                    <a:pt x="4757395" y="14588"/>
                  </a:lnTo>
                  <a:lnTo>
                    <a:pt x="4713405" y="3745"/>
                  </a:lnTo>
                  <a:lnTo>
                    <a:pt x="46670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en-GB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     </a:t>
              </a:r>
              <a:r>
                <a:rPr lang="en-GB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Key Target </a:t>
              </a:r>
            </a:p>
            <a:p>
              <a:r>
                <a:rPr lang="en-GB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     Markets</a:t>
              </a:r>
              <a:endParaRPr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9" name="Group 21">
            <a:extLst>
              <a:ext uri="{FF2B5EF4-FFF2-40B4-BE49-F238E27FC236}">
                <a16:creationId xmlns:a16="http://schemas.microsoft.com/office/drawing/2014/main" id="{B7B5166A-1685-A791-4DAF-0F4B760AD4A2}"/>
              </a:ext>
            </a:extLst>
          </p:cNvPr>
          <p:cNvGrpSpPr/>
          <p:nvPr/>
        </p:nvGrpSpPr>
        <p:grpSpPr>
          <a:xfrm>
            <a:off x="9684091" y="2652106"/>
            <a:ext cx="7294513" cy="7023569"/>
            <a:chOff x="10436078" y="1106214"/>
            <a:chExt cx="7394722" cy="8692257"/>
          </a:xfrm>
        </p:grpSpPr>
        <p:sp>
          <p:nvSpPr>
            <p:cNvPr id="30" name="object 2">
              <a:extLst>
                <a:ext uri="{FF2B5EF4-FFF2-40B4-BE49-F238E27FC236}">
                  <a16:creationId xmlns:a16="http://schemas.microsoft.com/office/drawing/2014/main" id="{C69B8DD7-6AC2-109B-1E3C-5DF92D179A10}"/>
                </a:ext>
              </a:extLst>
            </p:cNvPr>
            <p:cNvSpPr/>
            <p:nvPr/>
          </p:nvSpPr>
          <p:spPr>
            <a:xfrm>
              <a:off x="10436078" y="2695543"/>
              <a:ext cx="7394722" cy="7102928"/>
            </a:xfrm>
            <a:custGeom>
              <a:avLst/>
              <a:gdLst/>
              <a:ahLst/>
              <a:cxnLst/>
              <a:rect l="l" t="t" r="r" b="b"/>
              <a:pathLst>
                <a:path w="4953000" h="3286125">
                  <a:moveTo>
                    <a:pt x="4667034" y="0"/>
                  </a:moveTo>
                  <a:lnTo>
                    <a:pt x="285889" y="0"/>
                  </a:lnTo>
                  <a:lnTo>
                    <a:pt x="239515" y="3745"/>
                  </a:lnTo>
                  <a:lnTo>
                    <a:pt x="195523" y="14588"/>
                  </a:lnTo>
                  <a:lnTo>
                    <a:pt x="154504" y="31940"/>
                  </a:lnTo>
                  <a:lnTo>
                    <a:pt x="117044" y="55211"/>
                  </a:lnTo>
                  <a:lnTo>
                    <a:pt x="83732" y="83813"/>
                  </a:lnTo>
                  <a:lnTo>
                    <a:pt x="55158" y="117156"/>
                  </a:lnTo>
                  <a:lnTo>
                    <a:pt x="31909" y="154651"/>
                  </a:lnTo>
                  <a:lnTo>
                    <a:pt x="14574" y="195709"/>
                  </a:lnTo>
                  <a:lnTo>
                    <a:pt x="3741" y="239740"/>
                  </a:lnTo>
                  <a:lnTo>
                    <a:pt x="0" y="286156"/>
                  </a:lnTo>
                  <a:lnTo>
                    <a:pt x="0" y="2999968"/>
                  </a:lnTo>
                  <a:lnTo>
                    <a:pt x="3741" y="3046387"/>
                  </a:lnTo>
                  <a:lnTo>
                    <a:pt x="14574" y="3090420"/>
                  </a:lnTo>
                  <a:lnTo>
                    <a:pt x="31909" y="3131479"/>
                  </a:lnTo>
                  <a:lnTo>
                    <a:pt x="55158" y="3168973"/>
                  </a:lnTo>
                  <a:lnTo>
                    <a:pt x="83732" y="3202316"/>
                  </a:lnTo>
                  <a:lnTo>
                    <a:pt x="117044" y="3230916"/>
                  </a:lnTo>
                  <a:lnTo>
                    <a:pt x="154504" y="3254186"/>
                  </a:lnTo>
                  <a:lnTo>
                    <a:pt x="195523" y="3271537"/>
                  </a:lnTo>
                  <a:lnTo>
                    <a:pt x="239515" y="3282380"/>
                  </a:lnTo>
                  <a:lnTo>
                    <a:pt x="285889" y="3286125"/>
                  </a:lnTo>
                  <a:lnTo>
                    <a:pt x="4667034" y="3286125"/>
                  </a:lnTo>
                  <a:lnTo>
                    <a:pt x="4713405" y="3282380"/>
                  </a:lnTo>
                  <a:lnTo>
                    <a:pt x="4757395" y="3271537"/>
                  </a:lnTo>
                  <a:lnTo>
                    <a:pt x="4798414" y="3254186"/>
                  </a:lnTo>
                  <a:lnTo>
                    <a:pt x="4835874" y="3230916"/>
                  </a:lnTo>
                  <a:lnTo>
                    <a:pt x="4869186" y="3202316"/>
                  </a:lnTo>
                  <a:lnTo>
                    <a:pt x="4897761" y="3168973"/>
                  </a:lnTo>
                  <a:lnTo>
                    <a:pt x="4921012" y="3131479"/>
                  </a:lnTo>
                  <a:lnTo>
                    <a:pt x="4938348" y="3090420"/>
                  </a:lnTo>
                  <a:lnTo>
                    <a:pt x="4949181" y="3046387"/>
                  </a:lnTo>
                  <a:lnTo>
                    <a:pt x="4952923" y="2999968"/>
                  </a:lnTo>
                  <a:lnTo>
                    <a:pt x="4952923" y="286156"/>
                  </a:lnTo>
                  <a:lnTo>
                    <a:pt x="4949181" y="239740"/>
                  </a:lnTo>
                  <a:lnTo>
                    <a:pt x="4938348" y="195709"/>
                  </a:lnTo>
                  <a:lnTo>
                    <a:pt x="4921012" y="154651"/>
                  </a:lnTo>
                  <a:lnTo>
                    <a:pt x="4897761" y="117156"/>
                  </a:lnTo>
                  <a:lnTo>
                    <a:pt x="4869186" y="83813"/>
                  </a:lnTo>
                  <a:lnTo>
                    <a:pt x="4835874" y="55211"/>
                  </a:lnTo>
                  <a:lnTo>
                    <a:pt x="4798414" y="31940"/>
                  </a:lnTo>
                  <a:lnTo>
                    <a:pt x="4757395" y="14588"/>
                  </a:lnTo>
                  <a:lnTo>
                    <a:pt x="4713405" y="3745"/>
                  </a:lnTo>
                  <a:lnTo>
                    <a:pt x="4667034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31" name="Group 2">
              <a:extLst>
                <a:ext uri="{FF2B5EF4-FFF2-40B4-BE49-F238E27FC236}">
                  <a16:creationId xmlns:a16="http://schemas.microsoft.com/office/drawing/2014/main" id="{5B81BFE0-BFBC-AE9F-6D95-73CAA18851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519754" y="4343414"/>
              <a:ext cx="5319111" cy="5270017"/>
              <a:chOff x="-1844353" y="5010159"/>
              <a:chExt cx="4448107" cy="4407056"/>
            </a:xfrm>
          </p:grpSpPr>
          <p:sp>
            <p:nvSpPr>
              <p:cNvPr id="43" name="Google Shape;84;p17">
                <a:extLst>
                  <a:ext uri="{FF2B5EF4-FFF2-40B4-BE49-F238E27FC236}">
                    <a16:creationId xmlns:a16="http://schemas.microsoft.com/office/drawing/2014/main" id="{6427E3D0-2B1B-09F8-A92F-9D6F328C567B}"/>
                  </a:ext>
                </a:extLst>
              </p:cNvPr>
              <p:cNvSpPr/>
              <p:nvPr/>
            </p:nvSpPr>
            <p:spPr>
              <a:xfrm>
                <a:off x="-1844353" y="5010159"/>
                <a:ext cx="4448107" cy="4407056"/>
              </a:xfrm>
              <a:prstGeom prst="ellipse">
                <a:avLst/>
              </a:prstGeom>
              <a:solidFill>
                <a:srgbClr val="002C6F"/>
              </a:solidFill>
              <a:ln w="9525" cap="flat" cmpd="sng">
                <a:solidFill>
                  <a:srgbClr val="A4C2F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endParaRPr sz="27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4" name="Google Shape;85;p17">
                <a:extLst>
                  <a:ext uri="{FF2B5EF4-FFF2-40B4-BE49-F238E27FC236}">
                    <a16:creationId xmlns:a16="http://schemas.microsoft.com/office/drawing/2014/main" id="{4C62FE23-78A6-7AD2-7996-31DCD6EC9862}"/>
                  </a:ext>
                </a:extLst>
              </p:cNvPr>
              <p:cNvSpPr/>
              <p:nvPr/>
            </p:nvSpPr>
            <p:spPr>
              <a:xfrm>
                <a:off x="-1410170" y="5834938"/>
                <a:ext cx="3455249" cy="3423362"/>
              </a:xfrm>
              <a:prstGeom prst="ellipse">
                <a:avLst/>
              </a:prstGeom>
              <a:solidFill>
                <a:srgbClr val="1364DD"/>
              </a:solidFill>
              <a:ln w="9525" cap="flat" cmpd="sng">
                <a:solidFill>
                  <a:srgbClr val="A4C2F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endParaRPr sz="27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5" name="Google Shape;86;p17">
                <a:extLst>
                  <a:ext uri="{FF2B5EF4-FFF2-40B4-BE49-F238E27FC236}">
                    <a16:creationId xmlns:a16="http://schemas.microsoft.com/office/drawing/2014/main" id="{E0D8A1E3-FE78-C2DF-DA08-66EFE9BF86F9}"/>
                  </a:ext>
                </a:extLst>
              </p:cNvPr>
              <p:cNvSpPr/>
              <p:nvPr/>
            </p:nvSpPr>
            <p:spPr>
              <a:xfrm>
                <a:off x="-883039" y="6906541"/>
                <a:ext cx="2400981" cy="237882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 cap="flat" cmpd="sng">
                <a:solidFill>
                  <a:srgbClr val="A4C2F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endParaRPr sz="27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C02CCF3-91D2-03E9-2472-4EB8572175CF}"/>
                </a:ext>
              </a:extLst>
            </p:cNvPr>
            <p:cNvSpPr txBox="1"/>
            <p:nvPr/>
          </p:nvSpPr>
          <p:spPr>
            <a:xfrm>
              <a:off x="14898558" y="4686300"/>
              <a:ext cx="177495" cy="434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BF3BC0-375D-4A03-0C28-3FB2D82F1E79}"/>
                </a:ext>
              </a:extLst>
            </p:cNvPr>
            <p:cNvSpPr txBox="1"/>
            <p:nvPr/>
          </p:nvSpPr>
          <p:spPr>
            <a:xfrm>
              <a:off x="15057133" y="5905500"/>
              <a:ext cx="177495" cy="434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A4DD509-1077-498F-AB7B-158D518F641C}"/>
                </a:ext>
              </a:extLst>
            </p:cNvPr>
            <p:cNvSpPr txBox="1"/>
            <p:nvPr/>
          </p:nvSpPr>
          <p:spPr>
            <a:xfrm>
              <a:off x="14680551" y="7810500"/>
              <a:ext cx="177495" cy="434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63B4485-BD81-A5FE-F727-24DE6D7AA933}"/>
                </a:ext>
              </a:extLst>
            </p:cNvPr>
            <p:cNvSpPr txBox="1"/>
            <p:nvPr/>
          </p:nvSpPr>
          <p:spPr>
            <a:xfrm>
              <a:off x="14478000" y="3579358"/>
              <a:ext cx="177495" cy="501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E82BA9-002F-F67B-C64D-75B114BFB3F5}"/>
                </a:ext>
              </a:extLst>
            </p:cNvPr>
            <p:cNvSpPr txBox="1"/>
            <p:nvPr/>
          </p:nvSpPr>
          <p:spPr>
            <a:xfrm>
              <a:off x="13206153" y="4643751"/>
              <a:ext cx="1830078" cy="434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TAM $92 Bn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7B5106E-13D7-398F-D49B-24A09EB5D35B}"/>
                </a:ext>
              </a:extLst>
            </p:cNvPr>
            <p:cNvSpPr txBox="1"/>
            <p:nvPr/>
          </p:nvSpPr>
          <p:spPr>
            <a:xfrm>
              <a:off x="13330553" y="5833262"/>
              <a:ext cx="1532817" cy="434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SAM 45 Bn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510409B-8752-A6C0-22F7-48CF754C041A}"/>
                </a:ext>
              </a:extLst>
            </p:cNvPr>
            <p:cNvSpPr txBox="1"/>
            <p:nvPr/>
          </p:nvSpPr>
          <p:spPr>
            <a:xfrm>
              <a:off x="12979116" y="7688593"/>
              <a:ext cx="2494737" cy="495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SOM 35% of SAM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CC7CC7F-212C-8949-A665-3DAAA1F6C8AF}"/>
                </a:ext>
              </a:extLst>
            </p:cNvPr>
            <p:cNvSpPr txBox="1"/>
            <p:nvPr/>
          </p:nvSpPr>
          <p:spPr>
            <a:xfrm>
              <a:off x="10748822" y="3414127"/>
              <a:ext cx="6619680" cy="501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HEALTH CARE Implantable devices </a:t>
              </a:r>
            </a:p>
          </p:txBody>
        </p:sp>
        <p:sp>
          <p:nvSpPr>
            <p:cNvPr id="41" name="object 2">
              <a:extLst>
                <a:ext uri="{FF2B5EF4-FFF2-40B4-BE49-F238E27FC236}">
                  <a16:creationId xmlns:a16="http://schemas.microsoft.com/office/drawing/2014/main" id="{E13E2FE9-A35E-7B36-DDF2-1455EEEC5D47}"/>
                </a:ext>
              </a:extLst>
            </p:cNvPr>
            <p:cNvSpPr/>
            <p:nvPr/>
          </p:nvSpPr>
          <p:spPr>
            <a:xfrm>
              <a:off x="11986308" y="1106214"/>
              <a:ext cx="3850265" cy="1711150"/>
            </a:xfrm>
            <a:custGeom>
              <a:avLst/>
              <a:gdLst/>
              <a:ahLst/>
              <a:cxnLst/>
              <a:rect l="l" t="t" r="r" b="b"/>
              <a:pathLst>
                <a:path w="4953000" h="3286125">
                  <a:moveTo>
                    <a:pt x="4667034" y="0"/>
                  </a:moveTo>
                  <a:lnTo>
                    <a:pt x="285889" y="0"/>
                  </a:lnTo>
                  <a:lnTo>
                    <a:pt x="239515" y="3745"/>
                  </a:lnTo>
                  <a:lnTo>
                    <a:pt x="195523" y="14588"/>
                  </a:lnTo>
                  <a:lnTo>
                    <a:pt x="154504" y="31940"/>
                  </a:lnTo>
                  <a:lnTo>
                    <a:pt x="117044" y="55211"/>
                  </a:lnTo>
                  <a:lnTo>
                    <a:pt x="83732" y="83813"/>
                  </a:lnTo>
                  <a:lnTo>
                    <a:pt x="55158" y="117156"/>
                  </a:lnTo>
                  <a:lnTo>
                    <a:pt x="31909" y="154651"/>
                  </a:lnTo>
                  <a:lnTo>
                    <a:pt x="14574" y="195709"/>
                  </a:lnTo>
                  <a:lnTo>
                    <a:pt x="3741" y="239740"/>
                  </a:lnTo>
                  <a:lnTo>
                    <a:pt x="0" y="286156"/>
                  </a:lnTo>
                  <a:lnTo>
                    <a:pt x="0" y="2999968"/>
                  </a:lnTo>
                  <a:lnTo>
                    <a:pt x="3741" y="3046387"/>
                  </a:lnTo>
                  <a:lnTo>
                    <a:pt x="14574" y="3090420"/>
                  </a:lnTo>
                  <a:lnTo>
                    <a:pt x="31909" y="3131479"/>
                  </a:lnTo>
                  <a:lnTo>
                    <a:pt x="55158" y="3168973"/>
                  </a:lnTo>
                  <a:lnTo>
                    <a:pt x="83732" y="3202316"/>
                  </a:lnTo>
                  <a:lnTo>
                    <a:pt x="117044" y="3230916"/>
                  </a:lnTo>
                  <a:lnTo>
                    <a:pt x="154504" y="3254186"/>
                  </a:lnTo>
                  <a:lnTo>
                    <a:pt x="195523" y="3271537"/>
                  </a:lnTo>
                  <a:lnTo>
                    <a:pt x="239515" y="3282380"/>
                  </a:lnTo>
                  <a:lnTo>
                    <a:pt x="285889" y="3286125"/>
                  </a:lnTo>
                  <a:lnTo>
                    <a:pt x="4667034" y="3286125"/>
                  </a:lnTo>
                  <a:lnTo>
                    <a:pt x="4713405" y="3282380"/>
                  </a:lnTo>
                  <a:lnTo>
                    <a:pt x="4757395" y="3271537"/>
                  </a:lnTo>
                  <a:lnTo>
                    <a:pt x="4798414" y="3254186"/>
                  </a:lnTo>
                  <a:lnTo>
                    <a:pt x="4835874" y="3230916"/>
                  </a:lnTo>
                  <a:lnTo>
                    <a:pt x="4869186" y="3202316"/>
                  </a:lnTo>
                  <a:lnTo>
                    <a:pt x="4897761" y="3168973"/>
                  </a:lnTo>
                  <a:lnTo>
                    <a:pt x="4921012" y="3131479"/>
                  </a:lnTo>
                  <a:lnTo>
                    <a:pt x="4938348" y="3090420"/>
                  </a:lnTo>
                  <a:lnTo>
                    <a:pt x="4949181" y="3046387"/>
                  </a:lnTo>
                  <a:lnTo>
                    <a:pt x="4952923" y="2999968"/>
                  </a:lnTo>
                  <a:lnTo>
                    <a:pt x="4952923" y="286156"/>
                  </a:lnTo>
                  <a:lnTo>
                    <a:pt x="4949181" y="239740"/>
                  </a:lnTo>
                  <a:lnTo>
                    <a:pt x="4938348" y="195709"/>
                  </a:lnTo>
                  <a:lnTo>
                    <a:pt x="4921012" y="154651"/>
                  </a:lnTo>
                  <a:lnTo>
                    <a:pt x="4897761" y="117156"/>
                  </a:lnTo>
                  <a:lnTo>
                    <a:pt x="4869186" y="83813"/>
                  </a:lnTo>
                  <a:lnTo>
                    <a:pt x="4835874" y="55211"/>
                  </a:lnTo>
                  <a:lnTo>
                    <a:pt x="4798414" y="31940"/>
                  </a:lnTo>
                  <a:lnTo>
                    <a:pt x="4757395" y="14588"/>
                  </a:lnTo>
                  <a:lnTo>
                    <a:pt x="4713405" y="3745"/>
                  </a:lnTo>
                  <a:lnTo>
                    <a:pt x="46670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en-GB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   </a:t>
              </a:r>
            </a:p>
            <a:p>
              <a:r>
                <a:rPr lang="en-GB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Future Target</a:t>
              </a:r>
            </a:p>
            <a:p>
              <a:r>
                <a:rPr lang="en-GB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    Markets</a:t>
              </a:r>
              <a:endParaRPr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6" name="Стрелка: вправо с вырезом 45">
            <a:extLst>
              <a:ext uri="{FF2B5EF4-FFF2-40B4-BE49-F238E27FC236}">
                <a16:creationId xmlns:a16="http://schemas.microsoft.com/office/drawing/2014/main" id="{1FA4194E-AC30-08AB-0099-BDC3EC832592}"/>
              </a:ext>
            </a:extLst>
          </p:cNvPr>
          <p:cNvSpPr/>
          <p:nvPr/>
        </p:nvSpPr>
        <p:spPr>
          <a:xfrm>
            <a:off x="7650466" y="2866006"/>
            <a:ext cx="2987068" cy="1021694"/>
          </a:xfrm>
          <a:prstGeom prst="notchedRightArrow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object 9">
            <a:extLst>
              <a:ext uri="{FF2B5EF4-FFF2-40B4-BE49-F238E27FC236}">
                <a16:creationId xmlns:a16="http://schemas.microsoft.com/office/drawing/2014/main" id="{8447C09A-AD46-AC71-EBEA-24E28094A7EA}"/>
              </a:ext>
            </a:extLst>
          </p:cNvPr>
          <p:cNvSpPr txBox="1">
            <a:spLocks/>
          </p:cNvSpPr>
          <p:nvPr/>
        </p:nvSpPr>
        <p:spPr>
          <a:xfrm>
            <a:off x="6871473" y="1128509"/>
            <a:ext cx="6019800" cy="549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1140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35"/>
              </a:spcBef>
            </a:pPr>
            <a:r>
              <a:rPr lang="es-419" sz="3400" dirty="0">
                <a:solidFill>
                  <a:srgbClr val="000000"/>
                </a:solidFill>
              </a:rPr>
              <a:t>Licencing model </a:t>
            </a:r>
            <a:endParaRPr lang="es-419" sz="3400" dirty="0"/>
          </a:p>
        </p:txBody>
      </p:sp>
    </p:spTree>
    <p:extLst>
      <p:ext uri="{BB962C8B-B14F-4D97-AF65-F5344CB8AC3E}">
        <p14:creationId xmlns:p14="http://schemas.microsoft.com/office/powerpoint/2010/main" val="1842022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883BE7-D29B-A48D-02E0-D2A8F08DD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540" y="0"/>
            <a:ext cx="18493540" cy="1028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42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6047" y="2232660"/>
            <a:ext cx="4701540" cy="2833370"/>
          </a:xfrm>
          <a:custGeom>
            <a:avLst/>
            <a:gdLst/>
            <a:ahLst/>
            <a:cxnLst/>
            <a:rect l="l" t="t" r="r" b="b"/>
            <a:pathLst>
              <a:path w="4701540" h="2833370">
                <a:moveTo>
                  <a:pt x="4430141" y="0"/>
                </a:moveTo>
                <a:lnTo>
                  <a:pt x="271398" y="0"/>
                </a:lnTo>
                <a:lnTo>
                  <a:pt x="227329" y="3175"/>
                </a:lnTo>
                <a:lnTo>
                  <a:pt x="185547" y="12573"/>
                </a:lnTo>
                <a:lnTo>
                  <a:pt x="146659" y="27558"/>
                </a:lnTo>
                <a:lnTo>
                  <a:pt x="111099" y="47625"/>
                </a:lnTo>
                <a:lnTo>
                  <a:pt x="79476" y="72262"/>
                </a:lnTo>
                <a:lnTo>
                  <a:pt x="52362" y="100964"/>
                </a:lnTo>
                <a:lnTo>
                  <a:pt x="30289" y="133350"/>
                </a:lnTo>
                <a:lnTo>
                  <a:pt x="13830" y="168782"/>
                </a:lnTo>
                <a:lnTo>
                  <a:pt x="3556" y="206628"/>
                </a:lnTo>
                <a:lnTo>
                  <a:pt x="0" y="246760"/>
                </a:lnTo>
                <a:lnTo>
                  <a:pt x="0" y="2586354"/>
                </a:lnTo>
                <a:lnTo>
                  <a:pt x="3556" y="2626487"/>
                </a:lnTo>
                <a:lnTo>
                  <a:pt x="13830" y="2664332"/>
                </a:lnTo>
                <a:lnTo>
                  <a:pt x="30289" y="2699766"/>
                </a:lnTo>
                <a:lnTo>
                  <a:pt x="52362" y="2732151"/>
                </a:lnTo>
                <a:lnTo>
                  <a:pt x="79476" y="2760853"/>
                </a:lnTo>
                <a:lnTo>
                  <a:pt x="111099" y="2785491"/>
                </a:lnTo>
                <a:lnTo>
                  <a:pt x="146659" y="2805556"/>
                </a:lnTo>
                <a:lnTo>
                  <a:pt x="185547" y="2820542"/>
                </a:lnTo>
                <a:lnTo>
                  <a:pt x="227329" y="2829941"/>
                </a:lnTo>
                <a:lnTo>
                  <a:pt x="271398" y="2833116"/>
                </a:lnTo>
                <a:lnTo>
                  <a:pt x="4430141" y="2833116"/>
                </a:lnTo>
                <a:lnTo>
                  <a:pt x="4474083" y="2829941"/>
                </a:lnTo>
                <a:lnTo>
                  <a:pt x="4515866" y="2820542"/>
                </a:lnTo>
                <a:lnTo>
                  <a:pt x="4554855" y="2805556"/>
                </a:lnTo>
                <a:lnTo>
                  <a:pt x="4590415" y="2785491"/>
                </a:lnTo>
                <a:lnTo>
                  <a:pt x="4622037" y="2760853"/>
                </a:lnTo>
                <a:lnTo>
                  <a:pt x="4649089" y="2732151"/>
                </a:lnTo>
                <a:lnTo>
                  <a:pt x="4671186" y="2699766"/>
                </a:lnTo>
                <a:lnTo>
                  <a:pt x="4687570" y="2664332"/>
                </a:lnTo>
                <a:lnTo>
                  <a:pt x="4697857" y="2626487"/>
                </a:lnTo>
                <a:lnTo>
                  <a:pt x="4701412" y="2586354"/>
                </a:lnTo>
                <a:lnTo>
                  <a:pt x="4701412" y="246760"/>
                </a:lnTo>
                <a:lnTo>
                  <a:pt x="4697857" y="206628"/>
                </a:lnTo>
                <a:lnTo>
                  <a:pt x="4687570" y="168782"/>
                </a:lnTo>
                <a:lnTo>
                  <a:pt x="4671186" y="133350"/>
                </a:lnTo>
                <a:lnTo>
                  <a:pt x="4649089" y="100964"/>
                </a:lnTo>
                <a:lnTo>
                  <a:pt x="4622037" y="72262"/>
                </a:lnTo>
                <a:lnTo>
                  <a:pt x="4590415" y="47625"/>
                </a:lnTo>
                <a:lnTo>
                  <a:pt x="4554855" y="27558"/>
                </a:lnTo>
                <a:lnTo>
                  <a:pt x="4515866" y="12573"/>
                </a:lnTo>
                <a:lnTo>
                  <a:pt x="4474083" y="3175"/>
                </a:lnTo>
                <a:lnTo>
                  <a:pt x="4430141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5001" y="5844539"/>
            <a:ext cx="4579620" cy="3646804"/>
          </a:xfrm>
          <a:custGeom>
            <a:avLst/>
            <a:gdLst/>
            <a:ahLst/>
            <a:cxnLst/>
            <a:rect l="l" t="t" r="r" b="b"/>
            <a:pathLst>
              <a:path w="4579620" h="3646804">
                <a:moveTo>
                  <a:pt x="4315460" y="0"/>
                </a:moveTo>
                <a:lnTo>
                  <a:pt x="264160" y="0"/>
                </a:lnTo>
                <a:lnTo>
                  <a:pt x="221488" y="3429"/>
                </a:lnTo>
                <a:lnTo>
                  <a:pt x="180848" y="13335"/>
                </a:lnTo>
                <a:lnTo>
                  <a:pt x="142875" y="29337"/>
                </a:lnTo>
                <a:lnTo>
                  <a:pt x="108229" y="50673"/>
                </a:lnTo>
                <a:lnTo>
                  <a:pt x="77431" y="76962"/>
                </a:lnTo>
                <a:lnTo>
                  <a:pt x="51003" y="107569"/>
                </a:lnTo>
                <a:lnTo>
                  <a:pt x="29502" y="142112"/>
                </a:lnTo>
                <a:lnTo>
                  <a:pt x="13474" y="179832"/>
                </a:lnTo>
                <a:lnTo>
                  <a:pt x="3454" y="220218"/>
                </a:lnTo>
                <a:lnTo>
                  <a:pt x="0" y="262889"/>
                </a:lnTo>
                <a:lnTo>
                  <a:pt x="0" y="3590721"/>
                </a:lnTo>
                <a:lnTo>
                  <a:pt x="3454" y="3633355"/>
                </a:lnTo>
                <a:lnTo>
                  <a:pt x="6705" y="3646449"/>
                </a:lnTo>
                <a:lnTo>
                  <a:pt x="4572889" y="3646449"/>
                </a:lnTo>
                <a:lnTo>
                  <a:pt x="4576191" y="3633355"/>
                </a:lnTo>
                <a:lnTo>
                  <a:pt x="4579620" y="3590721"/>
                </a:lnTo>
                <a:lnTo>
                  <a:pt x="4579620" y="262889"/>
                </a:lnTo>
                <a:lnTo>
                  <a:pt x="4576191" y="220218"/>
                </a:lnTo>
                <a:lnTo>
                  <a:pt x="4566158" y="179832"/>
                </a:lnTo>
                <a:lnTo>
                  <a:pt x="4550156" y="142112"/>
                </a:lnTo>
                <a:lnTo>
                  <a:pt x="4528566" y="107569"/>
                </a:lnTo>
                <a:lnTo>
                  <a:pt x="4502150" y="76962"/>
                </a:lnTo>
                <a:lnTo>
                  <a:pt x="4471416" y="50673"/>
                </a:lnTo>
                <a:lnTo>
                  <a:pt x="4436745" y="29337"/>
                </a:lnTo>
                <a:lnTo>
                  <a:pt x="4398772" y="13335"/>
                </a:lnTo>
                <a:lnTo>
                  <a:pt x="4358132" y="3429"/>
                </a:lnTo>
                <a:lnTo>
                  <a:pt x="431546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057888" y="2212848"/>
            <a:ext cx="4791710" cy="2778760"/>
          </a:xfrm>
          <a:custGeom>
            <a:avLst/>
            <a:gdLst/>
            <a:ahLst/>
            <a:cxnLst/>
            <a:rect l="l" t="t" r="r" b="b"/>
            <a:pathLst>
              <a:path w="4791709" h="2778760">
                <a:moveTo>
                  <a:pt x="4514850" y="0"/>
                </a:moveTo>
                <a:lnTo>
                  <a:pt x="276605" y="0"/>
                </a:lnTo>
                <a:lnTo>
                  <a:pt x="231647" y="3175"/>
                </a:lnTo>
                <a:lnTo>
                  <a:pt x="189102" y="12319"/>
                </a:lnTo>
                <a:lnTo>
                  <a:pt x="149478" y="27050"/>
                </a:lnTo>
                <a:lnTo>
                  <a:pt x="113283" y="46735"/>
                </a:lnTo>
                <a:lnTo>
                  <a:pt x="81025" y="70866"/>
                </a:lnTo>
                <a:lnTo>
                  <a:pt x="53339" y="99059"/>
                </a:lnTo>
                <a:lnTo>
                  <a:pt x="30860" y="130809"/>
                </a:lnTo>
                <a:lnTo>
                  <a:pt x="14096" y="165480"/>
                </a:lnTo>
                <a:lnTo>
                  <a:pt x="3555" y="202692"/>
                </a:lnTo>
                <a:lnTo>
                  <a:pt x="0" y="241934"/>
                </a:lnTo>
                <a:lnTo>
                  <a:pt x="0" y="2536316"/>
                </a:lnTo>
                <a:lnTo>
                  <a:pt x="3555" y="2575560"/>
                </a:lnTo>
                <a:lnTo>
                  <a:pt x="14096" y="2612771"/>
                </a:lnTo>
                <a:lnTo>
                  <a:pt x="30860" y="2647568"/>
                </a:lnTo>
                <a:lnTo>
                  <a:pt x="53339" y="2679191"/>
                </a:lnTo>
                <a:lnTo>
                  <a:pt x="81025" y="2707386"/>
                </a:lnTo>
                <a:lnTo>
                  <a:pt x="113283" y="2731516"/>
                </a:lnTo>
                <a:lnTo>
                  <a:pt x="149478" y="2751201"/>
                </a:lnTo>
                <a:lnTo>
                  <a:pt x="189102" y="2765932"/>
                </a:lnTo>
                <a:lnTo>
                  <a:pt x="231647" y="2775077"/>
                </a:lnTo>
                <a:lnTo>
                  <a:pt x="276605" y="2778252"/>
                </a:lnTo>
                <a:lnTo>
                  <a:pt x="4514850" y="2778252"/>
                </a:lnTo>
                <a:lnTo>
                  <a:pt x="4559681" y="2775077"/>
                </a:lnTo>
                <a:lnTo>
                  <a:pt x="4602225" y="2765932"/>
                </a:lnTo>
                <a:lnTo>
                  <a:pt x="4641850" y="2751201"/>
                </a:lnTo>
                <a:lnTo>
                  <a:pt x="4678171" y="2731516"/>
                </a:lnTo>
                <a:lnTo>
                  <a:pt x="4710429" y="2707386"/>
                </a:lnTo>
                <a:lnTo>
                  <a:pt x="4737988" y="2679191"/>
                </a:lnTo>
                <a:lnTo>
                  <a:pt x="4760467" y="2647568"/>
                </a:lnTo>
                <a:lnTo>
                  <a:pt x="4777231" y="2612771"/>
                </a:lnTo>
                <a:lnTo>
                  <a:pt x="4787773" y="2575560"/>
                </a:lnTo>
                <a:lnTo>
                  <a:pt x="4791329" y="2536316"/>
                </a:lnTo>
                <a:lnTo>
                  <a:pt x="4791329" y="241934"/>
                </a:lnTo>
                <a:lnTo>
                  <a:pt x="4787773" y="202692"/>
                </a:lnTo>
                <a:lnTo>
                  <a:pt x="4777231" y="165480"/>
                </a:lnTo>
                <a:lnTo>
                  <a:pt x="4760467" y="130809"/>
                </a:lnTo>
                <a:lnTo>
                  <a:pt x="4737988" y="99059"/>
                </a:lnTo>
                <a:lnTo>
                  <a:pt x="4710429" y="70866"/>
                </a:lnTo>
                <a:lnTo>
                  <a:pt x="4678171" y="46735"/>
                </a:lnTo>
                <a:lnTo>
                  <a:pt x="4641850" y="27050"/>
                </a:lnTo>
                <a:lnTo>
                  <a:pt x="4602225" y="12319"/>
                </a:lnTo>
                <a:lnTo>
                  <a:pt x="4559681" y="3175"/>
                </a:lnTo>
                <a:lnTo>
                  <a:pt x="451485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067031" y="5783579"/>
            <a:ext cx="4791710" cy="3768725"/>
          </a:xfrm>
          <a:custGeom>
            <a:avLst/>
            <a:gdLst/>
            <a:ahLst/>
            <a:cxnLst/>
            <a:rect l="l" t="t" r="r" b="b"/>
            <a:pathLst>
              <a:path w="4791709" h="3768725">
                <a:moveTo>
                  <a:pt x="4514977" y="0"/>
                </a:moveTo>
                <a:lnTo>
                  <a:pt x="276478" y="0"/>
                </a:lnTo>
                <a:lnTo>
                  <a:pt x="231775" y="3556"/>
                </a:lnTo>
                <a:lnTo>
                  <a:pt x="189102" y="13843"/>
                </a:lnTo>
                <a:lnTo>
                  <a:pt x="149478" y="30353"/>
                </a:lnTo>
                <a:lnTo>
                  <a:pt x="113284" y="52450"/>
                </a:lnTo>
                <a:lnTo>
                  <a:pt x="81025" y="79502"/>
                </a:lnTo>
                <a:lnTo>
                  <a:pt x="53340" y="111252"/>
                </a:lnTo>
                <a:lnTo>
                  <a:pt x="30861" y="146812"/>
                </a:lnTo>
                <a:lnTo>
                  <a:pt x="14097" y="185800"/>
                </a:lnTo>
                <a:lnTo>
                  <a:pt x="3556" y="227584"/>
                </a:lnTo>
                <a:lnTo>
                  <a:pt x="0" y="271653"/>
                </a:lnTo>
                <a:lnTo>
                  <a:pt x="0" y="3710762"/>
                </a:lnTo>
                <a:lnTo>
                  <a:pt x="3556" y="3754831"/>
                </a:lnTo>
                <a:lnTo>
                  <a:pt x="6985" y="3768356"/>
                </a:lnTo>
                <a:lnTo>
                  <a:pt x="4784471" y="3768356"/>
                </a:lnTo>
                <a:lnTo>
                  <a:pt x="4787773" y="3754831"/>
                </a:lnTo>
                <a:lnTo>
                  <a:pt x="4791456" y="3710762"/>
                </a:lnTo>
                <a:lnTo>
                  <a:pt x="4791456" y="271653"/>
                </a:lnTo>
                <a:lnTo>
                  <a:pt x="4787773" y="227584"/>
                </a:lnTo>
                <a:lnTo>
                  <a:pt x="4777358" y="185800"/>
                </a:lnTo>
                <a:lnTo>
                  <a:pt x="4760595" y="146812"/>
                </a:lnTo>
                <a:lnTo>
                  <a:pt x="4738116" y="111252"/>
                </a:lnTo>
                <a:lnTo>
                  <a:pt x="4710430" y="79502"/>
                </a:lnTo>
                <a:lnTo>
                  <a:pt x="4678172" y="52450"/>
                </a:lnTo>
                <a:lnTo>
                  <a:pt x="4641977" y="30353"/>
                </a:lnTo>
                <a:lnTo>
                  <a:pt x="4602353" y="13843"/>
                </a:lnTo>
                <a:lnTo>
                  <a:pt x="4559681" y="3556"/>
                </a:lnTo>
                <a:lnTo>
                  <a:pt x="4514977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513067" y="2194053"/>
            <a:ext cx="4426204" cy="3048886"/>
            <a:chOff x="6908292" y="2232660"/>
            <a:chExt cx="4267200" cy="3048000"/>
          </a:xfrm>
          <a:solidFill>
            <a:schemeClr val="tx2"/>
          </a:solidFill>
        </p:grpSpPr>
        <p:sp>
          <p:nvSpPr>
            <p:cNvPr id="7" name="object 7"/>
            <p:cNvSpPr/>
            <p:nvPr/>
          </p:nvSpPr>
          <p:spPr>
            <a:xfrm>
              <a:off x="6908292" y="2232660"/>
              <a:ext cx="4267200" cy="3048000"/>
            </a:xfrm>
            <a:custGeom>
              <a:avLst/>
              <a:gdLst/>
              <a:ahLst/>
              <a:cxnLst/>
              <a:rect l="l" t="t" r="r" b="b"/>
              <a:pathLst>
                <a:path w="4267200" h="3048000">
                  <a:moveTo>
                    <a:pt x="4020819" y="0"/>
                  </a:moveTo>
                  <a:lnTo>
                    <a:pt x="246252" y="0"/>
                  </a:lnTo>
                  <a:lnTo>
                    <a:pt x="206375" y="2667"/>
                  </a:lnTo>
                  <a:lnTo>
                    <a:pt x="168401" y="10541"/>
                  </a:lnTo>
                  <a:lnTo>
                    <a:pt x="100837" y="40132"/>
                  </a:lnTo>
                  <a:lnTo>
                    <a:pt x="47498" y="85090"/>
                  </a:lnTo>
                  <a:lnTo>
                    <a:pt x="12573" y="142240"/>
                  </a:lnTo>
                  <a:lnTo>
                    <a:pt x="0" y="207899"/>
                  </a:lnTo>
                  <a:lnTo>
                    <a:pt x="0" y="2840101"/>
                  </a:lnTo>
                  <a:lnTo>
                    <a:pt x="12573" y="2905760"/>
                  </a:lnTo>
                  <a:lnTo>
                    <a:pt x="47498" y="2962910"/>
                  </a:lnTo>
                  <a:lnTo>
                    <a:pt x="100837" y="3007868"/>
                  </a:lnTo>
                  <a:lnTo>
                    <a:pt x="168401" y="3037459"/>
                  </a:lnTo>
                  <a:lnTo>
                    <a:pt x="206375" y="3045333"/>
                  </a:lnTo>
                  <a:lnTo>
                    <a:pt x="246252" y="3048000"/>
                  </a:lnTo>
                  <a:lnTo>
                    <a:pt x="4020819" y="3048000"/>
                  </a:lnTo>
                  <a:lnTo>
                    <a:pt x="4060825" y="3045333"/>
                  </a:lnTo>
                  <a:lnTo>
                    <a:pt x="4098671" y="3037459"/>
                  </a:lnTo>
                  <a:lnTo>
                    <a:pt x="4166361" y="3007868"/>
                  </a:lnTo>
                  <a:lnTo>
                    <a:pt x="4219702" y="2962910"/>
                  </a:lnTo>
                  <a:lnTo>
                    <a:pt x="4254627" y="2905760"/>
                  </a:lnTo>
                  <a:lnTo>
                    <a:pt x="4267200" y="2840101"/>
                  </a:lnTo>
                  <a:lnTo>
                    <a:pt x="4267200" y="207899"/>
                  </a:lnTo>
                  <a:lnTo>
                    <a:pt x="4254627" y="142240"/>
                  </a:lnTo>
                  <a:lnTo>
                    <a:pt x="4219702" y="85090"/>
                  </a:lnTo>
                  <a:lnTo>
                    <a:pt x="4166361" y="40132"/>
                  </a:lnTo>
                  <a:lnTo>
                    <a:pt x="4098671" y="10541"/>
                  </a:lnTo>
                  <a:lnTo>
                    <a:pt x="4060825" y="2667"/>
                  </a:lnTo>
                  <a:lnTo>
                    <a:pt x="402081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40568" y="4690872"/>
              <a:ext cx="188467" cy="275716"/>
            </a:xfrm>
            <a:prstGeom prst="rect">
              <a:avLst/>
            </a:prstGeom>
            <a:grpFill/>
          </p:spPr>
        </p:pic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94608" y="4076700"/>
            <a:ext cx="79246" cy="1661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6076676" y="3995928"/>
            <a:ext cx="352425" cy="334010"/>
            <a:chOff x="16076676" y="3995928"/>
            <a:chExt cx="352425" cy="334010"/>
          </a:xfrm>
        </p:grpSpPr>
        <p:sp>
          <p:nvSpPr>
            <p:cNvPr id="11" name="object 11"/>
            <p:cNvSpPr/>
            <p:nvPr/>
          </p:nvSpPr>
          <p:spPr>
            <a:xfrm>
              <a:off x="16239744" y="3995927"/>
              <a:ext cx="189230" cy="334010"/>
            </a:xfrm>
            <a:custGeom>
              <a:avLst/>
              <a:gdLst/>
              <a:ahLst/>
              <a:cxnLst/>
              <a:rect l="l" t="t" r="r" b="b"/>
              <a:pathLst>
                <a:path w="189230" h="334010">
                  <a:moveTo>
                    <a:pt x="111633" y="20701"/>
                  </a:moveTo>
                  <a:lnTo>
                    <a:pt x="109474" y="18542"/>
                  </a:lnTo>
                  <a:lnTo>
                    <a:pt x="79248" y="18542"/>
                  </a:lnTo>
                  <a:lnTo>
                    <a:pt x="77089" y="20701"/>
                  </a:lnTo>
                  <a:lnTo>
                    <a:pt x="77089" y="26035"/>
                  </a:lnTo>
                  <a:lnTo>
                    <a:pt x="79248" y="28194"/>
                  </a:lnTo>
                  <a:lnTo>
                    <a:pt x="109474" y="28194"/>
                  </a:lnTo>
                  <a:lnTo>
                    <a:pt x="111633" y="26035"/>
                  </a:lnTo>
                  <a:lnTo>
                    <a:pt x="111633" y="20701"/>
                  </a:lnTo>
                  <a:close/>
                </a:path>
                <a:path w="189230" h="334010">
                  <a:moveTo>
                    <a:pt x="188976" y="36703"/>
                  </a:moveTo>
                  <a:lnTo>
                    <a:pt x="166624" y="2794"/>
                  </a:lnTo>
                  <a:lnTo>
                    <a:pt x="152654" y="0"/>
                  </a:lnTo>
                  <a:lnTo>
                    <a:pt x="36322" y="0"/>
                  </a:lnTo>
                  <a:lnTo>
                    <a:pt x="2794" y="22733"/>
                  </a:lnTo>
                  <a:lnTo>
                    <a:pt x="0" y="100584"/>
                  </a:lnTo>
                  <a:lnTo>
                    <a:pt x="2159" y="102743"/>
                  </a:lnTo>
                  <a:lnTo>
                    <a:pt x="7493" y="102743"/>
                  </a:lnTo>
                  <a:lnTo>
                    <a:pt x="9652" y="100584"/>
                  </a:lnTo>
                  <a:lnTo>
                    <a:pt x="9652" y="36703"/>
                  </a:lnTo>
                  <a:lnTo>
                    <a:pt x="11811" y="26289"/>
                  </a:lnTo>
                  <a:lnTo>
                    <a:pt x="17526" y="17653"/>
                  </a:lnTo>
                  <a:lnTo>
                    <a:pt x="25908" y="11938"/>
                  </a:lnTo>
                  <a:lnTo>
                    <a:pt x="36322" y="9779"/>
                  </a:lnTo>
                  <a:lnTo>
                    <a:pt x="152654" y="9779"/>
                  </a:lnTo>
                  <a:lnTo>
                    <a:pt x="163068" y="11938"/>
                  </a:lnTo>
                  <a:lnTo>
                    <a:pt x="171450" y="17653"/>
                  </a:lnTo>
                  <a:lnTo>
                    <a:pt x="177165" y="26289"/>
                  </a:lnTo>
                  <a:lnTo>
                    <a:pt x="179324" y="36703"/>
                  </a:lnTo>
                  <a:lnTo>
                    <a:pt x="179324" y="296926"/>
                  </a:lnTo>
                  <a:lnTo>
                    <a:pt x="177165" y="307340"/>
                  </a:lnTo>
                  <a:lnTo>
                    <a:pt x="171450" y="315976"/>
                  </a:lnTo>
                  <a:lnTo>
                    <a:pt x="163068" y="321691"/>
                  </a:lnTo>
                  <a:lnTo>
                    <a:pt x="152654" y="323850"/>
                  </a:lnTo>
                  <a:lnTo>
                    <a:pt x="36322" y="323850"/>
                  </a:lnTo>
                  <a:lnTo>
                    <a:pt x="9652" y="244602"/>
                  </a:lnTo>
                  <a:lnTo>
                    <a:pt x="7493" y="242443"/>
                  </a:lnTo>
                  <a:lnTo>
                    <a:pt x="2159" y="242443"/>
                  </a:lnTo>
                  <a:lnTo>
                    <a:pt x="0" y="244602"/>
                  </a:lnTo>
                  <a:lnTo>
                    <a:pt x="127" y="296926"/>
                  </a:lnTo>
                  <a:lnTo>
                    <a:pt x="22479" y="330835"/>
                  </a:lnTo>
                  <a:lnTo>
                    <a:pt x="36322" y="333629"/>
                  </a:lnTo>
                  <a:lnTo>
                    <a:pt x="152654" y="333629"/>
                  </a:lnTo>
                  <a:lnTo>
                    <a:pt x="186182" y="310896"/>
                  </a:lnTo>
                  <a:lnTo>
                    <a:pt x="188976" y="296926"/>
                  </a:lnTo>
                  <a:lnTo>
                    <a:pt x="188976" y="36703"/>
                  </a:lnTo>
                  <a:close/>
                </a:path>
              </a:pathLst>
            </a:custGeom>
            <a:solidFill>
              <a:srgbClr val="2C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76676" y="4084320"/>
              <a:ext cx="188976" cy="156972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4959096" y="8703564"/>
            <a:ext cx="274320" cy="313690"/>
          </a:xfrm>
          <a:custGeom>
            <a:avLst/>
            <a:gdLst/>
            <a:ahLst/>
            <a:cxnLst/>
            <a:rect l="l" t="t" r="r" b="b"/>
            <a:pathLst>
              <a:path w="274320" h="313690">
                <a:moveTo>
                  <a:pt x="165608" y="156845"/>
                </a:moveTo>
                <a:lnTo>
                  <a:pt x="163449" y="145923"/>
                </a:lnTo>
                <a:lnTo>
                  <a:pt x="160655" y="141859"/>
                </a:lnTo>
                <a:lnTo>
                  <a:pt x="160655" y="156845"/>
                </a:lnTo>
                <a:lnTo>
                  <a:pt x="158877" y="165735"/>
                </a:lnTo>
                <a:lnTo>
                  <a:pt x="154051" y="172974"/>
                </a:lnTo>
                <a:lnTo>
                  <a:pt x="146812" y="177927"/>
                </a:lnTo>
                <a:lnTo>
                  <a:pt x="138049" y="179705"/>
                </a:lnTo>
                <a:lnTo>
                  <a:pt x="129159" y="177927"/>
                </a:lnTo>
                <a:lnTo>
                  <a:pt x="121920" y="172974"/>
                </a:lnTo>
                <a:lnTo>
                  <a:pt x="117094" y="165735"/>
                </a:lnTo>
                <a:lnTo>
                  <a:pt x="115316" y="156845"/>
                </a:lnTo>
                <a:lnTo>
                  <a:pt x="117094" y="147828"/>
                </a:lnTo>
                <a:lnTo>
                  <a:pt x="121920" y="140589"/>
                </a:lnTo>
                <a:lnTo>
                  <a:pt x="129159" y="135636"/>
                </a:lnTo>
                <a:lnTo>
                  <a:pt x="138049" y="133858"/>
                </a:lnTo>
                <a:lnTo>
                  <a:pt x="146812" y="135636"/>
                </a:lnTo>
                <a:lnTo>
                  <a:pt x="154051" y="140589"/>
                </a:lnTo>
                <a:lnTo>
                  <a:pt x="158877" y="147828"/>
                </a:lnTo>
                <a:lnTo>
                  <a:pt x="160655" y="156845"/>
                </a:lnTo>
                <a:lnTo>
                  <a:pt x="160655" y="141859"/>
                </a:lnTo>
                <a:lnTo>
                  <a:pt x="157480" y="137033"/>
                </a:lnTo>
                <a:lnTo>
                  <a:pt x="152781" y="133858"/>
                </a:lnTo>
                <a:lnTo>
                  <a:pt x="148717" y="131064"/>
                </a:lnTo>
                <a:lnTo>
                  <a:pt x="138049" y="128905"/>
                </a:lnTo>
                <a:lnTo>
                  <a:pt x="127254" y="131064"/>
                </a:lnTo>
                <a:lnTo>
                  <a:pt x="118491" y="137033"/>
                </a:lnTo>
                <a:lnTo>
                  <a:pt x="112649" y="145923"/>
                </a:lnTo>
                <a:lnTo>
                  <a:pt x="110490" y="156845"/>
                </a:lnTo>
                <a:lnTo>
                  <a:pt x="112649" y="167640"/>
                </a:lnTo>
                <a:lnTo>
                  <a:pt x="118491" y="176530"/>
                </a:lnTo>
                <a:lnTo>
                  <a:pt x="127254" y="182499"/>
                </a:lnTo>
                <a:lnTo>
                  <a:pt x="138049" y="184658"/>
                </a:lnTo>
                <a:lnTo>
                  <a:pt x="148717" y="182499"/>
                </a:lnTo>
                <a:lnTo>
                  <a:pt x="152781" y="179705"/>
                </a:lnTo>
                <a:lnTo>
                  <a:pt x="157480" y="176530"/>
                </a:lnTo>
                <a:lnTo>
                  <a:pt x="163449" y="167640"/>
                </a:lnTo>
                <a:lnTo>
                  <a:pt x="165608" y="156845"/>
                </a:lnTo>
                <a:close/>
              </a:path>
              <a:path w="274320" h="313690">
                <a:moveTo>
                  <a:pt x="274320" y="106172"/>
                </a:moveTo>
                <a:lnTo>
                  <a:pt x="272288" y="78359"/>
                </a:lnTo>
                <a:lnTo>
                  <a:pt x="269113" y="74676"/>
                </a:lnTo>
                <a:lnTo>
                  <a:pt x="269113" y="106680"/>
                </a:lnTo>
                <a:lnTo>
                  <a:pt x="250444" y="139192"/>
                </a:lnTo>
                <a:lnTo>
                  <a:pt x="236347" y="153416"/>
                </a:lnTo>
                <a:lnTo>
                  <a:pt x="232918" y="149860"/>
                </a:lnTo>
                <a:lnTo>
                  <a:pt x="232918" y="156845"/>
                </a:lnTo>
                <a:lnTo>
                  <a:pt x="215392" y="174371"/>
                </a:lnTo>
                <a:lnTo>
                  <a:pt x="198882" y="185801"/>
                </a:lnTo>
                <a:lnTo>
                  <a:pt x="201168" y="156845"/>
                </a:lnTo>
                <a:lnTo>
                  <a:pt x="198882" y="127762"/>
                </a:lnTo>
                <a:lnTo>
                  <a:pt x="215392" y="139319"/>
                </a:lnTo>
                <a:lnTo>
                  <a:pt x="232918" y="156845"/>
                </a:lnTo>
                <a:lnTo>
                  <a:pt x="232918" y="149860"/>
                </a:lnTo>
                <a:lnTo>
                  <a:pt x="219837" y="136525"/>
                </a:lnTo>
                <a:lnTo>
                  <a:pt x="207276" y="127762"/>
                </a:lnTo>
                <a:lnTo>
                  <a:pt x="198374" y="121539"/>
                </a:lnTo>
                <a:lnTo>
                  <a:pt x="196342" y="95250"/>
                </a:lnTo>
                <a:lnTo>
                  <a:pt x="196342" y="156845"/>
                </a:lnTo>
                <a:lnTo>
                  <a:pt x="193802" y="189357"/>
                </a:lnTo>
                <a:lnTo>
                  <a:pt x="193294" y="189738"/>
                </a:lnTo>
                <a:lnTo>
                  <a:pt x="193192" y="195656"/>
                </a:lnTo>
                <a:lnTo>
                  <a:pt x="193179" y="197104"/>
                </a:lnTo>
                <a:lnTo>
                  <a:pt x="191770" y="215900"/>
                </a:lnTo>
                <a:lnTo>
                  <a:pt x="185293" y="240665"/>
                </a:lnTo>
                <a:lnTo>
                  <a:pt x="184023" y="240284"/>
                </a:lnTo>
                <a:lnTo>
                  <a:pt x="184023" y="245364"/>
                </a:lnTo>
                <a:lnTo>
                  <a:pt x="179197" y="264160"/>
                </a:lnTo>
                <a:lnTo>
                  <a:pt x="160655" y="296672"/>
                </a:lnTo>
                <a:lnTo>
                  <a:pt x="138049" y="308610"/>
                </a:lnTo>
                <a:lnTo>
                  <a:pt x="115316" y="296672"/>
                </a:lnTo>
                <a:lnTo>
                  <a:pt x="96774" y="264160"/>
                </a:lnTo>
                <a:lnTo>
                  <a:pt x="92265" y="246634"/>
                </a:lnTo>
                <a:lnTo>
                  <a:pt x="91948" y="245364"/>
                </a:lnTo>
                <a:lnTo>
                  <a:pt x="104013" y="242189"/>
                </a:lnTo>
                <a:lnTo>
                  <a:pt x="107873" y="240665"/>
                </a:lnTo>
                <a:lnTo>
                  <a:pt x="136525" y="229362"/>
                </a:lnTo>
                <a:lnTo>
                  <a:pt x="138049" y="228600"/>
                </a:lnTo>
                <a:lnTo>
                  <a:pt x="139446" y="229362"/>
                </a:lnTo>
                <a:lnTo>
                  <a:pt x="171958" y="242189"/>
                </a:lnTo>
                <a:lnTo>
                  <a:pt x="184023" y="245364"/>
                </a:lnTo>
                <a:lnTo>
                  <a:pt x="184023" y="240284"/>
                </a:lnTo>
                <a:lnTo>
                  <a:pt x="173228" y="237363"/>
                </a:lnTo>
                <a:lnTo>
                  <a:pt x="150926" y="228600"/>
                </a:lnTo>
                <a:lnTo>
                  <a:pt x="143510" y="225679"/>
                </a:lnTo>
                <a:lnTo>
                  <a:pt x="148666" y="223012"/>
                </a:lnTo>
                <a:lnTo>
                  <a:pt x="169545" y="212217"/>
                </a:lnTo>
                <a:lnTo>
                  <a:pt x="193192" y="195656"/>
                </a:lnTo>
                <a:lnTo>
                  <a:pt x="193192" y="189814"/>
                </a:lnTo>
                <a:lnTo>
                  <a:pt x="167132" y="207899"/>
                </a:lnTo>
                <a:lnTo>
                  <a:pt x="137922" y="223012"/>
                </a:lnTo>
                <a:lnTo>
                  <a:pt x="132461" y="220091"/>
                </a:lnTo>
                <a:lnTo>
                  <a:pt x="132461" y="225679"/>
                </a:lnTo>
                <a:lnTo>
                  <a:pt x="102743" y="237363"/>
                </a:lnTo>
                <a:lnTo>
                  <a:pt x="90678" y="240665"/>
                </a:lnTo>
                <a:lnTo>
                  <a:pt x="85979" y="222504"/>
                </a:lnTo>
                <a:lnTo>
                  <a:pt x="85979" y="241808"/>
                </a:lnTo>
                <a:lnTo>
                  <a:pt x="72898" y="245364"/>
                </a:lnTo>
                <a:lnTo>
                  <a:pt x="46355" y="248031"/>
                </a:lnTo>
                <a:lnTo>
                  <a:pt x="33020" y="247142"/>
                </a:lnTo>
                <a:lnTo>
                  <a:pt x="21971" y="244221"/>
                </a:lnTo>
                <a:lnTo>
                  <a:pt x="13589" y="239395"/>
                </a:lnTo>
                <a:lnTo>
                  <a:pt x="8001" y="232791"/>
                </a:lnTo>
                <a:lnTo>
                  <a:pt x="4826" y="221488"/>
                </a:lnTo>
                <a:lnTo>
                  <a:pt x="6858" y="207899"/>
                </a:lnTo>
                <a:lnTo>
                  <a:pt x="13589" y="192278"/>
                </a:lnTo>
                <a:lnTo>
                  <a:pt x="25019" y="175260"/>
                </a:lnTo>
                <a:lnTo>
                  <a:pt x="38100" y="160401"/>
                </a:lnTo>
                <a:lnTo>
                  <a:pt x="57658" y="178308"/>
                </a:lnTo>
                <a:lnTo>
                  <a:pt x="77724" y="193548"/>
                </a:lnTo>
                <a:lnTo>
                  <a:pt x="79629" y="218440"/>
                </a:lnTo>
                <a:lnTo>
                  <a:pt x="85979" y="241808"/>
                </a:lnTo>
                <a:lnTo>
                  <a:pt x="85979" y="222504"/>
                </a:lnTo>
                <a:lnTo>
                  <a:pt x="84328" y="215900"/>
                </a:lnTo>
                <a:lnTo>
                  <a:pt x="82804" y="197104"/>
                </a:lnTo>
                <a:lnTo>
                  <a:pt x="106426" y="212217"/>
                </a:lnTo>
                <a:lnTo>
                  <a:pt x="132461" y="225679"/>
                </a:lnTo>
                <a:lnTo>
                  <a:pt x="132461" y="220091"/>
                </a:lnTo>
                <a:lnTo>
                  <a:pt x="108839" y="207899"/>
                </a:lnTo>
                <a:lnTo>
                  <a:pt x="91922" y="197104"/>
                </a:lnTo>
                <a:lnTo>
                  <a:pt x="83566" y="191770"/>
                </a:lnTo>
                <a:lnTo>
                  <a:pt x="82296" y="190881"/>
                </a:lnTo>
                <a:lnTo>
                  <a:pt x="81978" y="186944"/>
                </a:lnTo>
                <a:lnTo>
                  <a:pt x="79629" y="156845"/>
                </a:lnTo>
                <a:lnTo>
                  <a:pt x="82296" y="122809"/>
                </a:lnTo>
                <a:lnTo>
                  <a:pt x="83566" y="121793"/>
                </a:lnTo>
                <a:lnTo>
                  <a:pt x="91986" y="116459"/>
                </a:lnTo>
                <a:lnTo>
                  <a:pt x="108839" y="105791"/>
                </a:lnTo>
                <a:lnTo>
                  <a:pt x="138049" y="90551"/>
                </a:lnTo>
                <a:lnTo>
                  <a:pt x="167132" y="105791"/>
                </a:lnTo>
                <a:lnTo>
                  <a:pt x="193802" y="124206"/>
                </a:lnTo>
                <a:lnTo>
                  <a:pt x="196342" y="156845"/>
                </a:lnTo>
                <a:lnTo>
                  <a:pt x="196342" y="95250"/>
                </a:lnTo>
                <a:lnTo>
                  <a:pt x="193294" y="83947"/>
                </a:lnTo>
                <a:lnTo>
                  <a:pt x="193294" y="117983"/>
                </a:lnTo>
                <a:lnTo>
                  <a:pt x="169545" y="101473"/>
                </a:lnTo>
                <a:lnTo>
                  <a:pt x="148717" y="90551"/>
                </a:lnTo>
                <a:lnTo>
                  <a:pt x="143637" y="87884"/>
                </a:lnTo>
                <a:lnTo>
                  <a:pt x="151028" y="84963"/>
                </a:lnTo>
                <a:lnTo>
                  <a:pt x="173228" y="76200"/>
                </a:lnTo>
                <a:lnTo>
                  <a:pt x="185293" y="73025"/>
                </a:lnTo>
                <a:lnTo>
                  <a:pt x="191770" y="97790"/>
                </a:lnTo>
                <a:lnTo>
                  <a:pt x="193294" y="117983"/>
                </a:lnTo>
                <a:lnTo>
                  <a:pt x="193294" y="83947"/>
                </a:lnTo>
                <a:lnTo>
                  <a:pt x="190334" y="73025"/>
                </a:lnTo>
                <a:lnTo>
                  <a:pt x="189992" y="71755"/>
                </a:lnTo>
                <a:lnTo>
                  <a:pt x="203073" y="68326"/>
                </a:lnTo>
                <a:lnTo>
                  <a:pt x="215138" y="67056"/>
                </a:lnTo>
                <a:lnTo>
                  <a:pt x="229616" y="65532"/>
                </a:lnTo>
                <a:lnTo>
                  <a:pt x="268097" y="80899"/>
                </a:lnTo>
                <a:lnTo>
                  <a:pt x="269113" y="106680"/>
                </a:lnTo>
                <a:lnTo>
                  <a:pt x="269113" y="74676"/>
                </a:lnTo>
                <a:lnTo>
                  <a:pt x="265811" y="70739"/>
                </a:lnTo>
                <a:lnTo>
                  <a:pt x="257048" y="65532"/>
                </a:lnTo>
                <a:lnTo>
                  <a:pt x="256413" y="65151"/>
                </a:lnTo>
                <a:lnTo>
                  <a:pt x="244348" y="61722"/>
                </a:lnTo>
                <a:lnTo>
                  <a:pt x="229616" y="60579"/>
                </a:lnTo>
                <a:lnTo>
                  <a:pt x="202438" y="63373"/>
                </a:lnTo>
                <a:lnTo>
                  <a:pt x="188722" y="67056"/>
                </a:lnTo>
                <a:lnTo>
                  <a:pt x="184023" y="49784"/>
                </a:lnTo>
                <a:lnTo>
                  <a:pt x="184023" y="68199"/>
                </a:lnTo>
                <a:lnTo>
                  <a:pt x="171958" y="71374"/>
                </a:lnTo>
                <a:lnTo>
                  <a:pt x="139446" y="84201"/>
                </a:lnTo>
                <a:lnTo>
                  <a:pt x="137922" y="84963"/>
                </a:lnTo>
                <a:lnTo>
                  <a:pt x="136525" y="84201"/>
                </a:lnTo>
                <a:lnTo>
                  <a:pt x="132334" y="82677"/>
                </a:lnTo>
                <a:lnTo>
                  <a:pt x="132334" y="87884"/>
                </a:lnTo>
                <a:lnTo>
                  <a:pt x="106426" y="101473"/>
                </a:lnTo>
                <a:lnTo>
                  <a:pt x="82804" y="116459"/>
                </a:lnTo>
                <a:lnTo>
                  <a:pt x="84328" y="97790"/>
                </a:lnTo>
                <a:lnTo>
                  <a:pt x="90678" y="73025"/>
                </a:lnTo>
                <a:lnTo>
                  <a:pt x="102743" y="76200"/>
                </a:lnTo>
                <a:lnTo>
                  <a:pt x="132334" y="87884"/>
                </a:lnTo>
                <a:lnTo>
                  <a:pt x="132334" y="82677"/>
                </a:lnTo>
                <a:lnTo>
                  <a:pt x="108140" y="73025"/>
                </a:lnTo>
                <a:lnTo>
                  <a:pt x="104013" y="71374"/>
                </a:lnTo>
                <a:lnTo>
                  <a:pt x="91948" y="68199"/>
                </a:lnTo>
                <a:lnTo>
                  <a:pt x="92240" y="67056"/>
                </a:lnTo>
                <a:lnTo>
                  <a:pt x="96774" y="49530"/>
                </a:lnTo>
                <a:lnTo>
                  <a:pt x="115316" y="16891"/>
                </a:lnTo>
                <a:lnTo>
                  <a:pt x="138049" y="4953"/>
                </a:lnTo>
                <a:lnTo>
                  <a:pt x="160655" y="16891"/>
                </a:lnTo>
                <a:lnTo>
                  <a:pt x="179197" y="49530"/>
                </a:lnTo>
                <a:lnTo>
                  <a:pt x="184023" y="68199"/>
                </a:lnTo>
                <a:lnTo>
                  <a:pt x="183946" y="49530"/>
                </a:lnTo>
                <a:lnTo>
                  <a:pt x="182880" y="45466"/>
                </a:lnTo>
                <a:lnTo>
                  <a:pt x="162814" y="12192"/>
                </a:lnTo>
                <a:lnTo>
                  <a:pt x="148107" y="4953"/>
                </a:lnTo>
                <a:lnTo>
                  <a:pt x="138049" y="0"/>
                </a:lnTo>
                <a:lnTo>
                  <a:pt x="113157" y="12192"/>
                </a:lnTo>
                <a:lnTo>
                  <a:pt x="93091" y="45466"/>
                </a:lnTo>
                <a:lnTo>
                  <a:pt x="87249" y="67056"/>
                </a:lnTo>
                <a:lnTo>
                  <a:pt x="85979" y="66675"/>
                </a:lnTo>
                <a:lnTo>
                  <a:pt x="85979" y="71755"/>
                </a:lnTo>
                <a:lnTo>
                  <a:pt x="79629" y="95250"/>
                </a:lnTo>
                <a:lnTo>
                  <a:pt x="77724" y="120142"/>
                </a:lnTo>
                <a:lnTo>
                  <a:pt x="77216" y="120523"/>
                </a:lnTo>
                <a:lnTo>
                  <a:pt x="77216" y="186944"/>
                </a:lnTo>
                <a:lnTo>
                  <a:pt x="60960" y="174625"/>
                </a:lnTo>
                <a:lnTo>
                  <a:pt x="45313" y="160401"/>
                </a:lnTo>
                <a:lnTo>
                  <a:pt x="41402" y="156845"/>
                </a:lnTo>
                <a:lnTo>
                  <a:pt x="45453" y="153162"/>
                </a:lnTo>
                <a:lnTo>
                  <a:pt x="60960" y="139065"/>
                </a:lnTo>
                <a:lnTo>
                  <a:pt x="77127" y="126695"/>
                </a:lnTo>
                <a:lnTo>
                  <a:pt x="77114" y="127762"/>
                </a:lnTo>
                <a:lnTo>
                  <a:pt x="74803" y="156845"/>
                </a:lnTo>
                <a:lnTo>
                  <a:pt x="77216" y="186944"/>
                </a:lnTo>
                <a:lnTo>
                  <a:pt x="77216" y="120523"/>
                </a:lnTo>
                <a:lnTo>
                  <a:pt x="57658" y="135255"/>
                </a:lnTo>
                <a:lnTo>
                  <a:pt x="38100" y="153162"/>
                </a:lnTo>
                <a:lnTo>
                  <a:pt x="25019" y="138303"/>
                </a:lnTo>
                <a:lnTo>
                  <a:pt x="13462" y="121158"/>
                </a:lnTo>
                <a:lnTo>
                  <a:pt x="6604" y="105664"/>
                </a:lnTo>
                <a:lnTo>
                  <a:pt x="4826" y="92075"/>
                </a:lnTo>
                <a:lnTo>
                  <a:pt x="8001" y="80899"/>
                </a:lnTo>
                <a:lnTo>
                  <a:pt x="13589" y="74295"/>
                </a:lnTo>
                <a:lnTo>
                  <a:pt x="21971" y="69469"/>
                </a:lnTo>
                <a:lnTo>
                  <a:pt x="33020" y="66548"/>
                </a:lnTo>
                <a:lnTo>
                  <a:pt x="46355" y="65532"/>
                </a:lnTo>
                <a:lnTo>
                  <a:pt x="72898" y="68326"/>
                </a:lnTo>
                <a:lnTo>
                  <a:pt x="85979" y="71755"/>
                </a:lnTo>
                <a:lnTo>
                  <a:pt x="85979" y="66675"/>
                </a:lnTo>
                <a:lnTo>
                  <a:pt x="81661" y="65532"/>
                </a:lnTo>
                <a:lnTo>
                  <a:pt x="73533" y="63373"/>
                </a:lnTo>
                <a:lnTo>
                  <a:pt x="46355" y="60579"/>
                </a:lnTo>
                <a:lnTo>
                  <a:pt x="3683" y="78359"/>
                </a:lnTo>
                <a:lnTo>
                  <a:pt x="114" y="92075"/>
                </a:lnTo>
                <a:lnTo>
                  <a:pt x="1727" y="105664"/>
                </a:lnTo>
                <a:lnTo>
                  <a:pt x="1828" y="106172"/>
                </a:lnTo>
                <a:lnTo>
                  <a:pt x="8763" y="122936"/>
                </a:lnTo>
                <a:lnTo>
                  <a:pt x="21209" y="141351"/>
                </a:lnTo>
                <a:lnTo>
                  <a:pt x="34798" y="156845"/>
                </a:lnTo>
                <a:lnTo>
                  <a:pt x="21082" y="172212"/>
                </a:lnTo>
                <a:lnTo>
                  <a:pt x="8763" y="190627"/>
                </a:lnTo>
                <a:lnTo>
                  <a:pt x="1778" y="207645"/>
                </a:lnTo>
                <a:lnTo>
                  <a:pt x="0" y="222504"/>
                </a:lnTo>
                <a:lnTo>
                  <a:pt x="3683" y="235204"/>
                </a:lnTo>
                <a:lnTo>
                  <a:pt x="10160" y="242951"/>
                </a:lnTo>
                <a:lnTo>
                  <a:pt x="19558" y="248412"/>
                </a:lnTo>
                <a:lnTo>
                  <a:pt x="31623" y="251841"/>
                </a:lnTo>
                <a:lnTo>
                  <a:pt x="46355" y="252984"/>
                </a:lnTo>
                <a:lnTo>
                  <a:pt x="73533" y="250190"/>
                </a:lnTo>
                <a:lnTo>
                  <a:pt x="81661" y="248031"/>
                </a:lnTo>
                <a:lnTo>
                  <a:pt x="87249" y="246634"/>
                </a:lnTo>
                <a:lnTo>
                  <a:pt x="93091" y="268224"/>
                </a:lnTo>
                <a:lnTo>
                  <a:pt x="113157" y="301498"/>
                </a:lnTo>
                <a:lnTo>
                  <a:pt x="138049" y="313601"/>
                </a:lnTo>
                <a:lnTo>
                  <a:pt x="148082" y="308610"/>
                </a:lnTo>
                <a:lnTo>
                  <a:pt x="162814" y="301498"/>
                </a:lnTo>
                <a:lnTo>
                  <a:pt x="182880" y="268224"/>
                </a:lnTo>
                <a:lnTo>
                  <a:pt x="188722" y="246634"/>
                </a:lnTo>
                <a:lnTo>
                  <a:pt x="202438" y="250190"/>
                </a:lnTo>
                <a:lnTo>
                  <a:pt x="229616" y="252984"/>
                </a:lnTo>
                <a:lnTo>
                  <a:pt x="244348" y="251841"/>
                </a:lnTo>
                <a:lnTo>
                  <a:pt x="256413" y="248539"/>
                </a:lnTo>
                <a:lnTo>
                  <a:pt x="257175" y="248031"/>
                </a:lnTo>
                <a:lnTo>
                  <a:pt x="265811" y="242951"/>
                </a:lnTo>
                <a:lnTo>
                  <a:pt x="272288" y="235204"/>
                </a:lnTo>
                <a:lnTo>
                  <a:pt x="274320" y="207391"/>
                </a:lnTo>
                <a:lnTo>
                  <a:pt x="269113" y="197866"/>
                </a:lnTo>
                <a:lnTo>
                  <a:pt x="269062" y="206806"/>
                </a:lnTo>
                <a:lnTo>
                  <a:pt x="269062" y="207899"/>
                </a:lnTo>
                <a:lnTo>
                  <a:pt x="254000" y="244221"/>
                </a:lnTo>
                <a:lnTo>
                  <a:pt x="229616" y="248031"/>
                </a:lnTo>
                <a:lnTo>
                  <a:pt x="215709" y="246634"/>
                </a:lnTo>
                <a:lnTo>
                  <a:pt x="203073" y="245364"/>
                </a:lnTo>
                <a:lnTo>
                  <a:pt x="189992" y="241808"/>
                </a:lnTo>
                <a:lnTo>
                  <a:pt x="190296" y="240665"/>
                </a:lnTo>
                <a:lnTo>
                  <a:pt x="196342" y="218440"/>
                </a:lnTo>
                <a:lnTo>
                  <a:pt x="198374" y="192024"/>
                </a:lnTo>
                <a:lnTo>
                  <a:pt x="207276" y="185801"/>
                </a:lnTo>
                <a:lnTo>
                  <a:pt x="219837" y="177038"/>
                </a:lnTo>
                <a:lnTo>
                  <a:pt x="236347" y="160274"/>
                </a:lnTo>
                <a:lnTo>
                  <a:pt x="250571" y="174371"/>
                </a:lnTo>
                <a:lnTo>
                  <a:pt x="269062" y="206806"/>
                </a:lnTo>
                <a:lnTo>
                  <a:pt x="269062" y="197777"/>
                </a:lnTo>
                <a:lnTo>
                  <a:pt x="255778" y="173228"/>
                </a:lnTo>
                <a:lnTo>
                  <a:pt x="243116" y="160274"/>
                </a:lnTo>
                <a:lnTo>
                  <a:pt x="239776" y="156845"/>
                </a:lnTo>
                <a:lnTo>
                  <a:pt x="243116" y="153416"/>
                </a:lnTo>
                <a:lnTo>
                  <a:pt x="255778" y="140462"/>
                </a:lnTo>
                <a:lnTo>
                  <a:pt x="274320" y="106172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6126967" y="8787383"/>
            <a:ext cx="334010" cy="332740"/>
            <a:chOff x="16126967" y="8787383"/>
            <a:chExt cx="334010" cy="332740"/>
          </a:xfrm>
        </p:grpSpPr>
        <p:sp>
          <p:nvSpPr>
            <p:cNvPr id="15" name="object 15"/>
            <p:cNvSpPr/>
            <p:nvPr/>
          </p:nvSpPr>
          <p:spPr>
            <a:xfrm>
              <a:off x="16126968" y="8787383"/>
              <a:ext cx="334010" cy="332740"/>
            </a:xfrm>
            <a:custGeom>
              <a:avLst/>
              <a:gdLst/>
              <a:ahLst/>
              <a:cxnLst/>
              <a:rect l="l" t="t" r="r" b="b"/>
              <a:pathLst>
                <a:path w="334009" h="332740">
                  <a:moveTo>
                    <a:pt x="333502" y="27432"/>
                  </a:moveTo>
                  <a:lnTo>
                    <a:pt x="332740" y="23876"/>
                  </a:lnTo>
                  <a:lnTo>
                    <a:pt x="329565" y="16002"/>
                  </a:lnTo>
                  <a:lnTo>
                    <a:pt x="327914" y="13716"/>
                  </a:lnTo>
                  <a:lnTo>
                    <a:pt x="327152" y="12446"/>
                  </a:lnTo>
                  <a:lnTo>
                    <a:pt x="321056" y="6477"/>
                  </a:lnTo>
                  <a:lnTo>
                    <a:pt x="319913" y="5676"/>
                  </a:lnTo>
                  <a:lnTo>
                    <a:pt x="319913" y="29845"/>
                  </a:lnTo>
                  <a:lnTo>
                    <a:pt x="319913" y="302387"/>
                  </a:lnTo>
                  <a:lnTo>
                    <a:pt x="303657" y="318579"/>
                  </a:lnTo>
                  <a:lnTo>
                    <a:pt x="29845" y="318579"/>
                  </a:lnTo>
                  <a:lnTo>
                    <a:pt x="27432" y="318109"/>
                  </a:lnTo>
                  <a:lnTo>
                    <a:pt x="13589" y="302387"/>
                  </a:lnTo>
                  <a:lnTo>
                    <a:pt x="13589" y="29845"/>
                  </a:lnTo>
                  <a:lnTo>
                    <a:pt x="29845" y="13716"/>
                  </a:lnTo>
                  <a:lnTo>
                    <a:pt x="303657" y="13716"/>
                  </a:lnTo>
                  <a:lnTo>
                    <a:pt x="306070" y="14097"/>
                  </a:lnTo>
                  <a:lnTo>
                    <a:pt x="310642" y="16002"/>
                  </a:lnTo>
                  <a:lnTo>
                    <a:pt x="319913" y="29845"/>
                  </a:lnTo>
                  <a:lnTo>
                    <a:pt x="319913" y="5676"/>
                  </a:lnTo>
                  <a:lnTo>
                    <a:pt x="317627" y="4064"/>
                  </a:lnTo>
                  <a:lnTo>
                    <a:pt x="309626" y="762"/>
                  </a:lnTo>
                  <a:lnTo>
                    <a:pt x="305435" y="0"/>
                  </a:lnTo>
                  <a:lnTo>
                    <a:pt x="28067" y="0"/>
                  </a:lnTo>
                  <a:lnTo>
                    <a:pt x="23876" y="762"/>
                  </a:lnTo>
                  <a:lnTo>
                    <a:pt x="0" y="27432"/>
                  </a:lnTo>
                  <a:lnTo>
                    <a:pt x="0" y="304761"/>
                  </a:lnTo>
                  <a:lnTo>
                    <a:pt x="28067" y="332219"/>
                  </a:lnTo>
                  <a:lnTo>
                    <a:pt x="305435" y="332219"/>
                  </a:lnTo>
                  <a:lnTo>
                    <a:pt x="327914" y="318579"/>
                  </a:lnTo>
                  <a:lnTo>
                    <a:pt x="329565" y="316191"/>
                  </a:lnTo>
                  <a:lnTo>
                    <a:pt x="332740" y="308305"/>
                  </a:lnTo>
                  <a:lnTo>
                    <a:pt x="333502" y="304761"/>
                  </a:lnTo>
                  <a:lnTo>
                    <a:pt x="333502" y="27432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83355" y="8833103"/>
              <a:ext cx="230123" cy="234696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31891" y="4463796"/>
            <a:ext cx="283463" cy="19964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409191" y="6406641"/>
            <a:ext cx="4239260" cy="18916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b="1" spc="-150" dirty="0">
                <a:solidFill>
                  <a:srgbClr val="FFFFFF"/>
                </a:solidFill>
                <a:latin typeface="Verdana"/>
                <a:cs typeface="Verdana"/>
              </a:rPr>
              <a:t>No emissions interference (EMI)</a:t>
            </a:r>
            <a:endParaRPr sz="3000" spc="-150" dirty="0">
              <a:latin typeface="Verdana"/>
              <a:cs typeface="Verdana"/>
            </a:endParaRPr>
          </a:p>
          <a:p>
            <a:pPr marL="12700" marR="294005">
              <a:lnSpc>
                <a:spcPct val="113900"/>
              </a:lnSpc>
              <a:spcBef>
                <a:spcPts val="1205"/>
              </a:spcBef>
            </a:pPr>
            <a:r>
              <a:rPr sz="2300" spc="-150" dirty="0">
                <a:solidFill>
                  <a:srgbClr val="FFFFFF"/>
                </a:solidFill>
                <a:latin typeface="Verdana"/>
                <a:cs typeface="Verdana"/>
              </a:rPr>
              <a:t>no electromagnetic field, no heating</a:t>
            </a:r>
            <a:endParaRPr sz="2300" spc="-150" dirty="0">
              <a:latin typeface="Verdana"/>
              <a:cs typeface="Verdan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676643" y="6003606"/>
            <a:ext cx="4262628" cy="3328670"/>
            <a:chOff x="6676643" y="6080759"/>
            <a:chExt cx="4953000" cy="3328670"/>
          </a:xfrm>
          <a:solidFill>
            <a:schemeClr val="accent1"/>
          </a:solidFill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37219" y="9052559"/>
              <a:ext cx="155448" cy="166115"/>
            </a:xfrm>
            <a:prstGeom prst="rect">
              <a:avLst/>
            </a:prstGeom>
            <a:grpFill/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36863" y="9052559"/>
              <a:ext cx="103630" cy="163068"/>
            </a:xfrm>
            <a:prstGeom prst="rect">
              <a:avLst/>
            </a:prstGeom>
            <a:grpFill/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41891" y="9022079"/>
              <a:ext cx="111250" cy="196596"/>
            </a:xfrm>
            <a:prstGeom prst="rect">
              <a:avLst/>
            </a:prstGeom>
            <a:grpFill/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61931" y="9022079"/>
              <a:ext cx="111250" cy="196596"/>
            </a:xfrm>
            <a:prstGeom prst="rect">
              <a:avLst/>
            </a:prstGeom>
            <a:grpFill/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02723" y="9052559"/>
              <a:ext cx="153924" cy="166115"/>
            </a:xfrm>
            <a:prstGeom prst="rect">
              <a:avLst/>
            </a:prstGeom>
            <a:grpFill/>
          </p:spPr>
        </p:pic>
        <p:sp>
          <p:nvSpPr>
            <p:cNvPr id="25" name="object 25"/>
            <p:cNvSpPr/>
            <p:nvPr/>
          </p:nvSpPr>
          <p:spPr>
            <a:xfrm>
              <a:off x="6676643" y="6080759"/>
              <a:ext cx="4953000" cy="3328670"/>
            </a:xfrm>
            <a:custGeom>
              <a:avLst/>
              <a:gdLst/>
              <a:ahLst/>
              <a:cxnLst/>
              <a:rect l="l" t="t" r="r" b="b"/>
              <a:pathLst>
                <a:path w="4953000" h="3328670">
                  <a:moveTo>
                    <a:pt x="4666996" y="0"/>
                  </a:moveTo>
                  <a:lnTo>
                    <a:pt x="285876" y="0"/>
                  </a:lnTo>
                  <a:lnTo>
                    <a:pt x="239522" y="3810"/>
                  </a:lnTo>
                  <a:lnTo>
                    <a:pt x="195579" y="14731"/>
                  </a:lnTo>
                  <a:lnTo>
                    <a:pt x="154558" y="32385"/>
                  </a:lnTo>
                  <a:lnTo>
                    <a:pt x="117094" y="55879"/>
                  </a:lnTo>
                  <a:lnTo>
                    <a:pt x="83692" y="84836"/>
                  </a:lnTo>
                  <a:lnTo>
                    <a:pt x="55117" y="118617"/>
                  </a:lnTo>
                  <a:lnTo>
                    <a:pt x="31876" y="156590"/>
                  </a:lnTo>
                  <a:lnTo>
                    <a:pt x="14604" y="198247"/>
                  </a:lnTo>
                  <a:lnTo>
                    <a:pt x="3682" y="242824"/>
                  </a:lnTo>
                  <a:lnTo>
                    <a:pt x="0" y="289813"/>
                  </a:lnTo>
                  <a:lnTo>
                    <a:pt x="0" y="3038576"/>
                  </a:lnTo>
                  <a:lnTo>
                    <a:pt x="3682" y="3085591"/>
                  </a:lnTo>
                  <a:lnTo>
                    <a:pt x="14604" y="3130194"/>
                  </a:lnTo>
                  <a:lnTo>
                    <a:pt x="31876" y="3171774"/>
                  </a:lnTo>
                  <a:lnTo>
                    <a:pt x="55117" y="3209759"/>
                  </a:lnTo>
                  <a:lnTo>
                    <a:pt x="83692" y="3243529"/>
                  </a:lnTo>
                  <a:lnTo>
                    <a:pt x="117094" y="3272497"/>
                  </a:lnTo>
                  <a:lnTo>
                    <a:pt x="154558" y="3296069"/>
                  </a:lnTo>
                  <a:lnTo>
                    <a:pt x="195579" y="3313645"/>
                  </a:lnTo>
                  <a:lnTo>
                    <a:pt x="239522" y="3324618"/>
                  </a:lnTo>
                  <a:lnTo>
                    <a:pt x="285876" y="3328416"/>
                  </a:lnTo>
                  <a:lnTo>
                    <a:pt x="4666996" y="3328416"/>
                  </a:lnTo>
                  <a:lnTo>
                    <a:pt x="4713351" y="3324618"/>
                  </a:lnTo>
                  <a:lnTo>
                    <a:pt x="4757420" y="3313645"/>
                  </a:lnTo>
                  <a:lnTo>
                    <a:pt x="4798440" y="3296069"/>
                  </a:lnTo>
                  <a:lnTo>
                    <a:pt x="4835906" y="3272497"/>
                  </a:lnTo>
                  <a:lnTo>
                    <a:pt x="4869180" y="3243529"/>
                  </a:lnTo>
                  <a:lnTo>
                    <a:pt x="4897755" y="3209759"/>
                  </a:lnTo>
                  <a:lnTo>
                    <a:pt x="4920996" y="3171774"/>
                  </a:lnTo>
                  <a:lnTo>
                    <a:pt x="4938395" y="3130194"/>
                  </a:lnTo>
                  <a:lnTo>
                    <a:pt x="4949189" y="3085591"/>
                  </a:lnTo>
                  <a:lnTo>
                    <a:pt x="4952873" y="3038576"/>
                  </a:lnTo>
                  <a:lnTo>
                    <a:pt x="4952873" y="289813"/>
                  </a:lnTo>
                  <a:lnTo>
                    <a:pt x="4949189" y="242824"/>
                  </a:lnTo>
                  <a:lnTo>
                    <a:pt x="4938395" y="198247"/>
                  </a:lnTo>
                  <a:lnTo>
                    <a:pt x="4920996" y="156590"/>
                  </a:lnTo>
                  <a:lnTo>
                    <a:pt x="4897755" y="118617"/>
                  </a:lnTo>
                  <a:lnTo>
                    <a:pt x="4869180" y="84836"/>
                  </a:lnTo>
                  <a:lnTo>
                    <a:pt x="4835906" y="55879"/>
                  </a:lnTo>
                  <a:lnTo>
                    <a:pt x="4798440" y="32385"/>
                  </a:lnTo>
                  <a:lnTo>
                    <a:pt x="4757420" y="14731"/>
                  </a:lnTo>
                  <a:lnTo>
                    <a:pt x="4713351" y="3810"/>
                  </a:lnTo>
                  <a:lnTo>
                    <a:pt x="466699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39271" y="8862059"/>
              <a:ext cx="172211" cy="289559"/>
            </a:xfrm>
            <a:prstGeom prst="rect">
              <a:avLst/>
            </a:prstGeom>
            <a:grpFill/>
          </p:spPr>
        </p:pic>
        <p:sp>
          <p:nvSpPr>
            <p:cNvPr id="27" name="object 27"/>
            <p:cNvSpPr/>
            <p:nvPr/>
          </p:nvSpPr>
          <p:spPr>
            <a:xfrm>
              <a:off x="10975847" y="8993123"/>
              <a:ext cx="295275" cy="202565"/>
            </a:xfrm>
            <a:custGeom>
              <a:avLst/>
              <a:gdLst/>
              <a:ahLst/>
              <a:cxnLst/>
              <a:rect l="l" t="t" r="r" b="b"/>
              <a:pathLst>
                <a:path w="295275" h="202565">
                  <a:moveTo>
                    <a:pt x="295275" y="0"/>
                  </a:moveTo>
                  <a:lnTo>
                    <a:pt x="221487" y="0"/>
                  </a:lnTo>
                  <a:lnTo>
                    <a:pt x="221487" y="14478"/>
                  </a:lnTo>
                  <a:lnTo>
                    <a:pt x="245491" y="14478"/>
                  </a:lnTo>
                  <a:lnTo>
                    <a:pt x="41021" y="187820"/>
                  </a:lnTo>
                  <a:lnTo>
                    <a:pt x="0" y="187820"/>
                  </a:lnTo>
                  <a:lnTo>
                    <a:pt x="0" y="202260"/>
                  </a:lnTo>
                  <a:lnTo>
                    <a:pt x="98425" y="202260"/>
                  </a:lnTo>
                  <a:lnTo>
                    <a:pt x="98425" y="187820"/>
                  </a:lnTo>
                  <a:lnTo>
                    <a:pt x="62102" y="187820"/>
                  </a:lnTo>
                  <a:lnTo>
                    <a:pt x="266573" y="14478"/>
                  </a:lnTo>
                  <a:lnTo>
                    <a:pt x="295275" y="14478"/>
                  </a:lnTo>
                  <a:lnTo>
                    <a:pt x="29527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2984860" y="6312979"/>
            <a:ext cx="3509010" cy="1696720"/>
          </a:xfrm>
          <a:prstGeom prst="rect">
            <a:avLst/>
          </a:prstGeom>
        </p:spPr>
        <p:txBody>
          <a:bodyPr vert="horz" wrap="square" lIns="0" tIns="274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sz="3000" b="1" spc="-150" dirty="0">
                <a:solidFill>
                  <a:srgbClr val="FFFFFF"/>
                </a:solidFill>
                <a:latin typeface="Verdana"/>
                <a:cs typeface="Verdana"/>
              </a:rPr>
              <a:t>Up to 1000W</a:t>
            </a:r>
            <a:endParaRPr sz="3000" spc="-150" dirty="0">
              <a:latin typeface="Verdana"/>
              <a:cs typeface="Verdana"/>
            </a:endParaRPr>
          </a:p>
          <a:p>
            <a:pPr marL="12700" marR="5080">
              <a:lnSpc>
                <a:spcPct val="113900"/>
              </a:lnSpc>
              <a:spcBef>
                <a:spcPts val="1205"/>
              </a:spcBef>
            </a:pPr>
            <a:r>
              <a:rPr sz="2300" spc="-150" dirty="0">
                <a:solidFill>
                  <a:srgbClr val="FFFFFF"/>
                </a:solidFill>
                <a:latin typeface="Verdana"/>
                <a:cs typeface="Verdana"/>
              </a:rPr>
              <a:t>charging capability for consumer electronics</a:t>
            </a:r>
            <a:endParaRPr sz="2300" spc="-150" dirty="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86601" y="2690241"/>
            <a:ext cx="3674490" cy="107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50" dirty="0">
                <a:solidFill>
                  <a:srgbClr val="FFFFFF"/>
                </a:solidFill>
                <a:latin typeface="Verdana"/>
                <a:cs typeface="Verdana"/>
              </a:rPr>
              <a:t>Equal efficiency</a:t>
            </a:r>
            <a:endParaRPr sz="3000" spc="-1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915"/>
              </a:spcBef>
            </a:pPr>
            <a:r>
              <a:rPr sz="2300" spc="-150" dirty="0">
                <a:solidFill>
                  <a:srgbClr val="FFFFFF"/>
                </a:solidFill>
                <a:latin typeface="Verdana"/>
                <a:cs typeface="Verdana"/>
              </a:rPr>
              <a:t>to cable charging</a:t>
            </a:r>
            <a:endParaRPr sz="2300" spc="-150" dirty="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723368" y="2551938"/>
            <a:ext cx="3648710" cy="1076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50" dirty="0">
                <a:solidFill>
                  <a:srgbClr val="FFFFFF"/>
                </a:solidFill>
                <a:latin typeface="Verdana"/>
                <a:cs typeface="Verdana"/>
              </a:rPr>
              <a:t>Charge multiple</a:t>
            </a:r>
            <a:endParaRPr sz="3000" spc="-1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910"/>
              </a:spcBef>
            </a:pPr>
            <a:r>
              <a:rPr sz="2300" spc="-150" dirty="0">
                <a:solidFill>
                  <a:srgbClr val="FFFFFF"/>
                </a:solidFill>
                <a:latin typeface="Verdana"/>
                <a:cs typeface="Verdana"/>
              </a:rPr>
              <a:t>devices without a cable</a:t>
            </a:r>
            <a:endParaRPr sz="2300" spc="-150" dirty="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89354" y="2489657"/>
            <a:ext cx="3392804" cy="1534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24890" algn="l">
              <a:lnSpc>
                <a:spcPct val="100000"/>
              </a:lnSpc>
              <a:spcBef>
                <a:spcPts val="100"/>
              </a:spcBef>
            </a:pPr>
            <a:r>
              <a:rPr sz="3000" b="1" spc="-150" dirty="0">
                <a:solidFill>
                  <a:srgbClr val="FFFFFF"/>
                </a:solidFill>
                <a:latin typeface="Verdana"/>
                <a:cs typeface="Verdana"/>
              </a:rPr>
              <a:t>No contact required</a:t>
            </a:r>
            <a:endParaRPr sz="3000" spc="-150" dirty="0">
              <a:latin typeface="Verdana"/>
              <a:cs typeface="Verdana"/>
            </a:endParaRPr>
          </a:p>
          <a:p>
            <a:pPr marL="12700" algn="l">
              <a:lnSpc>
                <a:spcPct val="100000"/>
              </a:lnSpc>
              <a:spcBef>
                <a:spcPts val="1914"/>
              </a:spcBef>
            </a:pPr>
            <a:r>
              <a:rPr sz="2300" spc="-150" dirty="0">
                <a:solidFill>
                  <a:srgbClr val="FFFFFF"/>
                </a:solidFill>
                <a:latin typeface="Verdana"/>
                <a:cs typeface="Verdana"/>
              </a:rPr>
              <a:t>reclaim your freedom</a:t>
            </a:r>
            <a:endParaRPr sz="2300" spc="-150" dirty="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369302" y="6559422"/>
            <a:ext cx="3441065" cy="1533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b="1" spc="-150" dirty="0">
                <a:solidFill>
                  <a:srgbClr val="FFFFFF"/>
                </a:solidFill>
                <a:latin typeface="Verdana"/>
                <a:cs typeface="Verdana"/>
              </a:rPr>
              <a:t>Distances up to 50 cm</a:t>
            </a:r>
            <a:endParaRPr sz="3000" spc="-1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915"/>
              </a:spcBef>
            </a:pPr>
            <a:r>
              <a:rPr sz="2300" spc="-150" dirty="0">
                <a:solidFill>
                  <a:srgbClr val="FFFFFF"/>
                </a:solidFill>
                <a:latin typeface="Verdana"/>
                <a:cs typeface="Verdana"/>
              </a:rPr>
              <a:t>in any orientation</a:t>
            </a:r>
            <a:endParaRPr sz="2300" spc="-150" dirty="0">
              <a:latin typeface="Verdana"/>
              <a:cs typeface="Verdana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04800" y="266700"/>
            <a:ext cx="2194560" cy="257555"/>
          </a:xfrm>
          <a:prstGeom prst="rect">
            <a:avLst/>
          </a:prstGeom>
        </p:spPr>
      </p:pic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000000"/>
                </a:solidFill>
              </a:rPr>
              <a:t>ADVANTAGES</a:t>
            </a:r>
            <a:r>
              <a:rPr sz="4000" spc="-215" dirty="0">
                <a:solidFill>
                  <a:srgbClr val="000000"/>
                </a:solidFill>
              </a:rPr>
              <a:t> </a:t>
            </a:r>
            <a:r>
              <a:rPr sz="4000" dirty="0">
                <a:solidFill>
                  <a:srgbClr val="000000"/>
                </a:solidFill>
              </a:rPr>
              <a:t>OF</a:t>
            </a:r>
            <a:r>
              <a:rPr sz="4000" spc="-229" dirty="0">
                <a:solidFill>
                  <a:srgbClr val="000000"/>
                </a:solidFill>
              </a:rPr>
              <a:t> </a:t>
            </a:r>
            <a:r>
              <a:rPr sz="4000" dirty="0">
                <a:solidFill>
                  <a:srgbClr val="000000"/>
                </a:solidFill>
              </a:rPr>
              <a:t>QUANTUM</a:t>
            </a:r>
            <a:r>
              <a:rPr sz="4000" spc="-229" dirty="0">
                <a:solidFill>
                  <a:srgbClr val="000000"/>
                </a:solidFill>
              </a:rPr>
              <a:t> </a:t>
            </a:r>
            <a:r>
              <a:rPr sz="4000" dirty="0">
                <a:solidFill>
                  <a:srgbClr val="000000"/>
                </a:solidFill>
              </a:rPr>
              <a:t>CHARGING</a:t>
            </a:r>
            <a:r>
              <a:rPr sz="4000" spc="-215" dirty="0">
                <a:solidFill>
                  <a:srgbClr val="000000"/>
                </a:solidFill>
              </a:rPr>
              <a:t> </a:t>
            </a:r>
            <a:r>
              <a:rPr sz="4000" spc="-10" dirty="0">
                <a:solidFill>
                  <a:srgbClr val="000000"/>
                </a:solidFill>
              </a:rPr>
              <a:t>TECHNOLOGY</a:t>
            </a:r>
            <a:endParaRPr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1400" y="1790700"/>
              <a:ext cx="10439400" cy="67056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817367" y="3051200"/>
            <a:ext cx="321818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600"/>
              </a:lnSpc>
              <a:spcBef>
                <a:spcPts val="100"/>
              </a:spcBef>
            </a:pPr>
            <a:r>
              <a:rPr sz="1900" b="1" dirty="0">
                <a:solidFill>
                  <a:srgbClr val="FFFFFF"/>
                </a:solidFill>
                <a:latin typeface="Verdana"/>
                <a:cs typeface="Verdana"/>
              </a:rPr>
              <a:t>CHARGING</a:t>
            </a:r>
            <a:r>
              <a:rPr sz="19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1900" b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1900" b="1" dirty="0">
                <a:solidFill>
                  <a:srgbClr val="FFFFFF"/>
                </a:solidFill>
                <a:latin typeface="Verdana"/>
                <a:cs typeface="Verdana"/>
              </a:rPr>
              <a:t>FRUSTRATING</a:t>
            </a:r>
            <a:r>
              <a:rPr sz="1900" b="1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Verdana"/>
                <a:cs typeface="Verdana"/>
              </a:rPr>
              <a:t>PART</a:t>
            </a:r>
            <a:r>
              <a:rPr sz="1900" b="1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1900" b="1" dirty="0">
                <a:solidFill>
                  <a:srgbClr val="FFFFFF"/>
                </a:solidFill>
                <a:latin typeface="Verdana"/>
                <a:cs typeface="Verdana"/>
              </a:rPr>
              <a:t>EVERYONE’S</a:t>
            </a:r>
            <a:r>
              <a:rPr sz="1900" b="1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Verdana"/>
                <a:cs typeface="Verdana"/>
              </a:rPr>
              <a:t>LIFE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06954" y="6354597"/>
            <a:ext cx="4177665" cy="735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600"/>
              </a:lnSpc>
              <a:spcBef>
                <a:spcPts val="100"/>
              </a:spcBef>
            </a:pPr>
            <a:r>
              <a:rPr sz="1900" b="1" dirty="0">
                <a:solidFill>
                  <a:srgbClr val="FFFFFF"/>
                </a:solidFill>
                <a:latin typeface="Verdana"/>
                <a:cs typeface="Verdana"/>
              </a:rPr>
              <a:t>ELECTRONIC</a:t>
            </a:r>
            <a:r>
              <a:rPr sz="1900" b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Verdana"/>
                <a:cs typeface="Verdana"/>
              </a:rPr>
              <a:t>WASTE</a:t>
            </a:r>
            <a:r>
              <a:rPr sz="1900" b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Verdana"/>
                <a:cs typeface="Verdana"/>
              </a:rPr>
              <a:t>(BROKEN </a:t>
            </a:r>
            <a:r>
              <a:rPr sz="1900" b="1" dirty="0">
                <a:solidFill>
                  <a:srgbClr val="FFFFFF"/>
                </a:solidFill>
                <a:latin typeface="Verdana"/>
                <a:cs typeface="Verdana"/>
              </a:rPr>
              <a:t>WIRES</a:t>
            </a:r>
            <a:r>
              <a:rPr sz="1900" b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900" b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b="1" dirty="0">
                <a:solidFill>
                  <a:srgbClr val="FFFFFF"/>
                </a:solidFill>
                <a:latin typeface="Verdana"/>
                <a:cs typeface="Verdana"/>
              </a:rPr>
              <a:t>USED</a:t>
            </a:r>
            <a:r>
              <a:rPr sz="1900" b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Verdana"/>
                <a:cs typeface="Verdana"/>
              </a:rPr>
              <a:t>BATTERIES)</a:t>
            </a:r>
            <a:endParaRPr sz="1900" dirty="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04800" y="266700"/>
            <a:ext cx="2193925" cy="7160895"/>
            <a:chOff x="304800" y="266700"/>
            <a:chExt cx="2193925" cy="716089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044" y="3002279"/>
              <a:ext cx="1353312" cy="13533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2519" y="6073140"/>
              <a:ext cx="1354074" cy="13540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04800" y="266699"/>
              <a:ext cx="1057275" cy="273685"/>
            </a:xfrm>
            <a:custGeom>
              <a:avLst/>
              <a:gdLst/>
              <a:ahLst/>
              <a:cxnLst/>
              <a:rect l="l" t="t" r="r" b="b"/>
              <a:pathLst>
                <a:path w="1057275" h="273684">
                  <a:moveTo>
                    <a:pt x="243395" y="0"/>
                  </a:moveTo>
                  <a:lnTo>
                    <a:pt x="0" y="0"/>
                  </a:lnTo>
                  <a:lnTo>
                    <a:pt x="0" y="48260"/>
                  </a:lnTo>
                  <a:lnTo>
                    <a:pt x="97942" y="48260"/>
                  </a:lnTo>
                  <a:lnTo>
                    <a:pt x="97942" y="273050"/>
                  </a:lnTo>
                  <a:lnTo>
                    <a:pt x="142240" y="273050"/>
                  </a:lnTo>
                  <a:lnTo>
                    <a:pt x="142240" y="48260"/>
                  </a:lnTo>
                  <a:lnTo>
                    <a:pt x="243395" y="48260"/>
                  </a:lnTo>
                  <a:lnTo>
                    <a:pt x="243395" y="0"/>
                  </a:lnTo>
                  <a:close/>
                </a:path>
                <a:path w="1057275" h="273684">
                  <a:moveTo>
                    <a:pt x="359168" y="117094"/>
                  </a:moveTo>
                  <a:lnTo>
                    <a:pt x="355561" y="98044"/>
                  </a:lnTo>
                  <a:lnTo>
                    <a:pt x="345694" y="82550"/>
                  </a:lnTo>
                  <a:lnTo>
                    <a:pt x="331089" y="72136"/>
                  </a:lnTo>
                  <a:lnTo>
                    <a:pt x="315544" y="68834"/>
                  </a:lnTo>
                  <a:lnTo>
                    <a:pt x="315544" y="115570"/>
                  </a:lnTo>
                  <a:lnTo>
                    <a:pt x="315544" y="147447"/>
                  </a:lnTo>
                  <a:lnTo>
                    <a:pt x="206603" y="147447"/>
                  </a:lnTo>
                  <a:lnTo>
                    <a:pt x="206603" y="115570"/>
                  </a:lnTo>
                  <a:lnTo>
                    <a:pt x="207619" y="114554"/>
                  </a:lnTo>
                  <a:lnTo>
                    <a:pt x="314528" y="114554"/>
                  </a:lnTo>
                  <a:lnTo>
                    <a:pt x="315544" y="115570"/>
                  </a:lnTo>
                  <a:lnTo>
                    <a:pt x="315544" y="68834"/>
                  </a:lnTo>
                  <a:lnTo>
                    <a:pt x="313207" y="68326"/>
                  </a:lnTo>
                  <a:lnTo>
                    <a:pt x="208940" y="68326"/>
                  </a:lnTo>
                  <a:lnTo>
                    <a:pt x="191084" y="72136"/>
                  </a:lnTo>
                  <a:lnTo>
                    <a:pt x="176479" y="82550"/>
                  </a:lnTo>
                  <a:lnTo>
                    <a:pt x="166611" y="98044"/>
                  </a:lnTo>
                  <a:lnTo>
                    <a:pt x="162979" y="117094"/>
                  </a:lnTo>
                  <a:lnTo>
                    <a:pt x="162979" y="224409"/>
                  </a:lnTo>
                  <a:lnTo>
                    <a:pt x="166611" y="243332"/>
                  </a:lnTo>
                  <a:lnTo>
                    <a:pt x="176479" y="258826"/>
                  </a:lnTo>
                  <a:lnTo>
                    <a:pt x="191084" y="269367"/>
                  </a:lnTo>
                  <a:lnTo>
                    <a:pt x="208940" y="273177"/>
                  </a:lnTo>
                  <a:lnTo>
                    <a:pt x="359168" y="273177"/>
                  </a:lnTo>
                  <a:lnTo>
                    <a:pt x="359168" y="226949"/>
                  </a:lnTo>
                  <a:lnTo>
                    <a:pt x="207619" y="226949"/>
                  </a:lnTo>
                  <a:lnTo>
                    <a:pt x="206603" y="225806"/>
                  </a:lnTo>
                  <a:lnTo>
                    <a:pt x="206603" y="194056"/>
                  </a:lnTo>
                  <a:lnTo>
                    <a:pt x="359168" y="194056"/>
                  </a:lnTo>
                  <a:lnTo>
                    <a:pt x="359168" y="147447"/>
                  </a:lnTo>
                  <a:lnTo>
                    <a:pt x="359168" y="117094"/>
                  </a:lnTo>
                  <a:close/>
                </a:path>
                <a:path w="1057275" h="273684">
                  <a:moveTo>
                    <a:pt x="573811" y="226949"/>
                  </a:moveTo>
                  <a:lnTo>
                    <a:pt x="422262" y="226949"/>
                  </a:lnTo>
                  <a:lnTo>
                    <a:pt x="421246" y="225806"/>
                  </a:lnTo>
                  <a:lnTo>
                    <a:pt x="421246" y="115570"/>
                  </a:lnTo>
                  <a:lnTo>
                    <a:pt x="422262" y="114554"/>
                  </a:lnTo>
                  <a:lnTo>
                    <a:pt x="573138" y="114554"/>
                  </a:lnTo>
                  <a:lnTo>
                    <a:pt x="573138" y="68326"/>
                  </a:lnTo>
                  <a:lnTo>
                    <a:pt x="423583" y="68326"/>
                  </a:lnTo>
                  <a:lnTo>
                    <a:pt x="405701" y="72136"/>
                  </a:lnTo>
                  <a:lnTo>
                    <a:pt x="391096" y="82550"/>
                  </a:lnTo>
                  <a:lnTo>
                    <a:pt x="381228" y="98044"/>
                  </a:lnTo>
                  <a:lnTo>
                    <a:pt x="377596" y="117094"/>
                  </a:lnTo>
                  <a:lnTo>
                    <a:pt x="377596" y="224409"/>
                  </a:lnTo>
                  <a:lnTo>
                    <a:pt x="381228" y="243332"/>
                  </a:lnTo>
                  <a:lnTo>
                    <a:pt x="391096" y="258826"/>
                  </a:lnTo>
                  <a:lnTo>
                    <a:pt x="405701" y="269367"/>
                  </a:lnTo>
                  <a:lnTo>
                    <a:pt x="423583" y="273177"/>
                  </a:lnTo>
                  <a:lnTo>
                    <a:pt x="573811" y="273177"/>
                  </a:lnTo>
                  <a:lnTo>
                    <a:pt x="573811" y="226949"/>
                  </a:lnTo>
                  <a:close/>
                </a:path>
                <a:path w="1057275" h="273684">
                  <a:moveTo>
                    <a:pt x="799693" y="66040"/>
                  </a:moveTo>
                  <a:lnTo>
                    <a:pt x="755726" y="66040"/>
                  </a:lnTo>
                  <a:lnTo>
                    <a:pt x="755726" y="148590"/>
                  </a:lnTo>
                  <a:lnTo>
                    <a:pt x="637578" y="148590"/>
                  </a:lnTo>
                  <a:lnTo>
                    <a:pt x="637578" y="66040"/>
                  </a:lnTo>
                  <a:lnTo>
                    <a:pt x="593585" y="66040"/>
                  </a:lnTo>
                  <a:lnTo>
                    <a:pt x="593585" y="148590"/>
                  </a:lnTo>
                  <a:lnTo>
                    <a:pt x="593585" y="194310"/>
                  </a:lnTo>
                  <a:lnTo>
                    <a:pt x="593585" y="273050"/>
                  </a:lnTo>
                  <a:lnTo>
                    <a:pt x="637578" y="273050"/>
                  </a:lnTo>
                  <a:lnTo>
                    <a:pt x="637578" y="194310"/>
                  </a:lnTo>
                  <a:lnTo>
                    <a:pt x="755726" y="194310"/>
                  </a:lnTo>
                  <a:lnTo>
                    <a:pt x="755726" y="273050"/>
                  </a:lnTo>
                  <a:lnTo>
                    <a:pt x="799693" y="273050"/>
                  </a:lnTo>
                  <a:lnTo>
                    <a:pt x="799693" y="194310"/>
                  </a:lnTo>
                  <a:lnTo>
                    <a:pt x="799693" y="148590"/>
                  </a:lnTo>
                  <a:lnTo>
                    <a:pt x="799693" y="66040"/>
                  </a:lnTo>
                  <a:close/>
                </a:path>
                <a:path w="1057275" h="273684">
                  <a:moveTo>
                    <a:pt x="1056894" y="762"/>
                  </a:moveTo>
                  <a:lnTo>
                    <a:pt x="1012571" y="762"/>
                  </a:lnTo>
                  <a:lnTo>
                    <a:pt x="1012571" y="205740"/>
                  </a:lnTo>
                  <a:lnTo>
                    <a:pt x="864997" y="762"/>
                  </a:lnTo>
                  <a:lnTo>
                    <a:pt x="817041" y="762"/>
                  </a:lnTo>
                  <a:lnTo>
                    <a:pt x="817041" y="273558"/>
                  </a:lnTo>
                  <a:lnTo>
                    <a:pt x="861009" y="273558"/>
                  </a:lnTo>
                  <a:lnTo>
                    <a:pt x="861009" y="68580"/>
                  </a:lnTo>
                  <a:lnTo>
                    <a:pt x="1008888" y="273558"/>
                  </a:lnTo>
                  <a:lnTo>
                    <a:pt x="1056894" y="273558"/>
                  </a:lnTo>
                  <a:lnTo>
                    <a:pt x="1056894" y="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8966" y="334644"/>
              <a:ext cx="196215" cy="20485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570482" y="267461"/>
              <a:ext cx="552450" cy="272415"/>
            </a:xfrm>
            <a:custGeom>
              <a:avLst/>
              <a:gdLst/>
              <a:ahLst/>
              <a:cxnLst/>
              <a:rect l="l" t="t" r="r" b="b"/>
              <a:pathLst>
                <a:path w="552450" h="272415">
                  <a:moveTo>
                    <a:pt x="418465" y="115824"/>
                  </a:moveTo>
                  <a:lnTo>
                    <a:pt x="417957" y="113411"/>
                  </a:lnTo>
                  <a:lnTo>
                    <a:pt x="414909" y="96901"/>
                  </a:lnTo>
                  <a:lnTo>
                    <a:pt x="405003" y="81407"/>
                  </a:lnTo>
                  <a:lnTo>
                    <a:pt x="390398" y="70993"/>
                  </a:lnTo>
                  <a:lnTo>
                    <a:pt x="372491" y="67183"/>
                  </a:lnTo>
                  <a:lnTo>
                    <a:pt x="202438" y="67183"/>
                  </a:lnTo>
                  <a:lnTo>
                    <a:pt x="126238" y="215900"/>
                  </a:lnTo>
                  <a:lnTo>
                    <a:pt x="50292" y="67183"/>
                  </a:lnTo>
                  <a:lnTo>
                    <a:pt x="0" y="67183"/>
                  </a:lnTo>
                  <a:lnTo>
                    <a:pt x="106172" y="272034"/>
                  </a:lnTo>
                  <a:lnTo>
                    <a:pt x="146177" y="272034"/>
                  </a:lnTo>
                  <a:lnTo>
                    <a:pt x="175387" y="215900"/>
                  </a:lnTo>
                  <a:lnTo>
                    <a:pt x="228727" y="113411"/>
                  </a:lnTo>
                  <a:lnTo>
                    <a:pt x="373888" y="113411"/>
                  </a:lnTo>
                  <a:lnTo>
                    <a:pt x="374904" y="114427"/>
                  </a:lnTo>
                  <a:lnTo>
                    <a:pt x="374904" y="146304"/>
                  </a:lnTo>
                  <a:lnTo>
                    <a:pt x="374904" y="192913"/>
                  </a:lnTo>
                  <a:lnTo>
                    <a:pt x="374904" y="225806"/>
                  </a:lnTo>
                  <a:lnTo>
                    <a:pt x="266954" y="225806"/>
                  </a:lnTo>
                  <a:lnTo>
                    <a:pt x="265938" y="224663"/>
                  </a:lnTo>
                  <a:lnTo>
                    <a:pt x="265938" y="192913"/>
                  </a:lnTo>
                  <a:lnTo>
                    <a:pt x="374904" y="192913"/>
                  </a:lnTo>
                  <a:lnTo>
                    <a:pt x="374904" y="146304"/>
                  </a:lnTo>
                  <a:lnTo>
                    <a:pt x="222250" y="146304"/>
                  </a:lnTo>
                  <a:lnTo>
                    <a:pt x="222250" y="223266"/>
                  </a:lnTo>
                  <a:lnTo>
                    <a:pt x="225933" y="242189"/>
                  </a:lnTo>
                  <a:lnTo>
                    <a:pt x="235839" y="257683"/>
                  </a:lnTo>
                  <a:lnTo>
                    <a:pt x="250444" y="268224"/>
                  </a:lnTo>
                  <a:lnTo>
                    <a:pt x="268224" y="272034"/>
                  </a:lnTo>
                  <a:lnTo>
                    <a:pt x="418465" y="272034"/>
                  </a:lnTo>
                  <a:lnTo>
                    <a:pt x="418465" y="225806"/>
                  </a:lnTo>
                  <a:lnTo>
                    <a:pt x="418465" y="115824"/>
                  </a:lnTo>
                  <a:close/>
                </a:path>
                <a:path w="552450" h="272415">
                  <a:moveTo>
                    <a:pt x="552069" y="67183"/>
                  </a:moveTo>
                  <a:lnTo>
                    <a:pt x="476758" y="67183"/>
                  </a:lnTo>
                  <a:lnTo>
                    <a:pt x="476758" y="0"/>
                  </a:lnTo>
                  <a:lnTo>
                    <a:pt x="433070" y="0"/>
                  </a:lnTo>
                  <a:lnTo>
                    <a:pt x="433070" y="223266"/>
                  </a:lnTo>
                  <a:lnTo>
                    <a:pt x="436753" y="242189"/>
                  </a:lnTo>
                  <a:lnTo>
                    <a:pt x="446532" y="257683"/>
                  </a:lnTo>
                  <a:lnTo>
                    <a:pt x="461137" y="268224"/>
                  </a:lnTo>
                  <a:lnTo>
                    <a:pt x="479044" y="272034"/>
                  </a:lnTo>
                  <a:lnTo>
                    <a:pt x="552069" y="272034"/>
                  </a:lnTo>
                  <a:lnTo>
                    <a:pt x="552069" y="225806"/>
                  </a:lnTo>
                  <a:lnTo>
                    <a:pt x="477774" y="225806"/>
                  </a:lnTo>
                  <a:lnTo>
                    <a:pt x="476758" y="224663"/>
                  </a:lnTo>
                  <a:lnTo>
                    <a:pt x="476758" y="113411"/>
                  </a:lnTo>
                  <a:lnTo>
                    <a:pt x="552069" y="113411"/>
                  </a:lnTo>
                  <a:lnTo>
                    <a:pt x="552069" y="671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34235" y="334644"/>
              <a:ext cx="364235" cy="204850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THE</a:t>
            </a:r>
            <a:r>
              <a:rPr sz="4000" spc="-150" dirty="0"/>
              <a:t> </a:t>
            </a:r>
            <a:r>
              <a:rPr sz="4000" dirty="0"/>
              <a:t>PROBLEMS</a:t>
            </a:r>
            <a:r>
              <a:rPr sz="4000" spc="-120" dirty="0"/>
              <a:t> </a:t>
            </a:r>
            <a:r>
              <a:rPr sz="4000" dirty="0"/>
              <a:t>AND</a:t>
            </a:r>
            <a:r>
              <a:rPr sz="4000" spc="-145" dirty="0"/>
              <a:t> </a:t>
            </a:r>
            <a:r>
              <a:rPr sz="4000" dirty="0"/>
              <a:t>WHY</a:t>
            </a:r>
            <a:r>
              <a:rPr sz="4000" spc="-125" dirty="0"/>
              <a:t> </a:t>
            </a:r>
            <a:r>
              <a:rPr sz="4000" dirty="0"/>
              <a:t>THEY</a:t>
            </a:r>
            <a:r>
              <a:rPr sz="4000" spc="-145" dirty="0"/>
              <a:t> </a:t>
            </a:r>
            <a:r>
              <a:rPr sz="4000" spc="-10" dirty="0"/>
              <a:t>MATTER</a:t>
            </a:r>
            <a:endParaRPr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FD7DA-E9E0-2D8B-D26F-65EDC139E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1C2B8B56-5CAF-0CF3-1A71-40400E2D58F9}"/>
              </a:ext>
            </a:extLst>
          </p:cNvPr>
          <p:cNvSpPr txBox="1"/>
          <p:nvPr/>
        </p:nvSpPr>
        <p:spPr>
          <a:xfrm>
            <a:off x="14587473" y="7480917"/>
            <a:ext cx="2352040" cy="70929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sz="1950" b="1" dirty="0">
                <a:solidFill>
                  <a:srgbClr val="FFFFFF"/>
                </a:solidFill>
                <a:latin typeface="Verdana"/>
                <a:cs typeface="Verdana"/>
              </a:rPr>
              <a:t>Ready</a:t>
            </a:r>
            <a:r>
              <a:rPr sz="1950" b="1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1950" b="1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Verdana"/>
                <a:cs typeface="Verdana"/>
              </a:rPr>
              <a:t>deploy</a:t>
            </a:r>
            <a:endParaRPr sz="1950" dirty="0">
              <a:latin typeface="Verdana"/>
              <a:cs typeface="Verdana"/>
            </a:endParaRPr>
          </a:p>
          <a:p>
            <a:pPr marL="8255" algn="ctr">
              <a:lnSpc>
                <a:spcPct val="100000"/>
              </a:lnSpc>
              <a:spcBef>
                <a:spcPts val="350"/>
              </a:spcBef>
            </a:pPr>
            <a:r>
              <a:rPr sz="1950" b="1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950" b="1" spc="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50" b="1" dirty="0">
                <a:solidFill>
                  <a:srgbClr val="FFFFFF"/>
                </a:solidFill>
                <a:latin typeface="Verdana"/>
                <a:cs typeface="Verdana"/>
              </a:rPr>
              <a:t>scale</a:t>
            </a:r>
            <a:r>
              <a:rPr sz="1950" b="1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Verdana"/>
                <a:cs typeface="Verdana"/>
              </a:rPr>
              <a:t>up</a:t>
            </a:r>
            <a:endParaRPr sz="1950" dirty="0">
              <a:latin typeface="Verdana"/>
              <a:cs typeface="Verdana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0873F248-9E0C-6D4F-B09D-72284068BF8E}"/>
              </a:ext>
            </a:extLst>
          </p:cNvPr>
          <p:cNvSpPr txBox="1"/>
          <p:nvPr/>
        </p:nvSpPr>
        <p:spPr>
          <a:xfrm>
            <a:off x="1270375" y="2350853"/>
            <a:ext cx="1406829" cy="6333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5"/>
              </a:spcBef>
            </a:pP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Safety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Test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Report</a:t>
            </a:r>
            <a:r>
              <a:rPr sz="1800" spc="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CE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5D6BAF93-40F3-3D0B-4733-518E8F8E17EC}"/>
              </a:ext>
            </a:extLst>
          </p:cNvPr>
          <p:cNvSpPr txBox="1"/>
          <p:nvPr/>
        </p:nvSpPr>
        <p:spPr>
          <a:xfrm>
            <a:off x="4133267" y="2350853"/>
            <a:ext cx="1051136" cy="9602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5"/>
              </a:spcBef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R&amp;</a:t>
            </a:r>
            <a:r>
              <a:rPr sz="1800" spc="-4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D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Scientific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Grant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5F308391-967D-329A-9FE8-57834C1A409D}"/>
              </a:ext>
            </a:extLst>
          </p:cNvPr>
          <p:cNvSpPr txBox="1"/>
          <p:nvPr/>
        </p:nvSpPr>
        <p:spPr>
          <a:xfrm>
            <a:off x="7432106" y="2243202"/>
            <a:ext cx="1051136" cy="9602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18100"/>
              </a:lnSpc>
              <a:spcBef>
                <a:spcPts val="105"/>
              </a:spcBef>
            </a:pP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Signed several </a:t>
            </a:r>
            <a:r>
              <a:rPr sz="1800" spc="110" dirty="0">
                <a:solidFill>
                  <a:srgbClr val="FFFFFF"/>
                </a:solidFill>
                <a:latin typeface="Verdana"/>
                <a:cs typeface="Verdana"/>
              </a:rPr>
              <a:t>MOUs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3A8B699F-B71F-8C8D-03BF-B17B24B52E53}"/>
              </a:ext>
            </a:extLst>
          </p:cNvPr>
          <p:cNvSpPr txBox="1"/>
          <p:nvPr/>
        </p:nvSpPr>
        <p:spPr>
          <a:xfrm>
            <a:off x="10880308" y="2332179"/>
            <a:ext cx="1267154" cy="959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800" spc="50" dirty="0">
                <a:solidFill>
                  <a:srgbClr val="FFFFFF"/>
                </a:solidFill>
                <a:latin typeface="Verdana"/>
                <a:cs typeface="Verdana"/>
              </a:rPr>
              <a:t>"Core" </a:t>
            </a:r>
            <a:r>
              <a:rPr sz="1800" spc="45" dirty="0">
                <a:solidFill>
                  <a:srgbClr val="FFFFFF"/>
                </a:solidFill>
                <a:latin typeface="Verdana"/>
                <a:cs typeface="Verdana"/>
              </a:rPr>
              <a:t>working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prototype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F2FA3181-3CB8-A7EB-40E2-5BE80D7A2084}"/>
              </a:ext>
            </a:extLst>
          </p:cNvPr>
          <p:cNvSpPr txBox="1"/>
          <p:nvPr/>
        </p:nvSpPr>
        <p:spPr>
          <a:xfrm>
            <a:off x="15117672" y="2291572"/>
            <a:ext cx="1857859" cy="959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Ready</a:t>
            </a:r>
            <a:r>
              <a:rPr sz="1800" spc="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Verdana"/>
                <a:cs typeface="Verdana"/>
              </a:rPr>
              <a:t>Go-</a:t>
            </a:r>
            <a:r>
              <a:rPr sz="1800" spc="55" dirty="0">
                <a:solidFill>
                  <a:srgbClr val="FFFFFF"/>
                </a:solidFill>
                <a:latin typeface="Verdana"/>
                <a:cs typeface="Verdana"/>
              </a:rPr>
              <a:t>to </a:t>
            </a:r>
            <a:r>
              <a:rPr sz="1800" spc="50" dirty="0">
                <a:solidFill>
                  <a:srgbClr val="FFFFFF"/>
                </a:solidFill>
                <a:latin typeface="Verdana"/>
                <a:cs typeface="Verdana"/>
              </a:rPr>
              <a:t>market product</a:t>
            </a:r>
            <a:endParaRPr sz="1800" dirty="0">
              <a:latin typeface="Verdana"/>
              <a:cs typeface="Verdana"/>
            </a:endParaRPr>
          </a:p>
        </p:txBody>
      </p:sp>
      <p:pic>
        <p:nvPicPr>
          <p:cNvPr id="19" name="object 19">
            <a:extLst>
              <a:ext uri="{FF2B5EF4-FFF2-40B4-BE49-F238E27FC236}">
                <a16:creationId xmlns:a16="http://schemas.microsoft.com/office/drawing/2014/main" id="{72BB6814-DF78-6B74-7DEC-7DA7191458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57241" y="2173950"/>
            <a:ext cx="823938" cy="1164292"/>
          </a:xfrm>
          <a:prstGeom prst="rect">
            <a:avLst/>
          </a:prstGeom>
        </p:spPr>
      </p:pic>
      <p:sp>
        <p:nvSpPr>
          <p:cNvPr id="20" name="object 20">
            <a:extLst>
              <a:ext uri="{FF2B5EF4-FFF2-40B4-BE49-F238E27FC236}">
                <a16:creationId xmlns:a16="http://schemas.microsoft.com/office/drawing/2014/main" id="{DCE8373F-B1C1-48DF-8B7A-D75124406FF1}"/>
              </a:ext>
            </a:extLst>
          </p:cNvPr>
          <p:cNvSpPr txBox="1"/>
          <p:nvPr/>
        </p:nvSpPr>
        <p:spPr>
          <a:xfrm>
            <a:off x="874572" y="7544816"/>
            <a:ext cx="20199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Verdana"/>
                <a:cs typeface="Verdana"/>
              </a:rPr>
              <a:t>Technology </a:t>
            </a:r>
            <a:r>
              <a:rPr sz="2400" b="1" dirty="0">
                <a:solidFill>
                  <a:srgbClr val="FFFFFF"/>
                </a:solidFill>
                <a:latin typeface="Verdana"/>
                <a:cs typeface="Verdana"/>
              </a:rPr>
              <a:t>tests</a:t>
            </a:r>
            <a:r>
              <a:rPr sz="2400" b="1" spc="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sz="2400" b="1" spc="-10" dirty="0">
                <a:solidFill>
                  <a:srgbClr val="FFFFFF"/>
                </a:solidFill>
                <a:latin typeface="Verdana"/>
                <a:cs typeface="Verdana"/>
              </a:rPr>
              <a:t>research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F2861467-F1F0-64B7-EDDC-A7C2A4453553}"/>
              </a:ext>
            </a:extLst>
          </p:cNvPr>
          <p:cNvSpPr txBox="1"/>
          <p:nvPr/>
        </p:nvSpPr>
        <p:spPr>
          <a:xfrm>
            <a:off x="5792215" y="7544816"/>
            <a:ext cx="17278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Verdana"/>
                <a:cs typeface="Verdana"/>
              </a:rPr>
              <a:t>Invention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18221576-A813-6B1A-30B8-25D793178DBA}"/>
              </a:ext>
            </a:extLst>
          </p:cNvPr>
          <p:cNvSpPr txBox="1"/>
          <p:nvPr/>
        </p:nvSpPr>
        <p:spPr>
          <a:xfrm>
            <a:off x="10137393" y="7544816"/>
            <a:ext cx="20199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095" marR="5080" indent="-11303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Verdana"/>
                <a:cs typeface="Verdana"/>
              </a:rPr>
              <a:t>Technology mastering</a:t>
            </a:r>
            <a:endParaRPr sz="2400" dirty="0">
              <a:latin typeface="Verdana"/>
              <a:cs typeface="Verdana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FF11AA2-C511-4EE0-5CD8-52A60357F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7" y="419100"/>
            <a:ext cx="17326233" cy="97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23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271624"/>
            <a:ext cx="2336228" cy="20153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24632" y="26416"/>
            <a:ext cx="2563355" cy="2625750"/>
          </a:xfrm>
          <a:prstGeom prst="rect">
            <a:avLst/>
          </a:prstGeom>
        </p:spPr>
      </p:pic>
      <p:pic>
        <p:nvPicPr>
          <p:cNvPr id="51" name="object 2">
            <a:extLst>
              <a:ext uri="{FF2B5EF4-FFF2-40B4-BE49-F238E27FC236}">
                <a16:creationId xmlns:a16="http://schemas.microsoft.com/office/drawing/2014/main" id="{81ABDE07-8950-F8FD-1BDF-54534FDA586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13" y="0"/>
            <a:ext cx="18288000" cy="10286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708E02-4685-CFDB-D15E-078224602E01}"/>
              </a:ext>
            </a:extLst>
          </p:cNvPr>
          <p:cNvGrpSpPr/>
          <p:nvPr/>
        </p:nvGrpSpPr>
        <p:grpSpPr>
          <a:xfrm>
            <a:off x="3448050" y="8658645"/>
            <a:ext cx="11391900" cy="1241332"/>
            <a:chOff x="4610100" y="8515471"/>
            <a:chExt cx="9067800" cy="1241332"/>
          </a:xfrm>
        </p:grpSpPr>
        <p:sp>
          <p:nvSpPr>
            <p:cNvPr id="8" name="object 30">
              <a:extLst>
                <a:ext uri="{FF2B5EF4-FFF2-40B4-BE49-F238E27FC236}">
                  <a16:creationId xmlns:a16="http://schemas.microsoft.com/office/drawing/2014/main" id="{F2BEB7A1-B995-7181-7BDB-A226ECE909C6}"/>
                </a:ext>
              </a:extLst>
            </p:cNvPr>
            <p:cNvSpPr/>
            <p:nvPr/>
          </p:nvSpPr>
          <p:spPr>
            <a:xfrm>
              <a:off x="4610100" y="8515471"/>
              <a:ext cx="9067800" cy="1241332"/>
            </a:xfrm>
            <a:custGeom>
              <a:avLst/>
              <a:gdLst/>
              <a:ahLst/>
              <a:cxnLst/>
              <a:rect l="l" t="t" r="r" b="b"/>
              <a:pathLst>
                <a:path w="18288000" h="1924050">
                  <a:moveTo>
                    <a:pt x="0" y="1924049"/>
                  </a:moveTo>
                  <a:lnTo>
                    <a:pt x="0" y="0"/>
                  </a:lnTo>
                  <a:lnTo>
                    <a:pt x="18288000" y="0"/>
                  </a:lnTo>
                  <a:lnTo>
                    <a:pt x="18288000" y="1924049"/>
                  </a:lnTo>
                  <a:lnTo>
                    <a:pt x="0" y="1924049"/>
                  </a:lnTo>
                  <a:close/>
                </a:path>
              </a:pathLst>
            </a:custGeom>
            <a:solidFill>
              <a:srgbClr val="1364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315">
              <a:extLst>
                <a:ext uri="{FF2B5EF4-FFF2-40B4-BE49-F238E27FC236}">
                  <a16:creationId xmlns:a16="http://schemas.microsoft.com/office/drawing/2014/main" id="{A77F3DB6-FF08-6EE9-FA6A-855D9892A8AE}"/>
                </a:ext>
              </a:extLst>
            </p:cNvPr>
            <p:cNvSpPr txBox="1"/>
            <p:nvPr/>
          </p:nvSpPr>
          <p:spPr>
            <a:xfrm>
              <a:off x="4610101" y="8667270"/>
              <a:ext cx="9067799" cy="937734"/>
            </a:xfrm>
            <a:prstGeom prst="rect">
              <a:avLst/>
            </a:prstGeom>
          </p:spPr>
          <p:txBody>
            <a:bodyPr vert="horz" wrap="square" lIns="0" tIns="14265" rIns="0" bIns="0" rtlCol="0">
              <a:spAutoFit/>
            </a:bodyPr>
            <a:lstStyle>
              <a:defPPr>
                <a:defRPr lang="en-US"/>
              </a:defPPr>
              <a:lvl1pPr marL="14265" algn="ctr">
                <a:spcBef>
                  <a:spcPts val="112"/>
                </a:spcBef>
                <a:defRPr sz="2415" b="1" spc="-157">
                  <a:solidFill>
                    <a:srgbClr val="1EBCD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AU" sz="3000" spc="150" dirty="0">
                  <a:solidFill>
                    <a:schemeClr val="bg1"/>
                  </a:solidFill>
                </a:rPr>
                <a:t>No other solution matches our high efficiency and remote charging safety standards</a:t>
              </a:r>
              <a:endParaRPr lang="es-ES" sz="3000" spc="1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2EC63A6-6A06-ECEC-B3BD-6728E826B5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"/>
            <a:ext cx="2195056" cy="2570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D1D5FE-9817-7C2E-D177-5EB91B2CC7E7}"/>
              </a:ext>
            </a:extLst>
          </p:cNvPr>
          <p:cNvSpPr/>
          <p:nvPr/>
        </p:nvSpPr>
        <p:spPr>
          <a:xfrm>
            <a:off x="1137634" y="1386367"/>
            <a:ext cx="14935200" cy="937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B3F3C637-577E-7999-245C-255BC5B1CC62}"/>
              </a:ext>
            </a:extLst>
          </p:cNvPr>
          <p:cNvSpPr txBox="1">
            <a:spLocks/>
          </p:cNvSpPr>
          <p:nvPr/>
        </p:nvSpPr>
        <p:spPr>
          <a:xfrm>
            <a:off x="1131284" y="1538877"/>
            <a:ext cx="11678560" cy="632838"/>
          </a:xfrm>
          <a:prstGeom prst="rect">
            <a:avLst/>
          </a:prstGeom>
        </p:spPr>
        <p:txBody>
          <a:bodyPr vert="horz" wrap="square" lIns="0" tIns="1711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836"/>
              </a:lnSpc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1 Bold"/>
              </a:rPr>
              <a:t>Wireless charging competitors</a:t>
            </a:r>
          </a:p>
        </p:txBody>
      </p:sp>
    </p:spTree>
    <p:extLst>
      <p:ext uri="{BB962C8B-B14F-4D97-AF65-F5344CB8AC3E}">
        <p14:creationId xmlns:p14="http://schemas.microsoft.com/office/powerpoint/2010/main" val="4114625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639" y="15428"/>
            <a:ext cx="10733532" cy="10385871"/>
            <a:chOff x="0" y="-1"/>
            <a:chExt cx="10733532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-1"/>
              <a:ext cx="7983220" cy="10287000"/>
            </a:xfrm>
            <a:custGeom>
              <a:avLst/>
              <a:gdLst/>
              <a:ahLst/>
              <a:cxnLst/>
              <a:rect l="l" t="t" r="r" b="b"/>
              <a:pathLst>
                <a:path w="7983220" h="10287000">
                  <a:moveTo>
                    <a:pt x="7982711" y="0"/>
                  </a:moveTo>
                  <a:lnTo>
                    <a:pt x="0" y="0"/>
                  </a:lnTo>
                  <a:lnTo>
                    <a:pt x="0" y="10286619"/>
                  </a:lnTo>
                  <a:lnTo>
                    <a:pt x="7982711" y="10286619"/>
                  </a:lnTo>
                  <a:lnTo>
                    <a:pt x="7982711" y="0"/>
                  </a:lnTo>
                  <a:close/>
                </a:path>
              </a:pathLst>
            </a:custGeom>
            <a:solidFill>
              <a:srgbClr val="002C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6464" y="1014983"/>
              <a:ext cx="5497068" cy="82539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63690" y="5032628"/>
              <a:ext cx="1094105" cy="7620"/>
            </a:xfrm>
            <a:custGeom>
              <a:avLst/>
              <a:gdLst/>
              <a:ahLst/>
              <a:cxnLst/>
              <a:rect l="l" t="t" r="r" b="b"/>
              <a:pathLst>
                <a:path w="1094105" h="7620">
                  <a:moveTo>
                    <a:pt x="0" y="0"/>
                  </a:moveTo>
                  <a:lnTo>
                    <a:pt x="1094105" y="7112"/>
                  </a:lnTo>
                </a:path>
              </a:pathLst>
            </a:custGeom>
            <a:ln w="47243">
              <a:solidFill>
                <a:srgbClr val="00B3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1641455" y="1971230"/>
            <a:ext cx="5668010" cy="1990725"/>
          </a:xfrm>
          <a:custGeom>
            <a:avLst/>
            <a:gdLst/>
            <a:ahLst/>
            <a:cxnLst/>
            <a:rect l="l" t="t" r="r" b="b"/>
            <a:pathLst>
              <a:path w="5668009" h="1990725">
                <a:moveTo>
                  <a:pt x="5548249" y="0"/>
                </a:moveTo>
                <a:lnTo>
                  <a:pt x="119379" y="0"/>
                </a:lnTo>
                <a:lnTo>
                  <a:pt x="73025" y="9397"/>
                </a:lnTo>
                <a:lnTo>
                  <a:pt x="35051" y="35051"/>
                </a:lnTo>
                <a:lnTo>
                  <a:pt x="9398" y="73025"/>
                </a:lnTo>
                <a:lnTo>
                  <a:pt x="0" y="119506"/>
                </a:lnTo>
                <a:lnTo>
                  <a:pt x="0" y="1870836"/>
                </a:lnTo>
                <a:lnTo>
                  <a:pt x="9398" y="1917318"/>
                </a:lnTo>
                <a:lnTo>
                  <a:pt x="35051" y="1955291"/>
                </a:lnTo>
                <a:lnTo>
                  <a:pt x="73025" y="1980945"/>
                </a:lnTo>
                <a:lnTo>
                  <a:pt x="119379" y="1990343"/>
                </a:lnTo>
                <a:lnTo>
                  <a:pt x="5548249" y="1990343"/>
                </a:lnTo>
                <a:lnTo>
                  <a:pt x="5594604" y="1980945"/>
                </a:lnTo>
                <a:lnTo>
                  <a:pt x="5632576" y="1955291"/>
                </a:lnTo>
                <a:lnTo>
                  <a:pt x="5658104" y="1917318"/>
                </a:lnTo>
                <a:lnTo>
                  <a:pt x="5667501" y="1870836"/>
                </a:lnTo>
                <a:lnTo>
                  <a:pt x="5667501" y="119506"/>
                </a:lnTo>
                <a:lnTo>
                  <a:pt x="5658104" y="73025"/>
                </a:lnTo>
                <a:lnTo>
                  <a:pt x="5632576" y="35051"/>
                </a:lnTo>
                <a:lnTo>
                  <a:pt x="5594604" y="9397"/>
                </a:lnTo>
                <a:lnTo>
                  <a:pt x="5548249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4962144" y="4602479"/>
            <a:ext cx="548640" cy="546735"/>
            <a:chOff x="4962144" y="4602479"/>
            <a:chExt cx="548640" cy="546735"/>
          </a:xfrm>
        </p:grpSpPr>
        <p:sp>
          <p:nvSpPr>
            <p:cNvPr id="8" name="object 8"/>
            <p:cNvSpPr/>
            <p:nvPr/>
          </p:nvSpPr>
          <p:spPr>
            <a:xfrm>
              <a:off x="4962144" y="4602479"/>
              <a:ext cx="548640" cy="546735"/>
            </a:xfrm>
            <a:custGeom>
              <a:avLst/>
              <a:gdLst/>
              <a:ahLst/>
              <a:cxnLst/>
              <a:rect l="l" t="t" r="r" b="b"/>
              <a:pathLst>
                <a:path w="548639" h="546735">
                  <a:moveTo>
                    <a:pt x="512571" y="0"/>
                  </a:moveTo>
                  <a:lnTo>
                    <a:pt x="35686" y="0"/>
                  </a:lnTo>
                  <a:lnTo>
                    <a:pt x="21843" y="2794"/>
                  </a:lnTo>
                  <a:lnTo>
                    <a:pt x="10413" y="10414"/>
                  </a:lnTo>
                  <a:lnTo>
                    <a:pt x="2793" y="21717"/>
                  </a:lnTo>
                  <a:lnTo>
                    <a:pt x="0" y="35560"/>
                  </a:lnTo>
                  <a:lnTo>
                    <a:pt x="0" y="511175"/>
                  </a:lnTo>
                  <a:lnTo>
                    <a:pt x="2793" y="525018"/>
                  </a:lnTo>
                  <a:lnTo>
                    <a:pt x="10413" y="536321"/>
                  </a:lnTo>
                  <a:lnTo>
                    <a:pt x="21843" y="543941"/>
                  </a:lnTo>
                  <a:lnTo>
                    <a:pt x="35686" y="546735"/>
                  </a:lnTo>
                  <a:lnTo>
                    <a:pt x="512571" y="546735"/>
                  </a:lnTo>
                  <a:lnTo>
                    <a:pt x="526541" y="543941"/>
                  </a:lnTo>
                  <a:lnTo>
                    <a:pt x="537844" y="536321"/>
                  </a:lnTo>
                  <a:lnTo>
                    <a:pt x="545464" y="525018"/>
                  </a:lnTo>
                  <a:lnTo>
                    <a:pt x="548258" y="511175"/>
                  </a:lnTo>
                  <a:lnTo>
                    <a:pt x="548258" y="35560"/>
                  </a:lnTo>
                  <a:lnTo>
                    <a:pt x="545464" y="21717"/>
                  </a:lnTo>
                  <a:lnTo>
                    <a:pt x="537844" y="10414"/>
                  </a:lnTo>
                  <a:lnTo>
                    <a:pt x="526541" y="2794"/>
                  </a:lnTo>
                  <a:lnTo>
                    <a:pt x="512571" y="0"/>
                  </a:lnTo>
                  <a:close/>
                </a:path>
              </a:pathLst>
            </a:custGeom>
            <a:solidFill>
              <a:srgbClr val="00B3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074920" y="4713731"/>
              <a:ext cx="324485" cy="325755"/>
            </a:xfrm>
            <a:custGeom>
              <a:avLst/>
              <a:gdLst/>
              <a:ahLst/>
              <a:cxnLst/>
              <a:rect l="l" t="t" r="r" b="b"/>
              <a:pathLst>
                <a:path w="324485" h="325754">
                  <a:moveTo>
                    <a:pt x="162051" y="0"/>
                  </a:moveTo>
                  <a:lnTo>
                    <a:pt x="152653" y="1777"/>
                  </a:lnTo>
                  <a:lnTo>
                    <a:pt x="144525" y="7365"/>
                  </a:lnTo>
                  <a:lnTo>
                    <a:pt x="139064" y="15620"/>
                  </a:lnTo>
                  <a:lnTo>
                    <a:pt x="137159" y="25018"/>
                  </a:lnTo>
                  <a:lnTo>
                    <a:pt x="139064" y="34416"/>
                  </a:lnTo>
                  <a:lnTo>
                    <a:pt x="144525" y="42671"/>
                  </a:lnTo>
                  <a:lnTo>
                    <a:pt x="239267" y="137794"/>
                  </a:lnTo>
                  <a:lnTo>
                    <a:pt x="24891" y="137794"/>
                  </a:lnTo>
                  <a:lnTo>
                    <a:pt x="15239" y="139826"/>
                  </a:lnTo>
                  <a:lnTo>
                    <a:pt x="7238" y="145160"/>
                  </a:lnTo>
                  <a:lnTo>
                    <a:pt x="1904" y="153034"/>
                  </a:lnTo>
                  <a:lnTo>
                    <a:pt x="0" y="162813"/>
                  </a:lnTo>
                  <a:lnTo>
                    <a:pt x="1904" y="172465"/>
                  </a:lnTo>
                  <a:lnTo>
                    <a:pt x="7238" y="180466"/>
                  </a:lnTo>
                  <a:lnTo>
                    <a:pt x="15239" y="185800"/>
                  </a:lnTo>
                  <a:lnTo>
                    <a:pt x="24891" y="187705"/>
                  </a:lnTo>
                  <a:lnTo>
                    <a:pt x="239267" y="187705"/>
                  </a:lnTo>
                  <a:lnTo>
                    <a:pt x="144399" y="282955"/>
                  </a:lnTo>
                  <a:lnTo>
                    <a:pt x="138937" y="291210"/>
                  </a:lnTo>
                  <a:lnTo>
                    <a:pt x="137159" y="300608"/>
                  </a:lnTo>
                  <a:lnTo>
                    <a:pt x="138937" y="310006"/>
                  </a:lnTo>
                  <a:lnTo>
                    <a:pt x="144399" y="318262"/>
                  </a:lnTo>
                  <a:lnTo>
                    <a:pt x="152653" y="323722"/>
                  </a:lnTo>
                  <a:lnTo>
                    <a:pt x="162051" y="325627"/>
                  </a:lnTo>
                  <a:lnTo>
                    <a:pt x="171322" y="323722"/>
                  </a:lnTo>
                  <a:lnTo>
                    <a:pt x="179577" y="318262"/>
                  </a:lnTo>
                  <a:lnTo>
                    <a:pt x="316229" y="180975"/>
                  </a:lnTo>
                  <a:lnTo>
                    <a:pt x="321055" y="176402"/>
                  </a:lnTo>
                  <a:lnTo>
                    <a:pt x="324103" y="169925"/>
                  </a:lnTo>
                  <a:lnTo>
                    <a:pt x="324103" y="155701"/>
                  </a:lnTo>
                  <a:lnTo>
                    <a:pt x="321182" y="149225"/>
                  </a:lnTo>
                  <a:lnTo>
                    <a:pt x="316356" y="144652"/>
                  </a:lnTo>
                  <a:lnTo>
                    <a:pt x="179577" y="7365"/>
                  </a:lnTo>
                  <a:lnTo>
                    <a:pt x="171450" y="1777"/>
                  </a:lnTo>
                  <a:lnTo>
                    <a:pt x="162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15695" y="3248025"/>
            <a:ext cx="3472815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37210">
              <a:lnSpc>
                <a:spcPct val="100000"/>
              </a:lnSpc>
              <a:spcBef>
                <a:spcPts val="95"/>
              </a:spcBef>
            </a:pPr>
            <a:r>
              <a:rPr sz="2800" spc="-150" dirty="0"/>
              <a:t>Electric charging</a:t>
            </a: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spc="-150" dirty="0"/>
              <a:t>is stuck in the past</a:t>
            </a:r>
          </a:p>
        </p:txBody>
      </p:sp>
      <p:sp>
        <p:nvSpPr>
          <p:cNvPr id="12" name="object 12"/>
          <p:cNvSpPr/>
          <p:nvPr/>
        </p:nvSpPr>
        <p:spPr>
          <a:xfrm>
            <a:off x="11694603" y="4333556"/>
            <a:ext cx="5497067" cy="1495744"/>
          </a:xfrm>
          <a:custGeom>
            <a:avLst/>
            <a:gdLst/>
            <a:ahLst/>
            <a:cxnLst/>
            <a:rect l="l" t="t" r="r" b="b"/>
            <a:pathLst>
              <a:path w="5668009" h="1990725">
                <a:moveTo>
                  <a:pt x="5548249" y="0"/>
                </a:moveTo>
                <a:lnTo>
                  <a:pt x="119379" y="0"/>
                </a:lnTo>
                <a:lnTo>
                  <a:pt x="73025" y="9398"/>
                </a:lnTo>
                <a:lnTo>
                  <a:pt x="35051" y="35052"/>
                </a:lnTo>
                <a:lnTo>
                  <a:pt x="9398" y="73025"/>
                </a:lnTo>
                <a:lnTo>
                  <a:pt x="0" y="119507"/>
                </a:lnTo>
                <a:lnTo>
                  <a:pt x="0" y="1870837"/>
                </a:lnTo>
                <a:lnTo>
                  <a:pt x="9398" y="1917192"/>
                </a:lnTo>
                <a:lnTo>
                  <a:pt x="35051" y="1955292"/>
                </a:lnTo>
                <a:lnTo>
                  <a:pt x="73025" y="1980946"/>
                </a:lnTo>
                <a:lnTo>
                  <a:pt x="119379" y="1990344"/>
                </a:lnTo>
                <a:lnTo>
                  <a:pt x="5548249" y="1990344"/>
                </a:lnTo>
                <a:lnTo>
                  <a:pt x="5594604" y="1980946"/>
                </a:lnTo>
                <a:lnTo>
                  <a:pt x="5632576" y="1955292"/>
                </a:lnTo>
                <a:lnTo>
                  <a:pt x="5658104" y="1917192"/>
                </a:lnTo>
                <a:lnTo>
                  <a:pt x="5667501" y="1870837"/>
                </a:lnTo>
                <a:lnTo>
                  <a:pt x="5667501" y="119507"/>
                </a:lnTo>
                <a:lnTo>
                  <a:pt x="5658104" y="73025"/>
                </a:lnTo>
                <a:lnTo>
                  <a:pt x="5632576" y="35052"/>
                </a:lnTo>
                <a:lnTo>
                  <a:pt x="5594604" y="9398"/>
                </a:lnTo>
                <a:lnTo>
                  <a:pt x="5548249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r>
              <a:rPr lang="en-GB" dirty="0"/>
              <a:t>                                    </a:t>
            </a:r>
          </a:p>
          <a:p>
            <a:r>
              <a:rPr lang="en-GB" dirty="0"/>
              <a:t>                                    </a:t>
            </a: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Wired</a:t>
            </a:r>
            <a:endParaRPr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3761465" y="2211323"/>
            <a:ext cx="1437005" cy="236220"/>
            <a:chOff x="13761465" y="2211323"/>
            <a:chExt cx="1437005" cy="236220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82900" y="2242692"/>
              <a:ext cx="115442" cy="20485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99639" y="2275077"/>
              <a:ext cx="153542" cy="16941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09520" y="2275077"/>
              <a:ext cx="153161" cy="17246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4624685" y="2212974"/>
              <a:ext cx="49530" cy="231775"/>
            </a:xfrm>
            <a:custGeom>
              <a:avLst/>
              <a:gdLst/>
              <a:ahLst/>
              <a:cxnLst/>
              <a:rect l="l" t="t" r="r" b="b"/>
              <a:pathLst>
                <a:path w="49530" h="231775">
                  <a:moveTo>
                    <a:pt x="47396" y="65125"/>
                  </a:moveTo>
                  <a:lnTo>
                    <a:pt x="2032" y="65125"/>
                  </a:lnTo>
                  <a:lnTo>
                    <a:pt x="2032" y="231521"/>
                  </a:lnTo>
                  <a:lnTo>
                    <a:pt x="47396" y="231521"/>
                  </a:lnTo>
                  <a:lnTo>
                    <a:pt x="47396" y="65125"/>
                  </a:lnTo>
                  <a:close/>
                </a:path>
                <a:path w="49530" h="231775">
                  <a:moveTo>
                    <a:pt x="49403" y="22098"/>
                  </a:moveTo>
                  <a:lnTo>
                    <a:pt x="47879" y="12446"/>
                  </a:lnTo>
                  <a:lnTo>
                    <a:pt x="43307" y="5588"/>
                  </a:lnTo>
                  <a:lnTo>
                    <a:pt x="35560" y="1397"/>
                  </a:lnTo>
                  <a:lnTo>
                    <a:pt x="24765" y="0"/>
                  </a:lnTo>
                  <a:lnTo>
                    <a:pt x="13970" y="1397"/>
                  </a:lnTo>
                  <a:lnTo>
                    <a:pt x="6223" y="5588"/>
                  </a:lnTo>
                  <a:lnTo>
                    <a:pt x="1524" y="12446"/>
                  </a:lnTo>
                  <a:lnTo>
                    <a:pt x="0" y="22098"/>
                  </a:lnTo>
                  <a:lnTo>
                    <a:pt x="1524" y="31877"/>
                  </a:lnTo>
                  <a:lnTo>
                    <a:pt x="6223" y="38862"/>
                  </a:lnTo>
                  <a:lnTo>
                    <a:pt x="13970" y="43053"/>
                  </a:lnTo>
                  <a:lnTo>
                    <a:pt x="24765" y="44450"/>
                  </a:lnTo>
                  <a:lnTo>
                    <a:pt x="33020" y="44450"/>
                  </a:lnTo>
                  <a:lnTo>
                    <a:pt x="39116" y="42545"/>
                  </a:lnTo>
                  <a:lnTo>
                    <a:pt x="47371" y="34671"/>
                  </a:lnTo>
                  <a:lnTo>
                    <a:pt x="49403" y="29210"/>
                  </a:lnTo>
                  <a:lnTo>
                    <a:pt x="49403" y="22098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59965" y="2275077"/>
              <a:ext cx="133350" cy="17246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23923" y="2211323"/>
              <a:ext cx="300609" cy="2331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951457" y="2275077"/>
              <a:ext cx="153288" cy="17246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761465" y="2275077"/>
              <a:ext cx="153543" cy="169418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13664184" y="2226906"/>
            <a:ext cx="46355" cy="217804"/>
          </a:xfrm>
          <a:custGeom>
            <a:avLst/>
            <a:gdLst/>
            <a:ahLst/>
            <a:cxnLst/>
            <a:rect l="l" t="t" r="r" b="b"/>
            <a:pathLst>
              <a:path w="46355" h="217805">
                <a:moveTo>
                  <a:pt x="46116" y="0"/>
                </a:moveTo>
                <a:lnTo>
                  <a:pt x="0" y="0"/>
                </a:lnTo>
                <a:lnTo>
                  <a:pt x="0" y="217589"/>
                </a:lnTo>
                <a:lnTo>
                  <a:pt x="46116" y="217589"/>
                </a:lnTo>
                <a:lnTo>
                  <a:pt x="4611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2759499" y="2707254"/>
            <a:ext cx="3431922" cy="58605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3810" algn="ctr">
              <a:lnSpc>
                <a:spcPct val="1231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Heat</a:t>
            </a:r>
            <a:r>
              <a:rPr sz="160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generation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Electromagnetic</a:t>
            </a:r>
            <a:r>
              <a:rPr sz="1600" spc="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Radiation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Distance</a:t>
            </a:r>
            <a:r>
              <a:rPr sz="1600" spc="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limitations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529184" y="5143500"/>
            <a:ext cx="4190999" cy="316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8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Always</a:t>
            </a:r>
            <a:r>
              <a:rPr sz="1800" spc="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connected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device/charger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796901" y="6529859"/>
            <a:ext cx="5497067" cy="175441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490"/>
              </a:spcBef>
            </a:pPr>
            <a:endParaRPr sz="1800" dirty="0">
              <a:latin typeface="Verdana"/>
              <a:cs typeface="Verdan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3674089" y="2553461"/>
            <a:ext cx="1543685" cy="0"/>
          </a:xfrm>
          <a:custGeom>
            <a:avLst/>
            <a:gdLst/>
            <a:ahLst/>
            <a:cxnLst/>
            <a:rect l="l" t="t" r="r" b="b"/>
            <a:pathLst>
              <a:path w="1543684">
                <a:moveTo>
                  <a:pt x="0" y="0"/>
                </a:moveTo>
                <a:lnTo>
                  <a:pt x="1543303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978889" y="4965953"/>
            <a:ext cx="924560" cy="0"/>
          </a:xfrm>
          <a:custGeom>
            <a:avLst/>
            <a:gdLst/>
            <a:ahLst/>
            <a:cxnLst/>
            <a:rect l="l" t="t" r="r" b="b"/>
            <a:pathLst>
              <a:path w="924559">
                <a:moveTo>
                  <a:pt x="0" y="0"/>
                </a:moveTo>
                <a:lnTo>
                  <a:pt x="924559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927330" y="7076693"/>
            <a:ext cx="3096260" cy="0"/>
          </a:xfrm>
          <a:custGeom>
            <a:avLst/>
            <a:gdLst/>
            <a:ahLst/>
            <a:cxnLst/>
            <a:rect l="l" t="t" r="r" b="b"/>
            <a:pathLst>
              <a:path w="3096259">
                <a:moveTo>
                  <a:pt x="0" y="0"/>
                </a:moveTo>
                <a:lnTo>
                  <a:pt x="3096133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304800" y="266700"/>
            <a:ext cx="2193925" cy="273685"/>
            <a:chOff x="304800" y="266700"/>
            <a:chExt cx="2193925" cy="273685"/>
          </a:xfrm>
        </p:grpSpPr>
        <p:sp>
          <p:nvSpPr>
            <p:cNvPr id="36" name="object 36"/>
            <p:cNvSpPr/>
            <p:nvPr/>
          </p:nvSpPr>
          <p:spPr>
            <a:xfrm>
              <a:off x="304800" y="266699"/>
              <a:ext cx="1057275" cy="273685"/>
            </a:xfrm>
            <a:custGeom>
              <a:avLst/>
              <a:gdLst/>
              <a:ahLst/>
              <a:cxnLst/>
              <a:rect l="l" t="t" r="r" b="b"/>
              <a:pathLst>
                <a:path w="1057275" h="273684">
                  <a:moveTo>
                    <a:pt x="243395" y="0"/>
                  </a:moveTo>
                  <a:lnTo>
                    <a:pt x="0" y="0"/>
                  </a:lnTo>
                  <a:lnTo>
                    <a:pt x="0" y="48260"/>
                  </a:lnTo>
                  <a:lnTo>
                    <a:pt x="97942" y="48260"/>
                  </a:lnTo>
                  <a:lnTo>
                    <a:pt x="97942" y="273050"/>
                  </a:lnTo>
                  <a:lnTo>
                    <a:pt x="142240" y="273050"/>
                  </a:lnTo>
                  <a:lnTo>
                    <a:pt x="142240" y="48260"/>
                  </a:lnTo>
                  <a:lnTo>
                    <a:pt x="243395" y="48260"/>
                  </a:lnTo>
                  <a:lnTo>
                    <a:pt x="243395" y="0"/>
                  </a:lnTo>
                  <a:close/>
                </a:path>
                <a:path w="1057275" h="273684">
                  <a:moveTo>
                    <a:pt x="359168" y="117094"/>
                  </a:moveTo>
                  <a:lnTo>
                    <a:pt x="355561" y="98044"/>
                  </a:lnTo>
                  <a:lnTo>
                    <a:pt x="345694" y="82550"/>
                  </a:lnTo>
                  <a:lnTo>
                    <a:pt x="331089" y="72136"/>
                  </a:lnTo>
                  <a:lnTo>
                    <a:pt x="315544" y="68834"/>
                  </a:lnTo>
                  <a:lnTo>
                    <a:pt x="315544" y="115570"/>
                  </a:lnTo>
                  <a:lnTo>
                    <a:pt x="315544" y="147447"/>
                  </a:lnTo>
                  <a:lnTo>
                    <a:pt x="206603" y="147447"/>
                  </a:lnTo>
                  <a:lnTo>
                    <a:pt x="206603" y="115570"/>
                  </a:lnTo>
                  <a:lnTo>
                    <a:pt x="207619" y="114554"/>
                  </a:lnTo>
                  <a:lnTo>
                    <a:pt x="314528" y="114554"/>
                  </a:lnTo>
                  <a:lnTo>
                    <a:pt x="315544" y="115570"/>
                  </a:lnTo>
                  <a:lnTo>
                    <a:pt x="315544" y="68834"/>
                  </a:lnTo>
                  <a:lnTo>
                    <a:pt x="313207" y="68326"/>
                  </a:lnTo>
                  <a:lnTo>
                    <a:pt x="208940" y="68326"/>
                  </a:lnTo>
                  <a:lnTo>
                    <a:pt x="191084" y="72136"/>
                  </a:lnTo>
                  <a:lnTo>
                    <a:pt x="176479" y="82550"/>
                  </a:lnTo>
                  <a:lnTo>
                    <a:pt x="166611" y="98044"/>
                  </a:lnTo>
                  <a:lnTo>
                    <a:pt x="162979" y="117094"/>
                  </a:lnTo>
                  <a:lnTo>
                    <a:pt x="162979" y="224409"/>
                  </a:lnTo>
                  <a:lnTo>
                    <a:pt x="166611" y="243332"/>
                  </a:lnTo>
                  <a:lnTo>
                    <a:pt x="176479" y="258826"/>
                  </a:lnTo>
                  <a:lnTo>
                    <a:pt x="191084" y="269367"/>
                  </a:lnTo>
                  <a:lnTo>
                    <a:pt x="208940" y="273177"/>
                  </a:lnTo>
                  <a:lnTo>
                    <a:pt x="359168" y="273177"/>
                  </a:lnTo>
                  <a:lnTo>
                    <a:pt x="359168" y="226949"/>
                  </a:lnTo>
                  <a:lnTo>
                    <a:pt x="207619" y="226949"/>
                  </a:lnTo>
                  <a:lnTo>
                    <a:pt x="206603" y="225806"/>
                  </a:lnTo>
                  <a:lnTo>
                    <a:pt x="206603" y="194056"/>
                  </a:lnTo>
                  <a:lnTo>
                    <a:pt x="359168" y="194056"/>
                  </a:lnTo>
                  <a:lnTo>
                    <a:pt x="359168" y="147447"/>
                  </a:lnTo>
                  <a:lnTo>
                    <a:pt x="359168" y="117094"/>
                  </a:lnTo>
                  <a:close/>
                </a:path>
                <a:path w="1057275" h="273684">
                  <a:moveTo>
                    <a:pt x="573811" y="226949"/>
                  </a:moveTo>
                  <a:lnTo>
                    <a:pt x="422262" y="226949"/>
                  </a:lnTo>
                  <a:lnTo>
                    <a:pt x="421246" y="225806"/>
                  </a:lnTo>
                  <a:lnTo>
                    <a:pt x="421246" y="115570"/>
                  </a:lnTo>
                  <a:lnTo>
                    <a:pt x="422262" y="114554"/>
                  </a:lnTo>
                  <a:lnTo>
                    <a:pt x="573138" y="114554"/>
                  </a:lnTo>
                  <a:lnTo>
                    <a:pt x="573138" y="68326"/>
                  </a:lnTo>
                  <a:lnTo>
                    <a:pt x="423583" y="68326"/>
                  </a:lnTo>
                  <a:lnTo>
                    <a:pt x="405701" y="72136"/>
                  </a:lnTo>
                  <a:lnTo>
                    <a:pt x="391096" y="82550"/>
                  </a:lnTo>
                  <a:lnTo>
                    <a:pt x="381228" y="98044"/>
                  </a:lnTo>
                  <a:lnTo>
                    <a:pt x="377596" y="117094"/>
                  </a:lnTo>
                  <a:lnTo>
                    <a:pt x="377596" y="224409"/>
                  </a:lnTo>
                  <a:lnTo>
                    <a:pt x="381228" y="243332"/>
                  </a:lnTo>
                  <a:lnTo>
                    <a:pt x="391096" y="258826"/>
                  </a:lnTo>
                  <a:lnTo>
                    <a:pt x="405701" y="269367"/>
                  </a:lnTo>
                  <a:lnTo>
                    <a:pt x="423583" y="273177"/>
                  </a:lnTo>
                  <a:lnTo>
                    <a:pt x="573811" y="273177"/>
                  </a:lnTo>
                  <a:lnTo>
                    <a:pt x="573811" y="226949"/>
                  </a:lnTo>
                  <a:close/>
                </a:path>
                <a:path w="1057275" h="273684">
                  <a:moveTo>
                    <a:pt x="799693" y="66040"/>
                  </a:moveTo>
                  <a:lnTo>
                    <a:pt x="755726" y="66040"/>
                  </a:lnTo>
                  <a:lnTo>
                    <a:pt x="755726" y="148590"/>
                  </a:lnTo>
                  <a:lnTo>
                    <a:pt x="637578" y="148590"/>
                  </a:lnTo>
                  <a:lnTo>
                    <a:pt x="637578" y="66040"/>
                  </a:lnTo>
                  <a:lnTo>
                    <a:pt x="593585" y="66040"/>
                  </a:lnTo>
                  <a:lnTo>
                    <a:pt x="593585" y="148590"/>
                  </a:lnTo>
                  <a:lnTo>
                    <a:pt x="593585" y="194310"/>
                  </a:lnTo>
                  <a:lnTo>
                    <a:pt x="593585" y="273050"/>
                  </a:lnTo>
                  <a:lnTo>
                    <a:pt x="637578" y="273050"/>
                  </a:lnTo>
                  <a:lnTo>
                    <a:pt x="637578" y="194310"/>
                  </a:lnTo>
                  <a:lnTo>
                    <a:pt x="755726" y="194310"/>
                  </a:lnTo>
                  <a:lnTo>
                    <a:pt x="755726" y="273050"/>
                  </a:lnTo>
                  <a:lnTo>
                    <a:pt x="799693" y="273050"/>
                  </a:lnTo>
                  <a:lnTo>
                    <a:pt x="799693" y="194310"/>
                  </a:lnTo>
                  <a:lnTo>
                    <a:pt x="799693" y="148590"/>
                  </a:lnTo>
                  <a:lnTo>
                    <a:pt x="799693" y="66040"/>
                  </a:lnTo>
                  <a:close/>
                </a:path>
                <a:path w="1057275" h="273684">
                  <a:moveTo>
                    <a:pt x="1056894" y="762"/>
                  </a:moveTo>
                  <a:lnTo>
                    <a:pt x="1012571" y="762"/>
                  </a:lnTo>
                  <a:lnTo>
                    <a:pt x="1012571" y="205740"/>
                  </a:lnTo>
                  <a:lnTo>
                    <a:pt x="864997" y="762"/>
                  </a:lnTo>
                  <a:lnTo>
                    <a:pt x="817041" y="762"/>
                  </a:lnTo>
                  <a:lnTo>
                    <a:pt x="817041" y="273558"/>
                  </a:lnTo>
                  <a:lnTo>
                    <a:pt x="861009" y="273558"/>
                  </a:lnTo>
                  <a:lnTo>
                    <a:pt x="861009" y="68580"/>
                  </a:lnTo>
                  <a:lnTo>
                    <a:pt x="1008888" y="273558"/>
                  </a:lnTo>
                  <a:lnTo>
                    <a:pt x="1056894" y="273558"/>
                  </a:lnTo>
                  <a:lnTo>
                    <a:pt x="1056894" y="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78966" y="334644"/>
              <a:ext cx="196215" cy="20485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570482" y="267461"/>
              <a:ext cx="552450" cy="272415"/>
            </a:xfrm>
            <a:custGeom>
              <a:avLst/>
              <a:gdLst/>
              <a:ahLst/>
              <a:cxnLst/>
              <a:rect l="l" t="t" r="r" b="b"/>
              <a:pathLst>
                <a:path w="552450" h="272415">
                  <a:moveTo>
                    <a:pt x="418465" y="115824"/>
                  </a:moveTo>
                  <a:lnTo>
                    <a:pt x="417957" y="113411"/>
                  </a:lnTo>
                  <a:lnTo>
                    <a:pt x="414909" y="96901"/>
                  </a:lnTo>
                  <a:lnTo>
                    <a:pt x="405003" y="81407"/>
                  </a:lnTo>
                  <a:lnTo>
                    <a:pt x="390398" y="70993"/>
                  </a:lnTo>
                  <a:lnTo>
                    <a:pt x="372491" y="67183"/>
                  </a:lnTo>
                  <a:lnTo>
                    <a:pt x="202438" y="67183"/>
                  </a:lnTo>
                  <a:lnTo>
                    <a:pt x="126238" y="215900"/>
                  </a:lnTo>
                  <a:lnTo>
                    <a:pt x="50292" y="67183"/>
                  </a:lnTo>
                  <a:lnTo>
                    <a:pt x="0" y="67183"/>
                  </a:lnTo>
                  <a:lnTo>
                    <a:pt x="106172" y="272034"/>
                  </a:lnTo>
                  <a:lnTo>
                    <a:pt x="146177" y="272034"/>
                  </a:lnTo>
                  <a:lnTo>
                    <a:pt x="175387" y="215900"/>
                  </a:lnTo>
                  <a:lnTo>
                    <a:pt x="228727" y="113411"/>
                  </a:lnTo>
                  <a:lnTo>
                    <a:pt x="373888" y="113411"/>
                  </a:lnTo>
                  <a:lnTo>
                    <a:pt x="374904" y="114427"/>
                  </a:lnTo>
                  <a:lnTo>
                    <a:pt x="374904" y="146304"/>
                  </a:lnTo>
                  <a:lnTo>
                    <a:pt x="374904" y="192913"/>
                  </a:lnTo>
                  <a:lnTo>
                    <a:pt x="374904" y="225806"/>
                  </a:lnTo>
                  <a:lnTo>
                    <a:pt x="266954" y="225806"/>
                  </a:lnTo>
                  <a:lnTo>
                    <a:pt x="265938" y="224663"/>
                  </a:lnTo>
                  <a:lnTo>
                    <a:pt x="265938" y="192913"/>
                  </a:lnTo>
                  <a:lnTo>
                    <a:pt x="374904" y="192913"/>
                  </a:lnTo>
                  <a:lnTo>
                    <a:pt x="374904" y="146304"/>
                  </a:lnTo>
                  <a:lnTo>
                    <a:pt x="222250" y="146304"/>
                  </a:lnTo>
                  <a:lnTo>
                    <a:pt x="222250" y="223266"/>
                  </a:lnTo>
                  <a:lnTo>
                    <a:pt x="225933" y="242189"/>
                  </a:lnTo>
                  <a:lnTo>
                    <a:pt x="235839" y="257683"/>
                  </a:lnTo>
                  <a:lnTo>
                    <a:pt x="250444" y="268224"/>
                  </a:lnTo>
                  <a:lnTo>
                    <a:pt x="268224" y="272034"/>
                  </a:lnTo>
                  <a:lnTo>
                    <a:pt x="418465" y="272034"/>
                  </a:lnTo>
                  <a:lnTo>
                    <a:pt x="418465" y="225806"/>
                  </a:lnTo>
                  <a:lnTo>
                    <a:pt x="418465" y="115824"/>
                  </a:lnTo>
                  <a:close/>
                </a:path>
                <a:path w="552450" h="272415">
                  <a:moveTo>
                    <a:pt x="552069" y="67183"/>
                  </a:moveTo>
                  <a:lnTo>
                    <a:pt x="476758" y="67183"/>
                  </a:lnTo>
                  <a:lnTo>
                    <a:pt x="476758" y="0"/>
                  </a:lnTo>
                  <a:lnTo>
                    <a:pt x="433070" y="0"/>
                  </a:lnTo>
                  <a:lnTo>
                    <a:pt x="433070" y="223266"/>
                  </a:lnTo>
                  <a:lnTo>
                    <a:pt x="436753" y="242189"/>
                  </a:lnTo>
                  <a:lnTo>
                    <a:pt x="446532" y="257683"/>
                  </a:lnTo>
                  <a:lnTo>
                    <a:pt x="461137" y="268224"/>
                  </a:lnTo>
                  <a:lnTo>
                    <a:pt x="479044" y="272034"/>
                  </a:lnTo>
                  <a:lnTo>
                    <a:pt x="552069" y="272034"/>
                  </a:lnTo>
                  <a:lnTo>
                    <a:pt x="552069" y="225806"/>
                  </a:lnTo>
                  <a:lnTo>
                    <a:pt x="477774" y="225806"/>
                  </a:lnTo>
                  <a:lnTo>
                    <a:pt x="476758" y="224663"/>
                  </a:lnTo>
                  <a:lnTo>
                    <a:pt x="476758" y="113411"/>
                  </a:lnTo>
                  <a:lnTo>
                    <a:pt x="552069" y="113411"/>
                  </a:lnTo>
                  <a:lnTo>
                    <a:pt x="552069" y="671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34235" y="334644"/>
              <a:ext cx="364235" cy="204850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47116DF-B13E-2D1D-A64C-0230355B52DD}"/>
              </a:ext>
            </a:extLst>
          </p:cNvPr>
          <p:cNvSpPr txBox="1"/>
          <p:nvPr/>
        </p:nvSpPr>
        <p:spPr>
          <a:xfrm>
            <a:off x="12050140" y="6819138"/>
            <a:ext cx="4953000" cy="1324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ct val="122800"/>
              </a:lnSpc>
              <a:spcBef>
                <a:spcPts val="100"/>
              </a:spcBef>
            </a:pPr>
            <a:endParaRPr lang="en-US" sz="1600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2700" marR="5080" algn="ctr">
              <a:lnSpc>
                <a:spcPct val="122800"/>
              </a:lnSpc>
              <a:spcBef>
                <a:spcPts val="100"/>
              </a:spcBef>
            </a:pPr>
            <a:r>
              <a:rPr lang="en-US" sz="1600" dirty="0">
                <a:solidFill>
                  <a:srgbClr val="FFFFFF"/>
                </a:solidFill>
                <a:latin typeface="Verdana"/>
                <a:cs typeface="Verdana"/>
              </a:rPr>
              <a:t>Requires</a:t>
            </a:r>
            <a:r>
              <a:rPr lang="en-US" sz="1600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600" spc="-10" dirty="0">
                <a:solidFill>
                  <a:srgbClr val="FFFFFF"/>
                </a:solidFill>
                <a:latin typeface="Verdana"/>
                <a:cs typeface="Verdana"/>
              </a:rPr>
              <a:t>contact,</a:t>
            </a:r>
            <a:r>
              <a:rPr lang="en-US" sz="16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Verdana"/>
                <a:cs typeface="Verdana"/>
              </a:rPr>
              <a:t>precise</a:t>
            </a:r>
            <a:r>
              <a:rPr lang="en-US" sz="160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600" spc="35" dirty="0">
                <a:solidFill>
                  <a:srgbClr val="FFFFFF"/>
                </a:solidFill>
                <a:latin typeface="Verdana"/>
                <a:cs typeface="Verdana"/>
              </a:rPr>
              <a:t>positioning </a:t>
            </a:r>
            <a:r>
              <a:rPr lang="en-US" sz="1600" dirty="0">
                <a:solidFill>
                  <a:srgbClr val="FFFFFF"/>
                </a:solidFill>
                <a:latin typeface="Verdana"/>
                <a:cs typeface="Verdana"/>
              </a:rPr>
              <a:t>Device</a:t>
            </a:r>
            <a:r>
              <a:rPr lang="en-US" sz="1600" spc="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Verdana"/>
                <a:cs typeface="Verdana"/>
              </a:rPr>
              <a:t>unusable</a:t>
            </a:r>
            <a:r>
              <a:rPr lang="en-US" sz="1600" spc="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Verdana"/>
                <a:cs typeface="Verdana"/>
              </a:rPr>
              <a:t>while</a:t>
            </a:r>
            <a:r>
              <a:rPr lang="en-US" sz="1600" spc="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600" spc="-10" dirty="0">
                <a:solidFill>
                  <a:srgbClr val="FFFFFF"/>
                </a:solidFill>
                <a:latin typeface="Verdana"/>
                <a:cs typeface="Verdana"/>
              </a:rPr>
              <a:t>charging</a:t>
            </a:r>
            <a:endParaRPr lang="en-US" sz="1600" dirty="0">
              <a:latin typeface="Verdana"/>
              <a:cs typeface="Verdana"/>
            </a:endParaRPr>
          </a:p>
          <a:p>
            <a:pPr marL="5715" algn="ctr">
              <a:lnSpc>
                <a:spcPct val="100000"/>
              </a:lnSpc>
              <a:spcBef>
                <a:spcPts val="490"/>
              </a:spcBef>
            </a:pPr>
            <a:r>
              <a:rPr lang="en-US" sz="1600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lang="en-US" sz="16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Verdana"/>
                <a:cs typeface="Verdana"/>
              </a:rPr>
              <a:t>devices/pad,</a:t>
            </a:r>
            <a:r>
              <a:rPr lang="en-US" sz="16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Verdana"/>
                <a:cs typeface="Verdana"/>
              </a:rPr>
              <a:t>up</a:t>
            </a:r>
            <a:r>
              <a:rPr lang="en-US" sz="1600" spc="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lang="en-US" sz="16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Verdana"/>
                <a:cs typeface="Verdana"/>
              </a:rPr>
              <a:t>15</a:t>
            </a:r>
            <a:r>
              <a:rPr lang="en-US" sz="1600" spc="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600" spc="-10" dirty="0">
                <a:solidFill>
                  <a:srgbClr val="FFFFFF"/>
                </a:solidFill>
                <a:latin typeface="Verdana"/>
                <a:cs typeface="Verdana"/>
              </a:rPr>
              <a:t>Watts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21E13C-3C4A-987D-0E01-EA303B4215EA}"/>
              </a:ext>
            </a:extLst>
          </p:cNvPr>
          <p:cNvSpPr txBox="1"/>
          <p:nvPr/>
        </p:nvSpPr>
        <p:spPr>
          <a:xfrm rot="10800000" flipV="1">
            <a:off x="13089318" y="6634472"/>
            <a:ext cx="3070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Pseudo-wireless</a:t>
            </a:r>
            <a:r>
              <a:rPr lang="en-GB" b="1" dirty="0">
                <a:solidFill>
                  <a:schemeClr val="bg1"/>
                </a:solidFill>
              </a:rPr>
              <a:t> (Qi)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712" y="3749035"/>
            <a:ext cx="4721363" cy="65379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01627" y="7847063"/>
            <a:ext cx="3790200" cy="24399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40820" y="31997"/>
            <a:ext cx="4288540" cy="595884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73772" y="4282438"/>
            <a:ext cx="3997463" cy="600455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40828" y="6371844"/>
            <a:ext cx="4288531" cy="391515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95544" y="3749037"/>
            <a:ext cx="3796284" cy="379019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280377" y="32520"/>
            <a:ext cx="3990858" cy="395883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4712208" y="8631935"/>
            <a:ext cx="304800" cy="304800"/>
            <a:chOff x="4712208" y="8631935"/>
            <a:chExt cx="304800" cy="304800"/>
          </a:xfrm>
        </p:grpSpPr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12208" y="8631935"/>
              <a:ext cx="304800" cy="3048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35652" y="8734045"/>
              <a:ext cx="67054" cy="103630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4864608" y="8993080"/>
            <a:ext cx="0" cy="248285"/>
          </a:xfrm>
          <a:custGeom>
            <a:avLst/>
            <a:gdLst/>
            <a:ahLst/>
            <a:cxnLst/>
            <a:rect l="l" t="t" r="r" b="b"/>
            <a:pathLst>
              <a:path h="248284">
                <a:moveTo>
                  <a:pt x="0" y="0"/>
                </a:moveTo>
                <a:lnTo>
                  <a:pt x="0" y="248201"/>
                </a:lnTo>
              </a:path>
            </a:pathLst>
          </a:custGeom>
          <a:ln w="18287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23716" y="8930640"/>
            <a:ext cx="844550" cy="121920"/>
          </a:xfrm>
          <a:custGeom>
            <a:avLst/>
            <a:gdLst/>
            <a:ahLst/>
            <a:cxnLst/>
            <a:rect l="l" t="t" r="r" b="b"/>
            <a:pathLst>
              <a:path w="844550" h="121920">
                <a:moveTo>
                  <a:pt x="21209" y="119456"/>
                </a:moveTo>
                <a:lnTo>
                  <a:pt x="18923" y="100545"/>
                </a:lnTo>
                <a:lnTo>
                  <a:pt x="0" y="102857"/>
                </a:lnTo>
                <a:lnTo>
                  <a:pt x="2286" y="121754"/>
                </a:lnTo>
                <a:lnTo>
                  <a:pt x="21209" y="119456"/>
                </a:lnTo>
                <a:close/>
              </a:path>
              <a:path w="844550" h="121920">
                <a:moveTo>
                  <a:pt x="59055" y="114833"/>
                </a:moveTo>
                <a:lnTo>
                  <a:pt x="56769" y="95923"/>
                </a:lnTo>
                <a:lnTo>
                  <a:pt x="37846" y="98234"/>
                </a:lnTo>
                <a:lnTo>
                  <a:pt x="40132" y="117144"/>
                </a:lnTo>
                <a:lnTo>
                  <a:pt x="59055" y="114833"/>
                </a:lnTo>
                <a:close/>
              </a:path>
              <a:path w="844550" h="121920">
                <a:moveTo>
                  <a:pt x="96901" y="110210"/>
                </a:moveTo>
                <a:lnTo>
                  <a:pt x="94488" y="91313"/>
                </a:lnTo>
                <a:lnTo>
                  <a:pt x="75692" y="93611"/>
                </a:lnTo>
                <a:lnTo>
                  <a:pt x="77978" y="112522"/>
                </a:lnTo>
                <a:lnTo>
                  <a:pt x="96901" y="110210"/>
                </a:lnTo>
                <a:close/>
              </a:path>
              <a:path w="844550" h="121920">
                <a:moveTo>
                  <a:pt x="134620" y="105600"/>
                </a:moveTo>
                <a:lnTo>
                  <a:pt x="132334" y="86690"/>
                </a:lnTo>
                <a:lnTo>
                  <a:pt x="113411" y="88988"/>
                </a:lnTo>
                <a:lnTo>
                  <a:pt x="115824" y="107899"/>
                </a:lnTo>
                <a:lnTo>
                  <a:pt x="134620" y="105600"/>
                </a:lnTo>
                <a:close/>
              </a:path>
              <a:path w="844550" h="121920">
                <a:moveTo>
                  <a:pt x="172466" y="100977"/>
                </a:moveTo>
                <a:lnTo>
                  <a:pt x="170180" y="82042"/>
                </a:lnTo>
                <a:lnTo>
                  <a:pt x="151257" y="84328"/>
                </a:lnTo>
                <a:lnTo>
                  <a:pt x="153543" y="103289"/>
                </a:lnTo>
                <a:lnTo>
                  <a:pt x="172466" y="100977"/>
                </a:lnTo>
                <a:close/>
              </a:path>
              <a:path w="844550" h="121920">
                <a:moveTo>
                  <a:pt x="210312" y="96354"/>
                </a:moveTo>
                <a:lnTo>
                  <a:pt x="208026" y="77470"/>
                </a:lnTo>
                <a:lnTo>
                  <a:pt x="189103" y="79756"/>
                </a:lnTo>
                <a:lnTo>
                  <a:pt x="191389" y="98666"/>
                </a:lnTo>
                <a:lnTo>
                  <a:pt x="210312" y="96354"/>
                </a:lnTo>
                <a:close/>
              </a:path>
              <a:path w="844550" h="121920">
                <a:moveTo>
                  <a:pt x="248158" y="91732"/>
                </a:moveTo>
                <a:lnTo>
                  <a:pt x="245745" y="72771"/>
                </a:lnTo>
                <a:lnTo>
                  <a:pt x="226949" y="75184"/>
                </a:lnTo>
                <a:lnTo>
                  <a:pt x="229235" y="94056"/>
                </a:lnTo>
                <a:lnTo>
                  <a:pt x="248158" y="91732"/>
                </a:lnTo>
                <a:close/>
              </a:path>
              <a:path w="844550" h="121920">
                <a:moveTo>
                  <a:pt x="286004" y="87122"/>
                </a:moveTo>
                <a:lnTo>
                  <a:pt x="283591" y="68199"/>
                </a:lnTo>
                <a:lnTo>
                  <a:pt x="264668" y="70485"/>
                </a:lnTo>
                <a:lnTo>
                  <a:pt x="267081" y="89420"/>
                </a:lnTo>
                <a:lnTo>
                  <a:pt x="286004" y="87122"/>
                </a:lnTo>
                <a:close/>
              </a:path>
              <a:path w="844550" h="121920">
                <a:moveTo>
                  <a:pt x="323723" y="82423"/>
                </a:moveTo>
                <a:lnTo>
                  <a:pt x="321437" y="63627"/>
                </a:lnTo>
                <a:lnTo>
                  <a:pt x="302514" y="65913"/>
                </a:lnTo>
                <a:lnTo>
                  <a:pt x="304800" y="84836"/>
                </a:lnTo>
                <a:lnTo>
                  <a:pt x="323723" y="82423"/>
                </a:lnTo>
                <a:close/>
              </a:path>
              <a:path w="844550" h="121920">
                <a:moveTo>
                  <a:pt x="361569" y="77851"/>
                </a:moveTo>
                <a:lnTo>
                  <a:pt x="359283" y="58928"/>
                </a:lnTo>
                <a:lnTo>
                  <a:pt x="340360" y="61341"/>
                </a:lnTo>
                <a:lnTo>
                  <a:pt x="342646" y="80137"/>
                </a:lnTo>
                <a:lnTo>
                  <a:pt x="361569" y="77851"/>
                </a:lnTo>
                <a:close/>
              </a:path>
              <a:path w="844550" h="121920">
                <a:moveTo>
                  <a:pt x="399415" y="73279"/>
                </a:moveTo>
                <a:lnTo>
                  <a:pt x="397129" y="54356"/>
                </a:lnTo>
                <a:lnTo>
                  <a:pt x="378206" y="56642"/>
                </a:lnTo>
                <a:lnTo>
                  <a:pt x="380492" y="75565"/>
                </a:lnTo>
                <a:lnTo>
                  <a:pt x="399415" y="73279"/>
                </a:lnTo>
                <a:close/>
              </a:path>
              <a:path w="844550" h="121920">
                <a:moveTo>
                  <a:pt x="437134" y="68580"/>
                </a:moveTo>
                <a:lnTo>
                  <a:pt x="434848" y="49657"/>
                </a:lnTo>
                <a:lnTo>
                  <a:pt x="415925" y="52070"/>
                </a:lnTo>
                <a:lnTo>
                  <a:pt x="418338" y="70993"/>
                </a:lnTo>
                <a:lnTo>
                  <a:pt x="437134" y="68580"/>
                </a:lnTo>
                <a:close/>
              </a:path>
              <a:path w="844550" h="121920">
                <a:moveTo>
                  <a:pt x="474980" y="64008"/>
                </a:moveTo>
                <a:lnTo>
                  <a:pt x="472694" y="45085"/>
                </a:lnTo>
                <a:lnTo>
                  <a:pt x="453771" y="47371"/>
                </a:lnTo>
                <a:lnTo>
                  <a:pt x="456057" y="66294"/>
                </a:lnTo>
                <a:lnTo>
                  <a:pt x="474980" y="64008"/>
                </a:lnTo>
                <a:close/>
              </a:path>
              <a:path w="844550" h="121920">
                <a:moveTo>
                  <a:pt x="512826" y="59436"/>
                </a:moveTo>
                <a:lnTo>
                  <a:pt x="510540" y="40513"/>
                </a:lnTo>
                <a:lnTo>
                  <a:pt x="491617" y="42799"/>
                </a:lnTo>
                <a:lnTo>
                  <a:pt x="493903" y="61722"/>
                </a:lnTo>
                <a:lnTo>
                  <a:pt x="512826" y="59436"/>
                </a:lnTo>
                <a:close/>
              </a:path>
              <a:path w="844550" h="121920">
                <a:moveTo>
                  <a:pt x="550672" y="54737"/>
                </a:moveTo>
                <a:lnTo>
                  <a:pt x="548386" y="35814"/>
                </a:lnTo>
                <a:lnTo>
                  <a:pt x="529463" y="38227"/>
                </a:lnTo>
                <a:lnTo>
                  <a:pt x="531749" y="57023"/>
                </a:lnTo>
                <a:lnTo>
                  <a:pt x="550672" y="54737"/>
                </a:lnTo>
                <a:close/>
              </a:path>
              <a:path w="844550" h="121920">
                <a:moveTo>
                  <a:pt x="588391" y="50165"/>
                </a:moveTo>
                <a:lnTo>
                  <a:pt x="586105" y="31242"/>
                </a:lnTo>
                <a:lnTo>
                  <a:pt x="567309" y="33528"/>
                </a:lnTo>
                <a:lnTo>
                  <a:pt x="569595" y="52451"/>
                </a:lnTo>
                <a:lnTo>
                  <a:pt x="588391" y="50165"/>
                </a:lnTo>
                <a:close/>
              </a:path>
              <a:path w="844550" h="121920">
                <a:moveTo>
                  <a:pt x="626237" y="45593"/>
                </a:moveTo>
                <a:lnTo>
                  <a:pt x="623951" y="26670"/>
                </a:lnTo>
                <a:lnTo>
                  <a:pt x="605028" y="28956"/>
                </a:lnTo>
                <a:lnTo>
                  <a:pt x="607314" y="47879"/>
                </a:lnTo>
                <a:lnTo>
                  <a:pt x="626237" y="45593"/>
                </a:lnTo>
                <a:close/>
              </a:path>
              <a:path w="844550" h="121920">
                <a:moveTo>
                  <a:pt x="664083" y="40894"/>
                </a:moveTo>
                <a:lnTo>
                  <a:pt x="661797" y="21971"/>
                </a:lnTo>
                <a:lnTo>
                  <a:pt x="642874" y="24257"/>
                </a:lnTo>
                <a:lnTo>
                  <a:pt x="645160" y="43180"/>
                </a:lnTo>
                <a:lnTo>
                  <a:pt x="664083" y="40894"/>
                </a:lnTo>
                <a:close/>
              </a:path>
              <a:path w="844550" h="121920">
                <a:moveTo>
                  <a:pt x="701929" y="36322"/>
                </a:moveTo>
                <a:lnTo>
                  <a:pt x="699643" y="17399"/>
                </a:lnTo>
                <a:lnTo>
                  <a:pt x="680720" y="19685"/>
                </a:lnTo>
                <a:lnTo>
                  <a:pt x="683006" y="38608"/>
                </a:lnTo>
                <a:lnTo>
                  <a:pt x="701929" y="36322"/>
                </a:lnTo>
                <a:close/>
              </a:path>
              <a:path w="844550" h="121920">
                <a:moveTo>
                  <a:pt x="739775" y="31623"/>
                </a:moveTo>
                <a:lnTo>
                  <a:pt x="737362" y="12827"/>
                </a:lnTo>
                <a:lnTo>
                  <a:pt x="718566" y="15113"/>
                </a:lnTo>
                <a:lnTo>
                  <a:pt x="720852" y="34036"/>
                </a:lnTo>
                <a:lnTo>
                  <a:pt x="739775" y="31623"/>
                </a:lnTo>
                <a:close/>
              </a:path>
              <a:path w="844550" h="121920">
                <a:moveTo>
                  <a:pt x="777494" y="27051"/>
                </a:moveTo>
                <a:lnTo>
                  <a:pt x="775208" y="8128"/>
                </a:lnTo>
                <a:lnTo>
                  <a:pt x="756285" y="10414"/>
                </a:lnTo>
                <a:lnTo>
                  <a:pt x="758571" y="29337"/>
                </a:lnTo>
                <a:lnTo>
                  <a:pt x="777494" y="27051"/>
                </a:lnTo>
                <a:close/>
              </a:path>
              <a:path w="844550" h="121920">
                <a:moveTo>
                  <a:pt x="815340" y="22479"/>
                </a:moveTo>
                <a:lnTo>
                  <a:pt x="813054" y="3556"/>
                </a:lnTo>
                <a:lnTo>
                  <a:pt x="794131" y="5842"/>
                </a:lnTo>
                <a:lnTo>
                  <a:pt x="796417" y="24765"/>
                </a:lnTo>
                <a:lnTo>
                  <a:pt x="815340" y="22479"/>
                </a:lnTo>
                <a:close/>
              </a:path>
              <a:path w="844550" h="121920">
                <a:moveTo>
                  <a:pt x="844296" y="18923"/>
                </a:moveTo>
                <a:lnTo>
                  <a:pt x="841883" y="0"/>
                </a:lnTo>
                <a:lnTo>
                  <a:pt x="831977" y="1270"/>
                </a:lnTo>
                <a:lnTo>
                  <a:pt x="834263" y="20066"/>
                </a:lnTo>
                <a:lnTo>
                  <a:pt x="844296" y="189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3346703" y="8761476"/>
            <a:ext cx="1228090" cy="18415"/>
            <a:chOff x="3346703" y="8761476"/>
            <a:chExt cx="1228090" cy="18415"/>
          </a:xfrm>
        </p:grpSpPr>
        <p:sp>
          <p:nvSpPr>
            <p:cNvPr id="15" name="object 15"/>
            <p:cNvSpPr/>
            <p:nvPr/>
          </p:nvSpPr>
          <p:spPr>
            <a:xfrm>
              <a:off x="3346703" y="8761476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5" h="18415">
                  <a:moveTo>
                    <a:pt x="19071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19071" y="1828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384803" y="8770620"/>
              <a:ext cx="1163320" cy="0"/>
            </a:xfrm>
            <a:custGeom>
              <a:avLst/>
              <a:gdLst/>
              <a:ahLst/>
              <a:cxnLst/>
              <a:rect l="l" t="t" r="r" b="b"/>
              <a:pathLst>
                <a:path w="1163320">
                  <a:moveTo>
                    <a:pt x="0" y="0"/>
                  </a:moveTo>
                  <a:lnTo>
                    <a:pt x="1162960" y="0"/>
                  </a:lnTo>
                </a:path>
              </a:pathLst>
            </a:custGeom>
            <a:ln w="18287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66792" y="8761476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728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7728" y="18287"/>
                  </a:lnTo>
                  <a:lnTo>
                    <a:pt x="77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8746235" y="6490715"/>
            <a:ext cx="315595" cy="314325"/>
            <a:chOff x="8746235" y="6490715"/>
            <a:chExt cx="315595" cy="314325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46235" y="6490715"/>
              <a:ext cx="315468" cy="31394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72727" y="6595871"/>
              <a:ext cx="67054" cy="103632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8426196" y="6752843"/>
            <a:ext cx="257810" cy="109855"/>
          </a:xfrm>
          <a:custGeom>
            <a:avLst/>
            <a:gdLst/>
            <a:ahLst/>
            <a:cxnLst/>
            <a:rect l="l" t="t" r="r" b="b"/>
            <a:pathLst>
              <a:path w="257809" h="109854">
                <a:moveTo>
                  <a:pt x="24384" y="103124"/>
                </a:moveTo>
                <a:lnTo>
                  <a:pt x="17780" y="85217"/>
                </a:lnTo>
                <a:lnTo>
                  <a:pt x="0" y="91694"/>
                </a:lnTo>
                <a:lnTo>
                  <a:pt x="6604" y="109601"/>
                </a:lnTo>
                <a:lnTo>
                  <a:pt x="24384" y="103124"/>
                </a:lnTo>
                <a:close/>
              </a:path>
              <a:path w="257809" h="109854">
                <a:moveTo>
                  <a:pt x="59944" y="90043"/>
                </a:moveTo>
                <a:lnTo>
                  <a:pt x="53340" y="72263"/>
                </a:lnTo>
                <a:lnTo>
                  <a:pt x="35560" y="78740"/>
                </a:lnTo>
                <a:lnTo>
                  <a:pt x="42164" y="96520"/>
                </a:lnTo>
                <a:lnTo>
                  <a:pt x="59944" y="90043"/>
                </a:lnTo>
                <a:close/>
              </a:path>
              <a:path w="257809" h="109854">
                <a:moveTo>
                  <a:pt x="95504" y="77089"/>
                </a:moveTo>
                <a:lnTo>
                  <a:pt x="88900" y="59182"/>
                </a:lnTo>
                <a:lnTo>
                  <a:pt x="71120" y="65659"/>
                </a:lnTo>
                <a:lnTo>
                  <a:pt x="77724" y="83566"/>
                </a:lnTo>
                <a:lnTo>
                  <a:pt x="95504" y="77089"/>
                </a:lnTo>
                <a:close/>
              </a:path>
              <a:path w="257809" h="109854">
                <a:moveTo>
                  <a:pt x="130937" y="64135"/>
                </a:moveTo>
                <a:lnTo>
                  <a:pt x="124460" y="46228"/>
                </a:lnTo>
                <a:lnTo>
                  <a:pt x="106680" y="52705"/>
                </a:lnTo>
                <a:lnTo>
                  <a:pt x="113157" y="70612"/>
                </a:lnTo>
                <a:lnTo>
                  <a:pt x="130937" y="64135"/>
                </a:lnTo>
                <a:close/>
              </a:path>
              <a:path w="257809" h="109854">
                <a:moveTo>
                  <a:pt x="166497" y="51054"/>
                </a:moveTo>
                <a:lnTo>
                  <a:pt x="160020" y="33274"/>
                </a:lnTo>
                <a:lnTo>
                  <a:pt x="142240" y="39751"/>
                </a:lnTo>
                <a:lnTo>
                  <a:pt x="148717" y="57531"/>
                </a:lnTo>
                <a:lnTo>
                  <a:pt x="166497" y="51054"/>
                </a:lnTo>
                <a:close/>
              </a:path>
              <a:path w="257809" h="109854">
                <a:moveTo>
                  <a:pt x="202057" y="38100"/>
                </a:moveTo>
                <a:lnTo>
                  <a:pt x="195453" y="20193"/>
                </a:lnTo>
                <a:lnTo>
                  <a:pt x="177800" y="26670"/>
                </a:lnTo>
                <a:lnTo>
                  <a:pt x="184277" y="44577"/>
                </a:lnTo>
                <a:lnTo>
                  <a:pt x="202057" y="38100"/>
                </a:lnTo>
                <a:close/>
              </a:path>
              <a:path w="257809" h="109854">
                <a:moveTo>
                  <a:pt x="237617" y="25146"/>
                </a:moveTo>
                <a:lnTo>
                  <a:pt x="231013" y="7239"/>
                </a:lnTo>
                <a:lnTo>
                  <a:pt x="213233" y="13716"/>
                </a:lnTo>
                <a:lnTo>
                  <a:pt x="219837" y="31623"/>
                </a:lnTo>
                <a:lnTo>
                  <a:pt x="237617" y="25146"/>
                </a:lnTo>
                <a:close/>
              </a:path>
              <a:path w="257809" h="109854">
                <a:moveTo>
                  <a:pt x="257429" y="17907"/>
                </a:moveTo>
                <a:lnTo>
                  <a:pt x="250825" y="0"/>
                </a:lnTo>
                <a:lnTo>
                  <a:pt x="248793" y="762"/>
                </a:lnTo>
                <a:lnTo>
                  <a:pt x="255397" y="18542"/>
                </a:lnTo>
                <a:lnTo>
                  <a:pt x="257429" y="17907"/>
                </a:lnTo>
                <a:close/>
              </a:path>
            </a:pathLst>
          </a:custGeom>
          <a:solidFill>
            <a:srgbClr val="FFFFFF">
              <a:alpha val="4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0713719" y="928116"/>
            <a:ext cx="318770" cy="318770"/>
            <a:chOff x="10713719" y="928116"/>
            <a:chExt cx="318770" cy="318770"/>
          </a:xfrm>
        </p:grpSpPr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13719" y="928116"/>
              <a:ext cx="318516" cy="31851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38687" y="1034796"/>
              <a:ext cx="68579" cy="106679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2004547" y="8272271"/>
            <a:ext cx="454659" cy="554990"/>
            <a:chOff x="12004547" y="8272271"/>
            <a:chExt cx="454659" cy="554990"/>
          </a:xfrm>
        </p:grpSpPr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004547" y="8513063"/>
              <a:ext cx="313944" cy="31394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129515" y="8618221"/>
              <a:ext cx="68578" cy="10363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315443" y="8272271"/>
              <a:ext cx="143255" cy="220980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5012923" y="8702040"/>
            <a:ext cx="516890" cy="464820"/>
            <a:chOff x="15012923" y="8702040"/>
            <a:chExt cx="516890" cy="464820"/>
          </a:xfrm>
        </p:grpSpPr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012923" y="8702040"/>
              <a:ext cx="315467" cy="31394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139415" y="8807197"/>
              <a:ext cx="67053" cy="10363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329915" y="8991600"/>
              <a:ext cx="199644" cy="175259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14822423" y="2485644"/>
            <a:ext cx="314325" cy="314325"/>
            <a:chOff x="14822423" y="2485644"/>
            <a:chExt cx="314325" cy="314325"/>
          </a:xfrm>
        </p:grpSpPr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822423" y="2485644"/>
              <a:ext cx="313944" cy="31394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947391" y="2590800"/>
              <a:ext cx="67054" cy="102107"/>
            </a:xfrm>
            <a:prstGeom prst="rect">
              <a:avLst/>
            </a:prstGeom>
          </p:spPr>
        </p:pic>
      </p:grpSp>
      <p:pic>
        <p:nvPicPr>
          <p:cNvPr id="36" name="object 3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5207995" y="2290572"/>
            <a:ext cx="231648" cy="195072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321050" y="508248"/>
            <a:ext cx="8839200" cy="2915920"/>
          </a:xfrm>
          <a:custGeom>
            <a:avLst/>
            <a:gdLst/>
            <a:ahLst/>
            <a:cxnLst/>
            <a:rect l="l" t="t" r="r" b="b"/>
            <a:pathLst>
              <a:path w="8839200" h="2915920">
                <a:moveTo>
                  <a:pt x="8719566" y="0"/>
                </a:moveTo>
                <a:lnTo>
                  <a:pt x="119456" y="0"/>
                </a:lnTo>
                <a:lnTo>
                  <a:pt x="73025" y="9398"/>
                </a:lnTo>
                <a:lnTo>
                  <a:pt x="35039" y="35051"/>
                </a:lnTo>
                <a:lnTo>
                  <a:pt x="9410" y="72898"/>
                </a:lnTo>
                <a:lnTo>
                  <a:pt x="0" y="119252"/>
                </a:lnTo>
                <a:lnTo>
                  <a:pt x="0" y="2796158"/>
                </a:lnTo>
                <a:lnTo>
                  <a:pt x="9410" y="2842514"/>
                </a:lnTo>
                <a:lnTo>
                  <a:pt x="35039" y="2880360"/>
                </a:lnTo>
                <a:lnTo>
                  <a:pt x="73025" y="2906014"/>
                </a:lnTo>
                <a:lnTo>
                  <a:pt x="119456" y="2915412"/>
                </a:lnTo>
                <a:lnTo>
                  <a:pt x="8719566" y="2915412"/>
                </a:lnTo>
                <a:lnTo>
                  <a:pt x="8766048" y="2906014"/>
                </a:lnTo>
                <a:lnTo>
                  <a:pt x="8804021" y="2880360"/>
                </a:lnTo>
                <a:lnTo>
                  <a:pt x="8829675" y="2842514"/>
                </a:lnTo>
                <a:lnTo>
                  <a:pt x="8839073" y="2796158"/>
                </a:lnTo>
                <a:lnTo>
                  <a:pt x="8839073" y="119252"/>
                </a:lnTo>
                <a:lnTo>
                  <a:pt x="8829675" y="72898"/>
                </a:lnTo>
                <a:lnTo>
                  <a:pt x="8804021" y="35051"/>
                </a:lnTo>
                <a:lnTo>
                  <a:pt x="8766048" y="9398"/>
                </a:lnTo>
                <a:lnTo>
                  <a:pt x="8719566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ctrTitle"/>
          </p:nvPr>
        </p:nvSpPr>
        <p:spPr>
          <a:xfrm>
            <a:off x="838201" y="663956"/>
            <a:ext cx="8034526" cy="1002029"/>
          </a:xfrm>
          <a:prstGeom prst="rect">
            <a:avLst/>
          </a:prstGeom>
        </p:spPr>
        <p:txBody>
          <a:bodyPr vert="horz" wrap="square" lIns="0" tIns="3790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90" dirty="0"/>
              <a:t>SOLUTION</a:t>
            </a:r>
            <a:endParaRPr sz="4000" dirty="0"/>
          </a:p>
        </p:txBody>
      </p:sp>
      <p:sp>
        <p:nvSpPr>
          <p:cNvPr id="39" name="object 39"/>
          <p:cNvSpPr txBox="1"/>
          <p:nvPr/>
        </p:nvSpPr>
        <p:spPr>
          <a:xfrm>
            <a:off x="914401" y="1996185"/>
            <a:ext cx="768078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260" dirty="0">
                <a:solidFill>
                  <a:srgbClr val="FFFFFF"/>
                </a:solidFill>
                <a:latin typeface="Verdana"/>
                <a:cs typeface="Verdana"/>
              </a:rPr>
              <a:t>Imagine</a:t>
            </a:r>
            <a:r>
              <a:rPr sz="3600" b="1" spc="-5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600" b="1" spc="-5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220" dirty="0">
                <a:solidFill>
                  <a:srgbClr val="FFFFFF"/>
                </a:solidFill>
                <a:latin typeface="Verdana"/>
                <a:cs typeface="Verdana"/>
              </a:rPr>
              <a:t>life</a:t>
            </a:r>
            <a:r>
              <a:rPr sz="3600" b="1" spc="-5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265" dirty="0">
                <a:solidFill>
                  <a:srgbClr val="FFFFFF"/>
                </a:solidFill>
                <a:latin typeface="Verdana"/>
                <a:cs typeface="Verdana"/>
              </a:rPr>
              <a:t>without</a:t>
            </a:r>
            <a:r>
              <a:rPr sz="3600" b="1" spc="-5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265" dirty="0">
                <a:solidFill>
                  <a:srgbClr val="FFFFFF"/>
                </a:solidFill>
                <a:latin typeface="Verdana"/>
                <a:cs typeface="Verdana"/>
              </a:rPr>
              <a:t>cables…</a:t>
            </a:r>
            <a:endParaRPr sz="3600" dirty="0">
              <a:latin typeface="Verdana"/>
              <a:cs typeface="Verdana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411224" y="7968995"/>
            <a:ext cx="3258185" cy="694690"/>
            <a:chOff x="1411224" y="7968995"/>
            <a:chExt cx="3258185" cy="694690"/>
          </a:xfrm>
        </p:grpSpPr>
        <p:sp>
          <p:nvSpPr>
            <p:cNvPr id="41" name="object 41"/>
            <p:cNvSpPr/>
            <p:nvPr/>
          </p:nvSpPr>
          <p:spPr>
            <a:xfrm>
              <a:off x="1411224" y="7968995"/>
              <a:ext cx="2633345" cy="565150"/>
            </a:xfrm>
            <a:custGeom>
              <a:avLst/>
              <a:gdLst/>
              <a:ahLst/>
              <a:cxnLst/>
              <a:rect l="l" t="t" r="r" b="b"/>
              <a:pathLst>
                <a:path w="2633345" h="565150">
                  <a:moveTo>
                    <a:pt x="22479" y="3937"/>
                  </a:moveTo>
                  <a:lnTo>
                    <a:pt x="3937" y="0"/>
                  </a:lnTo>
                  <a:lnTo>
                    <a:pt x="0" y="18669"/>
                  </a:lnTo>
                  <a:lnTo>
                    <a:pt x="18669" y="22479"/>
                  </a:lnTo>
                  <a:lnTo>
                    <a:pt x="22479" y="3937"/>
                  </a:lnTo>
                  <a:close/>
                </a:path>
                <a:path w="2633345" h="565150">
                  <a:moveTo>
                    <a:pt x="59817" y="11684"/>
                  </a:moveTo>
                  <a:lnTo>
                    <a:pt x="41148" y="7747"/>
                  </a:lnTo>
                  <a:lnTo>
                    <a:pt x="37338" y="26416"/>
                  </a:lnTo>
                  <a:lnTo>
                    <a:pt x="56007" y="30226"/>
                  </a:lnTo>
                  <a:lnTo>
                    <a:pt x="59817" y="11684"/>
                  </a:lnTo>
                  <a:close/>
                </a:path>
                <a:path w="2633345" h="565150">
                  <a:moveTo>
                    <a:pt x="97155" y="19431"/>
                  </a:moveTo>
                  <a:lnTo>
                    <a:pt x="78486" y="15494"/>
                  </a:lnTo>
                  <a:lnTo>
                    <a:pt x="74549" y="34163"/>
                  </a:lnTo>
                  <a:lnTo>
                    <a:pt x="93218" y="37973"/>
                  </a:lnTo>
                  <a:lnTo>
                    <a:pt x="97155" y="19431"/>
                  </a:lnTo>
                  <a:close/>
                </a:path>
                <a:path w="2633345" h="565150">
                  <a:moveTo>
                    <a:pt x="134366" y="27178"/>
                  </a:moveTo>
                  <a:lnTo>
                    <a:pt x="115824" y="23241"/>
                  </a:lnTo>
                  <a:lnTo>
                    <a:pt x="111887" y="41910"/>
                  </a:lnTo>
                  <a:lnTo>
                    <a:pt x="130556" y="45720"/>
                  </a:lnTo>
                  <a:lnTo>
                    <a:pt x="134366" y="27178"/>
                  </a:lnTo>
                  <a:close/>
                </a:path>
                <a:path w="2633345" h="565150">
                  <a:moveTo>
                    <a:pt x="171704" y="34925"/>
                  </a:moveTo>
                  <a:lnTo>
                    <a:pt x="153035" y="30988"/>
                  </a:lnTo>
                  <a:lnTo>
                    <a:pt x="149225" y="49657"/>
                  </a:lnTo>
                  <a:lnTo>
                    <a:pt x="167894" y="53467"/>
                  </a:lnTo>
                  <a:lnTo>
                    <a:pt x="171704" y="34925"/>
                  </a:lnTo>
                  <a:close/>
                </a:path>
                <a:path w="2633345" h="565150">
                  <a:moveTo>
                    <a:pt x="209042" y="42672"/>
                  </a:moveTo>
                  <a:lnTo>
                    <a:pt x="190373" y="38735"/>
                  </a:lnTo>
                  <a:lnTo>
                    <a:pt x="186436" y="57404"/>
                  </a:lnTo>
                  <a:lnTo>
                    <a:pt x="205105" y="61214"/>
                  </a:lnTo>
                  <a:lnTo>
                    <a:pt x="209042" y="42672"/>
                  </a:lnTo>
                  <a:close/>
                </a:path>
                <a:path w="2633345" h="565150">
                  <a:moveTo>
                    <a:pt x="246240" y="50419"/>
                  </a:moveTo>
                  <a:lnTo>
                    <a:pt x="227711" y="46482"/>
                  </a:lnTo>
                  <a:lnTo>
                    <a:pt x="223774" y="65151"/>
                  </a:lnTo>
                  <a:lnTo>
                    <a:pt x="242443" y="68961"/>
                  </a:lnTo>
                  <a:lnTo>
                    <a:pt x="246240" y="50419"/>
                  </a:lnTo>
                  <a:close/>
                </a:path>
                <a:path w="2633345" h="565150">
                  <a:moveTo>
                    <a:pt x="283591" y="58166"/>
                  </a:moveTo>
                  <a:lnTo>
                    <a:pt x="264922" y="54229"/>
                  </a:lnTo>
                  <a:lnTo>
                    <a:pt x="261112" y="72898"/>
                  </a:lnTo>
                  <a:lnTo>
                    <a:pt x="279781" y="76708"/>
                  </a:lnTo>
                  <a:lnTo>
                    <a:pt x="283591" y="58166"/>
                  </a:lnTo>
                  <a:close/>
                </a:path>
                <a:path w="2633345" h="565150">
                  <a:moveTo>
                    <a:pt x="320929" y="65913"/>
                  </a:moveTo>
                  <a:lnTo>
                    <a:pt x="302260" y="61976"/>
                  </a:lnTo>
                  <a:lnTo>
                    <a:pt x="298323" y="80645"/>
                  </a:lnTo>
                  <a:lnTo>
                    <a:pt x="316992" y="84455"/>
                  </a:lnTo>
                  <a:lnTo>
                    <a:pt x="320929" y="65913"/>
                  </a:lnTo>
                  <a:close/>
                </a:path>
                <a:path w="2633345" h="565150">
                  <a:moveTo>
                    <a:pt x="358140" y="73660"/>
                  </a:moveTo>
                  <a:lnTo>
                    <a:pt x="339598" y="69723"/>
                  </a:lnTo>
                  <a:lnTo>
                    <a:pt x="335661" y="88392"/>
                  </a:lnTo>
                  <a:lnTo>
                    <a:pt x="354330" y="92202"/>
                  </a:lnTo>
                  <a:lnTo>
                    <a:pt x="358140" y="73660"/>
                  </a:lnTo>
                  <a:close/>
                </a:path>
                <a:path w="2633345" h="565150">
                  <a:moveTo>
                    <a:pt x="395478" y="81407"/>
                  </a:moveTo>
                  <a:lnTo>
                    <a:pt x="376809" y="77470"/>
                  </a:lnTo>
                  <a:lnTo>
                    <a:pt x="372999" y="96139"/>
                  </a:lnTo>
                  <a:lnTo>
                    <a:pt x="391668" y="99949"/>
                  </a:lnTo>
                  <a:lnTo>
                    <a:pt x="395478" y="81407"/>
                  </a:lnTo>
                  <a:close/>
                </a:path>
                <a:path w="2633345" h="565150">
                  <a:moveTo>
                    <a:pt x="432816" y="89154"/>
                  </a:moveTo>
                  <a:lnTo>
                    <a:pt x="414147" y="85217"/>
                  </a:lnTo>
                  <a:lnTo>
                    <a:pt x="410210" y="103886"/>
                  </a:lnTo>
                  <a:lnTo>
                    <a:pt x="428879" y="107696"/>
                  </a:lnTo>
                  <a:lnTo>
                    <a:pt x="432816" y="89154"/>
                  </a:lnTo>
                  <a:close/>
                </a:path>
                <a:path w="2633345" h="565150">
                  <a:moveTo>
                    <a:pt x="470027" y="96901"/>
                  </a:moveTo>
                  <a:lnTo>
                    <a:pt x="451485" y="92964"/>
                  </a:lnTo>
                  <a:lnTo>
                    <a:pt x="447548" y="111633"/>
                  </a:lnTo>
                  <a:lnTo>
                    <a:pt x="466217" y="115443"/>
                  </a:lnTo>
                  <a:lnTo>
                    <a:pt x="470027" y="96901"/>
                  </a:lnTo>
                  <a:close/>
                </a:path>
                <a:path w="2633345" h="565150">
                  <a:moveTo>
                    <a:pt x="507365" y="104648"/>
                  </a:moveTo>
                  <a:lnTo>
                    <a:pt x="488696" y="100711"/>
                  </a:lnTo>
                  <a:lnTo>
                    <a:pt x="484886" y="119380"/>
                  </a:lnTo>
                  <a:lnTo>
                    <a:pt x="503555" y="123190"/>
                  </a:lnTo>
                  <a:lnTo>
                    <a:pt x="507365" y="104648"/>
                  </a:lnTo>
                  <a:close/>
                </a:path>
                <a:path w="2633345" h="565150">
                  <a:moveTo>
                    <a:pt x="544703" y="112395"/>
                  </a:moveTo>
                  <a:lnTo>
                    <a:pt x="526034" y="108458"/>
                  </a:lnTo>
                  <a:lnTo>
                    <a:pt x="522097" y="127127"/>
                  </a:lnTo>
                  <a:lnTo>
                    <a:pt x="540766" y="130937"/>
                  </a:lnTo>
                  <a:lnTo>
                    <a:pt x="544703" y="112395"/>
                  </a:lnTo>
                  <a:close/>
                </a:path>
                <a:path w="2633345" h="565150">
                  <a:moveTo>
                    <a:pt x="581914" y="120142"/>
                  </a:moveTo>
                  <a:lnTo>
                    <a:pt x="563372" y="116205"/>
                  </a:lnTo>
                  <a:lnTo>
                    <a:pt x="559435" y="134874"/>
                  </a:lnTo>
                  <a:lnTo>
                    <a:pt x="578104" y="138684"/>
                  </a:lnTo>
                  <a:lnTo>
                    <a:pt x="581914" y="120142"/>
                  </a:lnTo>
                  <a:close/>
                </a:path>
                <a:path w="2633345" h="565150">
                  <a:moveTo>
                    <a:pt x="619252" y="127889"/>
                  </a:moveTo>
                  <a:lnTo>
                    <a:pt x="600583" y="123952"/>
                  </a:lnTo>
                  <a:lnTo>
                    <a:pt x="596773" y="142621"/>
                  </a:lnTo>
                  <a:lnTo>
                    <a:pt x="615442" y="146431"/>
                  </a:lnTo>
                  <a:lnTo>
                    <a:pt x="619252" y="127889"/>
                  </a:lnTo>
                  <a:close/>
                </a:path>
                <a:path w="2633345" h="565150">
                  <a:moveTo>
                    <a:pt x="656590" y="135636"/>
                  </a:moveTo>
                  <a:lnTo>
                    <a:pt x="637921" y="131699"/>
                  </a:lnTo>
                  <a:lnTo>
                    <a:pt x="633984" y="150368"/>
                  </a:lnTo>
                  <a:lnTo>
                    <a:pt x="652653" y="154178"/>
                  </a:lnTo>
                  <a:lnTo>
                    <a:pt x="656590" y="135636"/>
                  </a:lnTo>
                  <a:close/>
                </a:path>
                <a:path w="2633345" h="565150">
                  <a:moveTo>
                    <a:pt x="693801" y="143383"/>
                  </a:moveTo>
                  <a:lnTo>
                    <a:pt x="675259" y="139446"/>
                  </a:lnTo>
                  <a:lnTo>
                    <a:pt x="671322" y="158115"/>
                  </a:lnTo>
                  <a:lnTo>
                    <a:pt x="689991" y="161925"/>
                  </a:lnTo>
                  <a:lnTo>
                    <a:pt x="693801" y="143383"/>
                  </a:lnTo>
                  <a:close/>
                </a:path>
                <a:path w="2633345" h="565150">
                  <a:moveTo>
                    <a:pt x="731139" y="151130"/>
                  </a:moveTo>
                  <a:lnTo>
                    <a:pt x="712470" y="147193"/>
                  </a:lnTo>
                  <a:lnTo>
                    <a:pt x="708660" y="165862"/>
                  </a:lnTo>
                  <a:lnTo>
                    <a:pt x="727329" y="169672"/>
                  </a:lnTo>
                  <a:lnTo>
                    <a:pt x="731139" y="151130"/>
                  </a:lnTo>
                  <a:close/>
                </a:path>
                <a:path w="2633345" h="565150">
                  <a:moveTo>
                    <a:pt x="768477" y="158877"/>
                  </a:moveTo>
                  <a:lnTo>
                    <a:pt x="749808" y="154940"/>
                  </a:lnTo>
                  <a:lnTo>
                    <a:pt x="745871" y="173609"/>
                  </a:lnTo>
                  <a:lnTo>
                    <a:pt x="764540" y="177419"/>
                  </a:lnTo>
                  <a:lnTo>
                    <a:pt x="768477" y="158877"/>
                  </a:lnTo>
                  <a:close/>
                </a:path>
                <a:path w="2633345" h="565150">
                  <a:moveTo>
                    <a:pt x="805688" y="166624"/>
                  </a:moveTo>
                  <a:lnTo>
                    <a:pt x="787146" y="162687"/>
                  </a:lnTo>
                  <a:lnTo>
                    <a:pt x="783209" y="181356"/>
                  </a:lnTo>
                  <a:lnTo>
                    <a:pt x="801878" y="185166"/>
                  </a:lnTo>
                  <a:lnTo>
                    <a:pt x="805688" y="166624"/>
                  </a:lnTo>
                  <a:close/>
                </a:path>
                <a:path w="2633345" h="565150">
                  <a:moveTo>
                    <a:pt x="843026" y="174371"/>
                  </a:moveTo>
                  <a:lnTo>
                    <a:pt x="824357" y="170434"/>
                  </a:lnTo>
                  <a:lnTo>
                    <a:pt x="820547" y="189103"/>
                  </a:lnTo>
                  <a:lnTo>
                    <a:pt x="839216" y="192913"/>
                  </a:lnTo>
                  <a:lnTo>
                    <a:pt x="843026" y="174371"/>
                  </a:lnTo>
                  <a:close/>
                </a:path>
                <a:path w="2633345" h="565150">
                  <a:moveTo>
                    <a:pt x="880364" y="182118"/>
                  </a:moveTo>
                  <a:lnTo>
                    <a:pt x="861695" y="178181"/>
                  </a:lnTo>
                  <a:lnTo>
                    <a:pt x="857758" y="196850"/>
                  </a:lnTo>
                  <a:lnTo>
                    <a:pt x="876427" y="200660"/>
                  </a:lnTo>
                  <a:lnTo>
                    <a:pt x="880364" y="182118"/>
                  </a:lnTo>
                  <a:close/>
                </a:path>
                <a:path w="2633345" h="565150">
                  <a:moveTo>
                    <a:pt x="917575" y="189865"/>
                  </a:moveTo>
                  <a:lnTo>
                    <a:pt x="899033" y="185928"/>
                  </a:lnTo>
                  <a:lnTo>
                    <a:pt x="895096" y="204597"/>
                  </a:lnTo>
                  <a:lnTo>
                    <a:pt x="913765" y="208407"/>
                  </a:lnTo>
                  <a:lnTo>
                    <a:pt x="917575" y="189865"/>
                  </a:lnTo>
                  <a:close/>
                </a:path>
                <a:path w="2633345" h="565150">
                  <a:moveTo>
                    <a:pt x="954913" y="197612"/>
                  </a:moveTo>
                  <a:lnTo>
                    <a:pt x="936244" y="193675"/>
                  </a:lnTo>
                  <a:lnTo>
                    <a:pt x="932434" y="212344"/>
                  </a:lnTo>
                  <a:lnTo>
                    <a:pt x="951103" y="216154"/>
                  </a:lnTo>
                  <a:lnTo>
                    <a:pt x="954913" y="197612"/>
                  </a:lnTo>
                  <a:close/>
                </a:path>
                <a:path w="2633345" h="565150">
                  <a:moveTo>
                    <a:pt x="992251" y="205359"/>
                  </a:moveTo>
                  <a:lnTo>
                    <a:pt x="973582" y="201422"/>
                  </a:lnTo>
                  <a:lnTo>
                    <a:pt x="969645" y="220091"/>
                  </a:lnTo>
                  <a:lnTo>
                    <a:pt x="988314" y="223901"/>
                  </a:lnTo>
                  <a:lnTo>
                    <a:pt x="992251" y="205359"/>
                  </a:lnTo>
                  <a:close/>
                </a:path>
                <a:path w="2633345" h="565150">
                  <a:moveTo>
                    <a:pt x="1029462" y="213106"/>
                  </a:moveTo>
                  <a:lnTo>
                    <a:pt x="1010920" y="209169"/>
                  </a:lnTo>
                  <a:lnTo>
                    <a:pt x="1006983" y="227838"/>
                  </a:lnTo>
                  <a:lnTo>
                    <a:pt x="1025652" y="231648"/>
                  </a:lnTo>
                  <a:lnTo>
                    <a:pt x="1029462" y="213106"/>
                  </a:lnTo>
                  <a:close/>
                </a:path>
                <a:path w="2633345" h="565150">
                  <a:moveTo>
                    <a:pt x="1066800" y="220853"/>
                  </a:moveTo>
                  <a:lnTo>
                    <a:pt x="1048131" y="216916"/>
                  </a:lnTo>
                  <a:lnTo>
                    <a:pt x="1044321" y="235585"/>
                  </a:lnTo>
                  <a:lnTo>
                    <a:pt x="1062863" y="239395"/>
                  </a:lnTo>
                  <a:lnTo>
                    <a:pt x="1066800" y="220853"/>
                  </a:lnTo>
                  <a:close/>
                </a:path>
                <a:path w="2633345" h="565150">
                  <a:moveTo>
                    <a:pt x="1104138" y="228600"/>
                  </a:moveTo>
                  <a:lnTo>
                    <a:pt x="1085469" y="224663"/>
                  </a:lnTo>
                  <a:lnTo>
                    <a:pt x="1081532" y="243332"/>
                  </a:lnTo>
                  <a:lnTo>
                    <a:pt x="1100201" y="247142"/>
                  </a:lnTo>
                  <a:lnTo>
                    <a:pt x="1104138" y="228600"/>
                  </a:lnTo>
                  <a:close/>
                </a:path>
                <a:path w="2633345" h="565150">
                  <a:moveTo>
                    <a:pt x="1141349" y="236347"/>
                  </a:moveTo>
                  <a:lnTo>
                    <a:pt x="1122807" y="232410"/>
                  </a:lnTo>
                  <a:lnTo>
                    <a:pt x="1118870" y="251079"/>
                  </a:lnTo>
                  <a:lnTo>
                    <a:pt x="1137539" y="254889"/>
                  </a:lnTo>
                  <a:lnTo>
                    <a:pt x="1141349" y="236347"/>
                  </a:lnTo>
                  <a:close/>
                </a:path>
                <a:path w="2633345" h="565150">
                  <a:moveTo>
                    <a:pt x="1178687" y="244094"/>
                  </a:moveTo>
                  <a:lnTo>
                    <a:pt x="1160018" y="240157"/>
                  </a:lnTo>
                  <a:lnTo>
                    <a:pt x="1156208" y="258826"/>
                  </a:lnTo>
                  <a:lnTo>
                    <a:pt x="1174877" y="262636"/>
                  </a:lnTo>
                  <a:lnTo>
                    <a:pt x="1178687" y="244094"/>
                  </a:lnTo>
                  <a:close/>
                </a:path>
                <a:path w="2633345" h="565150">
                  <a:moveTo>
                    <a:pt x="1216025" y="251841"/>
                  </a:moveTo>
                  <a:lnTo>
                    <a:pt x="1197356" y="247904"/>
                  </a:lnTo>
                  <a:lnTo>
                    <a:pt x="1193419" y="266573"/>
                  </a:lnTo>
                  <a:lnTo>
                    <a:pt x="1212088" y="270383"/>
                  </a:lnTo>
                  <a:lnTo>
                    <a:pt x="1216025" y="251841"/>
                  </a:lnTo>
                  <a:close/>
                </a:path>
                <a:path w="2633345" h="565150">
                  <a:moveTo>
                    <a:pt x="1253236" y="259588"/>
                  </a:moveTo>
                  <a:lnTo>
                    <a:pt x="1234694" y="255651"/>
                  </a:lnTo>
                  <a:lnTo>
                    <a:pt x="1230757" y="274320"/>
                  </a:lnTo>
                  <a:lnTo>
                    <a:pt x="1249426" y="278130"/>
                  </a:lnTo>
                  <a:lnTo>
                    <a:pt x="1253236" y="259588"/>
                  </a:lnTo>
                  <a:close/>
                </a:path>
                <a:path w="2633345" h="565150">
                  <a:moveTo>
                    <a:pt x="1290574" y="267335"/>
                  </a:moveTo>
                  <a:lnTo>
                    <a:pt x="1271905" y="263398"/>
                  </a:lnTo>
                  <a:lnTo>
                    <a:pt x="1268095" y="282067"/>
                  </a:lnTo>
                  <a:lnTo>
                    <a:pt x="1286764" y="285877"/>
                  </a:lnTo>
                  <a:lnTo>
                    <a:pt x="1290574" y="267335"/>
                  </a:lnTo>
                  <a:close/>
                </a:path>
                <a:path w="2633345" h="565150">
                  <a:moveTo>
                    <a:pt x="1327912" y="275082"/>
                  </a:moveTo>
                  <a:lnTo>
                    <a:pt x="1309243" y="271145"/>
                  </a:lnTo>
                  <a:lnTo>
                    <a:pt x="1305306" y="289814"/>
                  </a:lnTo>
                  <a:lnTo>
                    <a:pt x="1323975" y="293624"/>
                  </a:lnTo>
                  <a:lnTo>
                    <a:pt x="1327912" y="275082"/>
                  </a:lnTo>
                  <a:close/>
                </a:path>
                <a:path w="2633345" h="565150">
                  <a:moveTo>
                    <a:pt x="1365123" y="282829"/>
                  </a:moveTo>
                  <a:lnTo>
                    <a:pt x="1346581" y="278892"/>
                  </a:lnTo>
                  <a:lnTo>
                    <a:pt x="1342644" y="297561"/>
                  </a:lnTo>
                  <a:lnTo>
                    <a:pt x="1361313" y="301371"/>
                  </a:lnTo>
                  <a:lnTo>
                    <a:pt x="1365123" y="282829"/>
                  </a:lnTo>
                  <a:close/>
                </a:path>
                <a:path w="2633345" h="565150">
                  <a:moveTo>
                    <a:pt x="1402461" y="290576"/>
                  </a:moveTo>
                  <a:lnTo>
                    <a:pt x="1383792" y="286639"/>
                  </a:lnTo>
                  <a:lnTo>
                    <a:pt x="1379982" y="305308"/>
                  </a:lnTo>
                  <a:lnTo>
                    <a:pt x="1398651" y="309118"/>
                  </a:lnTo>
                  <a:lnTo>
                    <a:pt x="1402461" y="290576"/>
                  </a:lnTo>
                  <a:close/>
                </a:path>
                <a:path w="2633345" h="565150">
                  <a:moveTo>
                    <a:pt x="1439799" y="298323"/>
                  </a:moveTo>
                  <a:lnTo>
                    <a:pt x="1421130" y="294386"/>
                  </a:lnTo>
                  <a:lnTo>
                    <a:pt x="1417193" y="313055"/>
                  </a:lnTo>
                  <a:lnTo>
                    <a:pt x="1435862" y="316865"/>
                  </a:lnTo>
                  <a:lnTo>
                    <a:pt x="1439799" y="298323"/>
                  </a:lnTo>
                  <a:close/>
                </a:path>
                <a:path w="2633345" h="565150">
                  <a:moveTo>
                    <a:pt x="1477010" y="306070"/>
                  </a:moveTo>
                  <a:lnTo>
                    <a:pt x="1458468" y="302133"/>
                  </a:lnTo>
                  <a:lnTo>
                    <a:pt x="1454531" y="320802"/>
                  </a:lnTo>
                  <a:lnTo>
                    <a:pt x="1473200" y="324612"/>
                  </a:lnTo>
                  <a:lnTo>
                    <a:pt x="1477010" y="306070"/>
                  </a:lnTo>
                  <a:close/>
                </a:path>
                <a:path w="2633345" h="565150">
                  <a:moveTo>
                    <a:pt x="1514348" y="313817"/>
                  </a:moveTo>
                  <a:lnTo>
                    <a:pt x="1495679" y="309880"/>
                  </a:lnTo>
                  <a:lnTo>
                    <a:pt x="1491869" y="328549"/>
                  </a:lnTo>
                  <a:lnTo>
                    <a:pt x="1510538" y="332359"/>
                  </a:lnTo>
                  <a:lnTo>
                    <a:pt x="1514348" y="313817"/>
                  </a:lnTo>
                  <a:close/>
                </a:path>
                <a:path w="2633345" h="565150">
                  <a:moveTo>
                    <a:pt x="1551686" y="321564"/>
                  </a:moveTo>
                  <a:lnTo>
                    <a:pt x="1533017" y="317627"/>
                  </a:lnTo>
                  <a:lnTo>
                    <a:pt x="1529080" y="336296"/>
                  </a:lnTo>
                  <a:lnTo>
                    <a:pt x="1547749" y="340106"/>
                  </a:lnTo>
                  <a:lnTo>
                    <a:pt x="1551686" y="321564"/>
                  </a:lnTo>
                  <a:close/>
                </a:path>
                <a:path w="2633345" h="565150">
                  <a:moveTo>
                    <a:pt x="1588897" y="329311"/>
                  </a:moveTo>
                  <a:lnTo>
                    <a:pt x="1570228" y="325374"/>
                  </a:lnTo>
                  <a:lnTo>
                    <a:pt x="1566418" y="344043"/>
                  </a:lnTo>
                  <a:lnTo>
                    <a:pt x="1585087" y="347853"/>
                  </a:lnTo>
                  <a:lnTo>
                    <a:pt x="1588897" y="329311"/>
                  </a:lnTo>
                  <a:close/>
                </a:path>
                <a:path w="2633345" h="565150">
                  <a:moveTo>
                    <a:pt x="1626235" y="337058"/>
                  </a:moveTo>
                  <a:lnTo>
                    <a:pt x="1607566" y="333121"/>
                  </a:lnTo>
                  <a:lnTo>
                    <a:pt x="1603756" y="351790"/>
                  </a:lnTo>
                  <a:lnTo>
                    <a:pt x="1622425" y="355600"/>
                  </a:lnTo>
                  <a:lnTo>
                    <a:pt x="1626235" y="337058"/>
                  </a:lnTo>
                  <a:close/>
                </a:path>
                <a:path w="2633345" h="565150">
                  <a:moveTo>
                    <a:pt x="1663573" y="344805"/>
                  </a:moveTo>
                  <a:lnTo>
                    <a:pt x="1644904" y="340868"/>
                  </a:lnTo>
                  <a:lnTo>
                    <a:pt x="1640967" y="359537"/>
                  </a:lnTo>
                  <a:lnTo>
                    <a:pt x="1659636" y="363347"/>
                  </a:lnTo>
                  <a:lnTo>
                    <a:pt x="1663573" y="344805"/>
                  </a:lnTo>
                  <a:close/>
                </a:path>
                <a:path w="2633345" h="565150">
                  <a:moveTo>
                    <a:pt x="1700784" y="352552"/>
                  </a:moveTo>
                  <a:lnTo>
                    <a:pt x="1682242" y="348615"/>
                  </a:lnTo>
                  <a:lnTo>
                    <a:pt x="1678305" y="367284"/>
                  </a:lnTo>
                  <a:lnTo>
                    <a:pt x="1696974" y="371094"/>
                  </a:lnTo>
                  <a:lnTo>
                    <a:pt x="1700784" y="352552"/>
                  </a:lnTo>
                  <a:close/>
                </a:path>
                <a:path w="2633345" h="565150">
                  <a:moveTo>
                    <a:pt x="1738122" y="360299"/>
                  </a:moveTo>
                  <a:lnTo>
                    <a:pt x="1719453" y="356362"/>
                  </a:lnTo>
                  <a:lnTo>
                    <a:pt x="1715643" y="375031"/>
                  </a:lnTo>
                  <a:lnTo>
                    <a:pt x="1734312" y="378841"/>
                  </a:lnTo>
                  <a:lnTo>
                    <a:pt x="1738122" y="360299"/>
                  </a:lnTo>
                  <a:close/>
                </a:path>
                <a:path w="2633345" h="565150">
                  <a:moveTo>
                    <a:pt x="1775460" y="368046"/>
                  </a:moveTo>
                  <a:lnTo>
                    <a:pt x="1756791" y="364109"/>
                  </a:lnTo>
                  <a:lnTo>
                    <a:pt x="1752854" y="382778"/>
                  </a:lnTo>
                  <a:lnTo>
                    <a:pt x="1771523" y="386588"/>
                  </a:lnTo>
                  <a:lnTo>
                    <a:pt x="1775460" y="368046"/>
                  </a:lnTo>
                  <a:close/>
                </a:path>
                <a:path w="2633345" h="565150">
                  <a:moveTo>
                    <a:pt x="1812671" y="375793"/>
                  </a:moveTo>
                  <a:lnTo>
                    <a:pt x="1794002" y="371856"/>
                  </a:lnTo>
                  <a:lnTo>
                    <a:pt x="1790192" y="390525"/>
                  </a:lnTo>
                  <a:lnTo>
                    <a:pt x="1808861" y="394335"/>
                  </a:lnTo>
                  <a:lnTo>
                    <a:pt x="1812671" y="375793"/>
                  </a:lnTo>
                  <a:close/>
                </a:path>
                <a:path w="2633345" h="565150">
                  <a:moveTo>
                    <a:pt x="1850009" y="383540"/>
                  </a:moveTo>
                  <a:lnTo>
                    <a:pt x="1831340" y="379603"/>
                  </a:lnTo>
                  <a:lnTo>
                    <a:pt x="1827530" y="398272"/>
                  </a:lnTo>
                  <a:lnTo>
                    <a:pt x="1846199" y="402082"/>
                  </a:lnTo>
                  <a:lnTo>
                    <a:pt x="1850009" y="383540"/>
                  </a:lnTo>
                  <a:close/>
                </a:path>
                <a:path w="2633345" h="565150">
                  <a:moveTo>
                    <a:pt x="1887347" y="391287"/>
                  </a:moveTo>
                  <a:lnTo>
                    <a:pt x="1868678" y="387350"/>
                  </a:lnTo>
                  <a:lnTo>
                    <a:pt x="1864741" y="406019"/>
                  </a:lnTo>
                  <a:lnTo>
                    <a:pt x="1883410" y="409829"/>
                  </a:lnTo>
                  <a:lnTo>
                    <a:pt x="1887347" y="391287"/>
                  </a:lnTo>
                  <a:close/>
                </a:path>
                <a:path w="2633345" h="565150">
                  <a:moveTo>
                    <a:pt x="1924558" y="399034"/>
                  </a:moveTo>
                  <a:lnTo>
                    <a:pt x="1906016" y="395097"/>
                  </a:lnTo>
                  <a:lnTo>
                    <a:pt x="1902079" y="413766"/>
                  </a:lnTo>
                  <a:lnTo>
                    <a:pt x="1920748" y="417576"/>
                  </a:lnTo>
                  <a:lnTo>
                    <a:pt x="1924558" y="399034"/>
                  </a:lnTo>
                  <a:close/>
                </a:path>
                <a:path w="2633345" h="565150">
                  <a:moveTo>
                    <a:pt x="1961896" y="406781"/>
                  </a:moveTo>
                  <a:lnTo>
                    <a:pt x="1943227" y="402844"/>
                  </a:lnTo>
                  <a:lnTo>
                    <a:pt x="1939417" y="421513"/>
                  </a:lnTo>
                  <a:lnTo>
                    <a:pt x="1958086" y="425323"/>
                  </a:lnTo>
                  <a:lnTo>
                    <a:pt x="1961896" y="406781"/>
                  </a:lnTo>
                  <a:close/>
                </a:path>
                <a:path w="2633345" h="565150">
                  <a:moveTo>
                    <a:pt x="1999234" y="414528"/>
                  </a:moveTo>
                  <a:lnTo>
                    <a:pt x="1980565" y="410591"/>
                  </a:lnTo>
                  <a:lnTo>
                    <a:pt x="1976628" y="429260"/>
                  </a:lnTo>
                  <a:lnTo>
                    <a:pt x="1995297" y="433070"/>
                  </a:lnTo>
                  <a:lnTo>
                    <a:pt x="1999234" y="414528"/>
                  </a:lnTo>
                  <a:close/>
                </a:path>
                <a:path w="2633345" h="565150">
                  <a:moveTo>
                    <a:pt x="2036445" y="422275"/>
                  </a:moveTo>
                  <a:lnTo>
                    <a:pt x="2017903" y="418338"/>
                  </a:lnTo>
                  <a:lnTo>
                    <a:pt x="2013966" y="437007"/>
                  </a:lnTo>
                  <a:lnTo>
                    <a:pt x="2032635" y="440817"/>
                  </a:lnTo>
                  <a:lnTo>
                    <a:pt x="2036445" y="422275"/>
                  </a:lnTo>
                  <a:close/>
                </a:path>
                <a:path w="2633345" h="565150">
                  <a:moveTo>
                    <a:pt x="2073783" y="430022"/>
                  </a:moveTo>
                  <a:lnTo>
                    <a:pt x="2055114" y="426085"/>
                  </a:lnTo>
                  <a:lnTo>
                    <a:pt x="2051304" y="444754"/>
                  </a:lnTo>
                  <a:lnTo>
                    <a:pt x="2069973" y="448691"/>
                  </a:lnTo>
                  <a:lnTo>
                    <a:pt x="2073783" y="430022"/>
                  </a:lnTo>
                  <a:close/>
                </a:path>
                <a:path w="2633345" h="565150">
                  <a:moveTo>
                    <a:pt x="2111121" y="437769"/>
                  </a:moveTo>
                  <a:lnTo>
                    <a:pt x="2092452" y="433832"/>
                  </a:lnTo>
                  <a:lnTo>
                    <a:pt x="2088515" y="452501"/>
                  </a:lnTo>
                  <a:lnTo>
                    <a:pt x="2107184" y="456438"/>
                  </a:lnTo>
                  <a:lnTo>
                    <a:pt x="2111121" y="437769"/>
                  </a:lnTo>
                  <a:close/>
                </a:path>
                <a:path w="2633345" h="565150">
                  <a:moveTo>
                    <a:pt x="2148332" y="445516"/>
                  </a:moveTo>
                  <a:lnTo>
                    <a:pt x="2129790" y="441579"/>
                  </a:lnTo>
                  <a:lnTo>
                    <a:pt x="2125853" y="460248"/>
                  </a:lnTo>
                  <a:lnTo>
                    <a:pt x="2144522" y="464058"/>
                  </a:lnTo>
                  <a:lnTo>
                    <a:pt x="2148332" y="445516"/>
                  </a:lnTo>
                  <a:close/>
                </a:path>
                <a:path w="2633345" h="565150">
                  <a:moveTo>
                    <a:pt x="2185670" y="453263"/>
                  </a:moveTo>
                  <a:lnTo>
                    <a:pt x="2167001" y="449326"/>
                  </a:lnTo>
                  <a:lnTo>
                    <a:pt x="2163191" y="467995"/>
                  </a:lnTo>
                  <a:lnTo>
                    <a:pt x="2181860" y="471932"/>
                  </a:lnTo>
                  <a:lnTo>
                    <a:pt x="2185670" y="453263"/>
                  </a:lnTo>
                  <a:close/>
                </a:path>
                <a:path w="2633345" h="565150">
                  <a:moveTo>
                    <a:pt x="2223008" y="461010"/>
                  </a:moveTo>
                  <a:lnTo>
                    <a:pt x="2204339" y="457073"/>
                  </a:lnTo>
                  <a:lnTo>
                    <a:pt x="2200402" y="475742"/>
                  </a:lnTo>
                  <a:lnTo>
                    <a:pt x="2219071" y="479679"/>
                  </a:lnTo>
                  <a:lnTo>
                    <a:pt x="2223008" y="461010"/>
                  </a:lnTo>
                  <a:close/>
                </a:path>
                <a:path w="2633345" h="565150">
                  <a:moveTo>
                    <a:pt x="2260219" y="468757"/>
                  </a:moveTo>
                  <a:lnTo>
                    <a:pt x="2241677" y="464820"/>
                  </a:lnTo>
                  <a:lnTo>
                    <a:pt x="2237740" y="483489"/>
                  </a:lnTo>
                  <a:lnTo>
                    <a:pt x="2256409" y="487299"/>
                  </a:lnTo>
                  <a:lnTo>
                    <a:pt x="2260219" y="468757"/>
                  </a:lnTo>
                  <a:close/>
                </a:path>
                <a:path w="2633345" h="565150">
                  <a:moveTo>
                    <a:pt x="2297557" y="476504"/>
                  </a:moveTo>
                  <a:lnTo>
                    <a:pt x="2278888" y="472567"/>
                  </a:lnTo>
                  <a:lnTo>
                    <a:pt x="2275078" y="491236"/>
                  </a:lnTo>
                  <a:lnTo>
                    <a:pt x="2293620" y="495173"/>
                  </a:lnTo>
                  <a:lnTo>
                    <a:pt x="2297557" y="476504"/>
                  </a:lnTo>
                  <a:close/>
                </a:path>
                <a:path w="2633345" h="565150">
                  <a:moveTo>
                    <a:pt x="2334895" y="484251"/>
                  </a:moveTo>
                  <a:lnTo>
                    <a:pt x="2316226" y="480314"/>
                  </a:lnTo>
                  <a:lnTo>
                    <a:pt x="2312289" y="498983"/>
                  </a:lnTo>
                  <a:lnTo>
                    <a:pt x="2330958" y="502920"/>
                  </a:lnTo>
                  <a:lnTo>
                    <a:pt x="2334895" y="484251"/>
                  </a:lnTo>
                  <a:close/>
                </a:path>
                <a:path w="2633345" h="565150">
                  <a:moveTo>
                    <a:pt x="2372106" y="491998"/>
                  </a:moveTo>
                  <a:lnTo>
                    <a:pt x="2353564" y="488061"/>
                  </a:lnTo>
                  <a:lnTo>
                    <a:pt x="2349627" y="506730"/>
                  </a:lnTo>
                  <a:lnTo>
                    <a:pt x="2368296" y="510667"/>
                  </a:lnTo>
                  <a:lnTo>
                    <a:pt x="2372106" y="491998"/>
                  </a:lnTo>
                  <a:close/>
                </a:path>
                <a:path w="2633345" h="565150">
                  <a:moveTo>
                    <a:pt x="2409444" y="499745"/>
                  </a:moveTo>
                  <a:lnTo>
                    <a:pt x="2390775" y="495808"/>
                  </a:lnTo>
                  <a:lnTo>
                    <a:pt x="2386965" y="514477"/>
                  </a:lnTo>
                  <a:lnTo>
                    <a:pt x="2405634" y="518414"/>
                  </a:lnTo>
                  <a:lnTo>
                    <a:pt x="2409444" y="499745"/>
                  </a:lnTo>
                  <a:close/>
                </a:path>
                <a:path w="2633345" h="565150">
                  <a:moveTo>
                    <a:pt x="2446782" y="507492"/>
                  </a:moveTo>
                  <a:lnTo>
                    <a:pt x="2428113" y="503555"/>
                  </a:lnTo>
                  <a:lnTo>
                    <a:pt x="2424176" y="522224"/>
                  </a:lnTo>
                  <a:lnTo>
                    <a:pt x="2442845" y="526161"/>
                  </a:lnTo>
                  <a:lnTo>
                    <a:pt x="2446782" y="507492"/>
                  </a:lnTo>
                  <a:close/>
                </a:path>
                <a:path w="2633345" h="565150">
                  <a:moveTo>
                    <a:pt x="2483993" y="515239"/>
                  </a:moveTo>
                  <a:lnTo>
                    <a:pt x="2465451" y="511302"/>
                  </a:lnTo>
                  <a:lnTo>
                    <a:pt x="2461514" y="529971"/>
                  </a:lnTo>
                  <a:lnTo>
                    <a:pt x="2480183" y="533908"/>
                  </a:lnTo>
                  <a:lnTo>
                    <a:pt x="2483993" y="515239"/>
                  </a:lnTo>
                  <a:close/>
                </a:path>
                <a:path w="2633345" h="565150">
                  <a:moveTo>
                    <a:pt x="2521331" y="522986"/>
                  </a:moveTo>
                  <a:lnTo>
                    <a:pt x="2502662" y="519049"/>
                  </a:lnTo>
                  <a:lnTo>
                    <a:pt x="2498852" y="537718"/>
                  </a:lnTo>
                  <a:lnTo>
                    <a:pt x="2517521" y="541655"/>
                  </a:lnTo>
                  <a:lnTo>
                    <a:pt x="2521331" y="522986"/>
                  </a:lnTo>
                  <a:close/>
                </a:path>
                <a:path w="2633345" h="565150">
                  <a:moveTo>
                    <a:pt x="2558669" y="530733"/>
                  </a:moveTo>
                  <a:lnTo>
                    <a:pt x="2540000" y="526796"/>
                  </a:lnTo>
                  <a:lnTo>
                    <a:pt x="2536063" y="545465"/>
                  </a:lnTo>
                  <a:lnTo>
                    <a:pt x="2554732" y="549402"/>
                  </a:lnTo>
                  <a:lnTo>
                    <a:pt x="2558669" y="530733"/>
                  </a:lnTo>
                  <a:close/>
                </a:path>
                <a:path w="2633345" h="565150">
                  <a:moveTo>
                    <a:pt x="2595880" y="538480"/>
                  </a:moveTo>
                  <a:lnTo>
                    <a:pt x="2577338" y="534543"/>
                  </a:lnTo>
                  <a:lnTo>
                    <a:pt x="2573401" y="553212"/>
                  </a:lnTo>
                  <a:lnTo>
                    <a:pt x="2592070" y="557149"/>
                  </a:lnTo>
                  <a:lnTo>
                    <a:pt x="2595880" y="538480"/>
                  </a:lnTo>
                  <a:close/>
                </a:path>
                <a:path w="2633345" h="565150">
                  <a:moveTo>
                    <a:pt x="2633218" y="546227"/>
                  </a:moveTo>
                  <a:lnTo>
                    <a:pt x="2614549" y="542290"/>
                  </a:lnTo>
                  <a:lnTo>
                    <a:pt x="2610739" y="560959"/>
                  </a:lnTo>
                  <a:lnTo>
                    <a:pt x="2629408" y="564896"/>
                  </a:lnTo>
                  <a:lnTo>
                    <a:pt x="2633218" y="5462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021963" y="8511285"/>
              <a:ext cx="647700" cy="152400"/>
            </a:xfrm>
            <a:custGeom>
              <a:avLst/>
              <a:gdLst/>
              <a:ahLst/>
              <a:cxnLst/>
              <a:rect l="l" t="t" r="r" b="b"/>
              <a:pathLst>
                <a:path w="647700" h="152400">
                  <a:moveTo>
                    <a:pt x="22479" y="3937"/>
                  </a:moveTo>
                  <a:lnTo>
                    <a:pt x="3810" y="0"/>
                  </a:lnTo>
                  <a:lnTo>
                    <a:pt x="0" y="18669"/>
                  </a:lnTo>
                  <a:lnTo>
                    <a:pt x="18669" y="22606"/>
                  </a:lnTo>
                  <a:lnTo>
                    <a:pt x="22479" y="3937"/>
                  </a:lnTo>
                  <a:close/>
                </a:path>
                <a:path w="647700" h="152400">
                  <a:moveTo>
                    <a:pt x="59817" y="11684"/>
                  </a:moveTo>
                  <a:lnTo>
                    <a:pt x="41148" y="7747"/>
                  </a:lnTo>
                  <a:lnTo>
                    <a:pt x="37211" y="26416"/>
                  </a:lnTo>
                  <a:lnTo>
                    <a:pt x="55880" y="30353"/>
                  </a:lnTo>
                  <a:lnTo>
                    <a:pt x="59817" y="11684"/>
                  </a:lnTo>
                  <a:close/>
                </a:path>
                <a:path w="647700" h="152400">
                  <a:moveTo>
                    <a:pt x="97028" y="19431"/>
                  </a:moveTo>
                  <a:lnTo>
                    <a:pt x="78486" y="15494"/>
                  </a:lnTo>
                  <a:lnTo>
                    <a:pt x="74549" y="34163"/>
                  </a:lnTo>
                  <a:lnTo>
                    <a:pt x="93218" y="38100"/>
                  </a:lnTo>
                  <a:lnTo>
                    <a:pt x="97028" y="19431"/>
                  </a:lnTo>
                  <a:close/>
                </a:path>
                <a:path w="647700" h="152400">
                  <a:moveTo>
                    <a:pt x="134366" y="27178"/>
                  </a:moveTo>
                  <a:lnTo>
                    <a:pt x="115697" y="23241"/>
                  </a:lnTo>
                  <a:lnTo>
                    <a:pt x="111887" y="41910"/>
                  </a:lnTo>
                  <a:lnTo>
                    <a:pt x="130556" y="45847"/>
                  </a:lnTo>
                  <a:lnTo>
                    <a:pt x="134366" y="27178"/>
                  </a:lnTo>
                  <a:close/>
                </a:path>
                <a:path w="647700" h="152400">
                  <a:moveTo>
                    <a:pt x="171704" y="34925"/>
                  </a:moveTo>
                  <a:lnTo>
                    <a:pt x="153035" y="30988"/>
                  </a:lnTo>
                  <a:lnTo>
                    <a:pt x="149098" y="49657"/>
                  </a:lnTo>
                  <a:lnTo>
                    <a:pt x="167767" y="53594"/>
                  </a:lnTo>
                  <a:lnTo>
                    <a:pt x="171704" y="34925"/>
                  </a:lnTo>
                  <a:close/>
                </a:path>
                <a:path w="647700" h="152400">
                  <a:moveTo>
                    <a:pt x="208915" y="42672"/>
                  </a:moveTo>
                  <a:lnTo>
                    <a:pt x="190246" y="38735"/>
                  </a:lnTo>
                  <a:lnTo>
                    <a:pt x="186436" y="57404"/>
                  </a:lnTo>
                  <a:lnTo>
                    <a:pt x="205105" y="61341"/>
                  </a:lnTo>
                  <a:lnTo>
                    <a:pt x="208915" y="42672"/>
                  </a:lnTo>
                  <a:close/>
                </a:path>
                <a:path w="647700" h="152400">
                  <a:moveTo>
                    <a:pt x="246253" y="50419"/>
                  </a:moveTo>
                  <a:lnTo>
                    <a:pt x="227584" y="46482"/>
                  </a:lnTo>
                  <a:lnTo>
                    <a:pt x="223774" y="65151"/>
                  </a:lnTo>
                  <a:lnTo>
                    <a:pt x="242316" y="69088"/>
                  </a:lnTo>
                  <a:lnTo>
                    <a:pt x="246253" y="50419"/>
                  </a:lnTo>
                  <a:close/>
                </a:path>
                <a:path w="647700" h="152400">
                  <a:moveTo>
                    <a:pt x="283591" y="58166"/>
                  </a:moveTo>
                  <a:lnTo>
                    <a:pt x="264922" y="54229"/>
                  </a:lnTo>
                  <a:lnTo>
                    <a:pt x="260985" y="72898"/>
                  </a:lnTo>
                  <a:lnTo>
                    <a:pt x="279654" y="76835"/>
                  </a:lnTo>
                  <a:lnTo>
                    <a:pt x="283591" y="58166"/>
                  </a:lnTo>
                  <a:close/>
                </a:path>
                <a:path w="647700" h="152400">
                  <a:moveTo>
                    <a:pt x="320802" y="65913"/>
                  </a:moveTo>
                  <a:lnTo>
                    <a:pt x="302260" y="61976"/>
                  </a:lnTo>
                  <a:lnTo>
                    <a:pt x="298323" y="80645"/>
                  </a:lnTo>
                  <a:lnTo>
                    <a:pt x="316992" y="84582"/>
                  </a:lnTo>
                  <a:lnTo>
                    <a:pt x="320802" y="65913"/>
                  </a:lnTo>
                  <a:close/>
                </a:path>
                <a:path w="647700" h="152400">
                  <a:moveTo>
                    <a:pt x="358140" y="73660"/>
                  </a:moveTo>
                  <a:lnTo>
                    <a:pt x="339471" y="69723"/>
                  </a:lnTo>
                  <a:lnTo>
                    <a:pt x="335661" y="88392"/>
                  </a:lnTo>
                  <a:lnTo>
                    <a:pt x="354203" y="92329"/>
                  </a:lnTo>
                  <a:lnTo>
                    <a:pt x="358140" y="73660"/>
                  </a:lnTo>
                  <a:close/>
                </a:path>
                <a:path w="647700" h="152400">
                  <a:moveTo>
                    <a:pt x="395478" y="81407"/>
                  </a:moveTo>
                  <a:lnTo>
                    <a:pt x="376809" y="77470"/>
                  </a:lnTo>
                  <a:lnTo>
                    <a:pt x="372872" y="96139"/>
                  </a:lnTo>
                  <a:lnTo>
                    <a:pt x="391541" y="100076"/>
                  </a:lnTo>
                  <a:lnTo>
                    <a:pt x="395478" y="81407"/>
                  </a:lnTo>
                  <a:close/>
                </a:path>
                <a:path w="647700" h="152400">
                  <a:moveTo>
                    <a:pt x="432689" y="89154"/>
                  </a:moveTo>
                  <a:lnTo>
                    <a:pt x="414020" y="85217"/>
                  </a:lnTo>
                  <a:lnTo>
                    <a:pt x="410210" y="103886"/>
                  </a:lnTo>
                  <a:lnTo>
                    <a:pt x="428879" y="107823"/>
                  </a:lnTo>
                  <a:lnTo>
                    <a:pt x="432689" y="89154"/>
                  </a:lnTo>
                  <a:close/>
                </a:path>
                <a:path w="647700" h="152400">
                  <a:moveTo>
                    <a:pt x="470027" y="96901"/>
                  </a:moveTo>
                  <a:lnTo>
                    <a:pt x="451358" y="92964"/>
                  </a:lnTo>
                  <a:lnTo>
                    <a:pt x="447548" y="111633"/>
                  </a:lnTo>
                  <a:lnTo>
                    <a:pt x="466217" y="115570"/>
                  </a:lnTo>
                  <a:lnTo>
                    <a:pt x="470027" y="96901"/>
                  </a:lnTo>
                  <a:close/>
                </a:path>
                <a:path w="647700" h="152400">
                  <a:moveTo>
                    <a:pt x="507365" y="104648"/>
                  </a:moveTo>
                  <a:lnTo>
                    <a:pt x="488696" y="100711"/>
                  </a:lnTo>
                  <a:lnTo>
                    <a:pt x="484759" y="119392"/>
                  </a:lnTo>
                  <a:lnTo>
                    <a:pt x="503428" y="123317"/>
                  </a:lnTo>
                  <a:lnTo>
                    <a:pt x="507365" y="104648"/>
                  </a:lnTo>
                  <a:close/>
                </a:path>
                <a:path w="647700" h="152400">
                  <a:moveTo>
                    <a:pt x="544576" y="112395"/>
                  </a:moveTo>
                  <a:lnTo>
                    <a:pt x="526034" y="108458"/>
                  </a:lnTo>
                  <a:lnTo>
                    <a:pt x="522097" y="127127"/>
                  </a:lnTo>
                  <a:lnTo>
                    <a:pt x="540766" y="131064"/>
                  </a:lnTo>
                  <a:lnTo>
                    <a:pt x="544576" y="112395"/>
                  </a:lnTo>
                  <a:close/>
                </a:path>
                <a:path w="647700" h="152400">
                  <a:moveTo>
                    <a:pt x="581914" y="120142"/>
                  </a:moveTo>
                  <a:lnTo>
                    <a:pt x="563245" y="116217"/>
                  </a:lnTo>
                  <a:lnTo>
                    <a:pt x="559435" y="134886"/>
                  </a:lnTo>
                  <a:lnTo>
                    <a:pt x="577977" y="138823"/>
                  </a:lnTo>
                  <a:lnTo>
                    <a:pt x="581914" y="120142"/>
                  </a:lnTo>
                  <a:close/>
                </a:path>
                <a:path w="647700" h="152400">
                  <a:moveTo>
                    <a:pt x="619252" y="127889"/>
                  </a:moveTo>
                  <a:lnTo>
                    <a:pt x="600583" y="123952"/>
                  </a:lnTo>
                  <a:lnTo>
                    <a:pt x="596646" y="142621"/>
                  </a:lnTo>
                  <a:lnTo>
                    <a:pt x="615315" y="146558"/>
                  </a:lnTo>
                  <a:lnTo>
                    <a:pt x="619252" y="127889"/>
                  </a:lnTo>
                  <a:close/>
                </a:path>
                <a:path w="647700" h="152400">
                  <a:moveTo>
                    <a:pt x="647446" y="133743"/>
                  </a:moveTo>
                  <a:lnTo>
                    <a:pt x="637921" y="131711"/>
                  </a:lnTo>
                  <a:lnTo>
                    <a:pt x="633984" y="150368"/>
                  </a:lnTo>
                  <a:lnTo>
                    <a:pt x="643636" y="152400"/>
                  </a:lnTo>
                  <a:lnTo>
                    <a:pt x="647446" y="1337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3" name="object 4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613647" y="6274308"/>
            <a:ext cx="143255" cy="178308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5226284" y="8427719"/>
            <a:ext cx="103630" cy="239268"/>
          </a:xfrm>
          <a:prstGeom prst="rect">
            <a:avLst/>
          </a:prstGeom>
        </p:spPr>
      </p:pic>
      <p:grpSp>
        <p:nvGrpSpPr>
          <p:cNvPr id="45" name="object 45"/>
          <p:cNvGrpSpPr/>
          <p:nvPr/>
        </p:nvGrpSpPr>
        <p:grpSpPr>
          <a:xfrm>
            <a:off x="9601200" y="0"/>
            <a:ext cx="4343400" cy="6057900"/>
            <a:chOff x="9601200" y="0"/>
            <a:chExt cx="4343400" cy="6057900"/>
          </a:xfrm>
        </p:grpSpPr>
        <p:sp>
          <p:nvSpPr>
            <p:cNvPr id="46" name="object 46"/>
            <p:cNvSpPr/>
            <p:nvPr/>
          </p:nvSpPr>
          <p:spPr>
            <a:xfrm>
              <a:off x="9601200" y="0"/>
              <a:ext cx="4343400" cy="6057900"/>
            </a:xfrm>
            <a:custGeom>
              <a:avLst/>
              <a:gdLst/>
              <a:ahLst/>
              <a:cxnLst/>
              <a:rect l="l" t="t" r="r" b="b"/>
              <a:pathLst>
                <a:path w="4343400" h="6057900">
                  <a:moveTo>
                    <a:pt x="4343400" y="0"/>
                  </a:moveTo>
                  <a:lnTo>
                    <a:pt x="0" y="0"/>
                  </a:lnTo>
                  <a:lnTo>
                    <a:pt x="0" y="6057900"/>
                  </a:lnTo>
                  <a:lnTo>
                    <a:pt x="4343400" y="6057900"/>
                  </a:lnTo>
                  <a:lnTo>
                    <a:pt x="4343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624059" y="38100"/>
              <a:ext cx="4320540" cy="5952744"/>
            </a:xfrm>
            <a:prstGeom prst="rect">
              <a:avLst/>
            </a:prstGeom>
          </p:spPr>
        </p:pic>
      </p:grpSp>
      <p:pic>
        <p:nvPicPr>
          <p:cNvPr id="48" name="object 4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13943" y="38100"/>
            <a:ext cx="2194560" cy="2575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2C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4800" y="266699"/>
            <a:ext cx="638175" cy="273685"/>
          </a:xfrm>
          <a:custGeom>
            <a:avLst/>
            <a:gdLst/>
            <a:ahLst/>
            <a:cxnLst/>
            <a:rect l="l" t="t" r="r" b="b"/>
            <a:pathLst>
              <a:path w="638175" h="273684">
                <a:moveTo>
                  <a:pt x="243395" y="0"/>
                </a:moveTo>
                <a:lnTo>
                  <a:pt x="0" y="0"/>
                </a:lnTo>
                <a:lnTo>
                  <a:pt x="0" y="48260"/>
                </a:lnTo>
                <a:lnTo>
                  <a:pt x="97942" y="48260"/>
                </a:lnTo>
                <a:lnTo>
                  <a:pt x="97942" y="273050"/>
                </a:lnTo>
                <a:lnTo>
                  <a:pt x="142240" y="273050"/>
                </a:lnTo>
                <a:lnTo>
                  <a:pt x="142240" y="48260"/>
                </a:lnTo>
                <a:lnTo>
                  <a:pt x="243395" y="48260"/>
                </a:lnTo>
                <a:lnTo>
                  <a:pt x="243395" y="0"/>
                </a:lnTo>
                <a:close/>
              </a:path>
              <a:path w="638175" h="273684">
                <a:moveTo>
                  <a:pt x="359168" y="117094"/>
                </a:moveTo>
                <a:lnTo>
                  <a:pt x="355561" y="98044"/>
                </a:lnTo>
                <a:lnTo>
                  <a:pt x="345694" y="82550"/>
                </a:lnTo>
                <a:lnTo>
                  <a:pt x="331089" y="72136"/>
                </a:lnTo>
                <a:lnTo>
                  <a:pt x="315544" y="68834"/>
                </a:lnTo>
                <a:lnTo>
                  <a:pt x="315544" y="115570"/>
                </a:lnTo>
                <a:lnTo>
                  <a:pt x="315544" y="147447"/>
                </a:lnTo>
                <a:lnTo>
                  <a:pt x="206603" y="147447"/>
                </a:lnTo>
                <a:lnTo>
                  <a:pt x="206603" y="115570"/>
                </a:lnTo>
                <a:lnTo>
                  <a:pt x="207619" y="114554"/>
                </a:lnTo>
                <a:lnTo>
                  <a:pt x="314528" y="114554"/>
                </a:lnTo>
                <a:lnTo>
                  <a:pt x="315544" y="115570"/>
                </a:lnTo>
                <a:lnTo>
                  <a:pt x="315544" y="68834"/>
                </a:lnTo>
                <a:lnTo>
                  <a:pt x="313207" y="68326"/>
                </a:lnTo>
                <a:lnTo>
                  <a:pt x="208940" y="68326"/>
                </a:lnTo>
                <a:lnTo>
                  <a:pt x="191084" y="72136"/>
                </a:lnTo>
                <a:lnTo>
                  <a:pt x="176479" y="82550"/>
                </a:lnTo>
                <a:lnTo>
                  <a:pt x="166611" y="98044"/>
                </a:lnTo>
                <a:lnTo>
                  <a:pt x="162979" y="117094"/>
                </a:lnTo>
                <a:lnTo>
                  <a:pt x="162979" y="224409"/>
                </a:lnTo>
                <a:lnTo>
                  <a:pt x="166611" y="243332"/>
                </a:lnTo>
                <a:lnTo>
                  <a:pt x="176479" y="258826"/>
                </a:lnTo>
                <a:lnTo>
                  <a:pt x="191084" y="269367"/>
                </a:lnTo>
                <a:lnTo>
                  <a:pt x="208940" y="273177"/>
                </a:lnTo>
                <a:lnTo>
                  <a:pt x="359168" y="273177"/>
                </a:lnTo>
                <a:lnTo>
                  <a:pt x="359168" y="226949"/>
                </a:lnTo>
                <a:lnTo>
                  <a:pt x="207619" y="226949"/>
                </a:lnTo>
                <a:lnTo>
                  <a:pt x="206603" y="225806"/>
                </a:lnTo>
                <a:lnTo>
                  <a:pt x="206603" y="194056"/>
                </a:lnTo>
                <a:lnTo>
                  <a:pt x="359168" y="194056"/>
                </a:lnTo>
                <a:lnTo>
                  <a:pt x="359168" y="147447"/>
                </a:lnTo>
                <a:lnTo>
                  <a:pt x="359168" y="117094"/>
                </a:lnTo>
                <a:close/>
              </a:path>
              <a:path w="638175" h="273684">
                <a:moveTo>
                  <a:pt x="573811" y="226949"/>
                </a:moveTo>
                <a:lnTo>
                  <a:pt x="422262" y="226949"/>
                </a:lnTo>
                <a:lnTo>
                  <a:pt x="421246" y="225806"/>
                </a:lnTo>
                <a:lnTo>
                  <a:pt x="421246" y="115570"/>
                </a:lnTo>
                <a:lnTo>
                  <a:pt x="422262" y="114554"/>
                </a:lnTo>
                <a:lnTo>
                  <a:pt x="573138" y="114554"/>
                </a:lnTo>
                <a:lnTo>
                  <a:pt x="573138" y="68326"/>
                </a:lnTo>
                <a:lnTo>
                  <a:pt x="423583" y="68326"/>
                </a:lnTo>
                <a:lnTo>
                  <a:pt x="405701" y="72136"/>
                </a:lnTo>
                <a:lnTo>
                  <a:pt x="391096" y="82550"/>
                </a:lnTo>
                <a:lnTo>
                  <a:pt x="381228" y="98044"/>
                </a:lnTo>
                <a:lnTo>
                  <a:pt x="377596" y="117094"/>
                </a:lnTo>
                <a:lnTo>
                  <a:pt x="377596" y="224409"/>
                </a:lnTo>
                <a:lnTo>
                  <a:pt x="381228" y="243332"/>
                </a:lnTo>
                <a:lnTo>
                  <a:pt x="391096" y="258826"/>
                </a:lnTo>
                <a:lnTo>
                  <a:pt x="405701" y="269367"/>
                </a:lnTo>
                <a:lnTo>
                  <a:pt x="423583" y="273177"/>
                </a:lnTo>
                <a:lnTo>
                  <a:pt x="573811" y="273177"/>
                </a:lnTo>
                <a:lnTo>
                  <a:pt x="573811" y="226949"/>
                </a:lnTo>
                <a:close/>
              </a:path>
              <a:path w="638175" h="273684">
                <a:moveTo>
                  <a:pt x="637578" y="194310"/>
                </a:moveTo>
                <a:lnTo>
                  <a:pt x="593585" y="194310"/>
                </a:lnTo>
                <a:lnTo>
                  <a:pt x="593585" y="273050"/>
                </a:lnTo>
                <a:lnTo>
                  <a:pt x="637578" y="273050"/>
                </a:lnTo>
                <a:lnTo>
                  <a:pt x="637578" y="1943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98385" y="267461"/>
            <a:ext cx="1600200" cy="273050"/>
            <a:chOff x="898385" y="267461"/>
            <a:chExt cx="1600200" cy="273050"/>
          </a:xfrm>
        </p:grpSpPr>
        <p:sp>
          <p:nvSpPr>
            <p:cNvPr id="5" name="object 5"/>
            <p:cNvSpPr/>
            <p:nvPr/>
          </p:nvSpPr>
          <p:spPr>
            <a:xfrm>
              <a:off x="898385" y="267461"/>
              <a:ext cx="463550" cy="273050"/>
            </a:xfrm>
            <a:custGeom>
              <a:avLst/>
              <a:gdLst/>
              <a:ahLst/>
              <a:cxnLst/>
              <a:rect l="l" t="t" r="r" b="b"/>
              <a:pathLst>
                <a:path w="463550" h="273050">
                  <a:moveTo>
                    <a:pt x="206108" y="65278"/>
                  </a:moveTo>
                  <a:lnTo>
                    <a:pt x="162140" y="65278"/>
                  </a:lnTo>
                  <a:lnTo>
                    <a:pt x="162140" y="147828"/>
                  </a:lnTo>
                  <a:lnTo>
                    <a:pt x="43992" y="147828"/>
                  </a:lnTo>
                  <a:lnTo>
                    <a:pt x="43992" y="65278"/>
                  </a:lnTo>
                  <a:lnTo>
                    <a:pt x="0" y="65278"/>
                  </a:lnTo>
                  <a:lnTo>
                    <a:pt x="0" y="147828"/>
                  </a:lnTo>
                  <a:lnTo>
                    <a:pt x="0" y="193548"/>
                  </a:lnTo>
                  <a:lnTo>
                    <a:pt x="162140" y="193548"/>
                  </a:lnTo>
                  <a:lnTo>
                    <a:pt x="162140" y="272288"/>
                  </a:lnTo>
                  <a:lnTo>
                    <a:pt x="206108" y="272288"/>
                  </a:lnTo>
                  <a:lnTo>
                    <a:pt x="206108" y="193548"/>
                  </a:lnTo>
                  <a:lnTo>
                    <a:pt x="206108" y="147828"/>
                  </a:lnTo>
                  <a:lnTo>
                    <a:pt x="206108" y="65278"/>
                  </a:lnTo>
                  <a:close/>
                </a:path>
                <a:path w="463550" h="273050">
                  <a:moveTo>
                    <a:pt x="463308" y="0"/>
                  </a:moveTo>
                  <a:lnTo>
                    <a:pt x="418985" y="0"/>
                  </a:lnTo>
                  <a:lnTo>
                    <a:pt x="418985" y="204978"/>
                  </a:lnTo>
                  <a:lnTo>
                    <a:pt x="271411" y="0"/>
                  </a:lnTo>
                  <a:lnTo>
                    <a:pt x="223456" y="0"/>
                  </a:lnTo>
                  <a:lnTo>
                    <a:pt x="223456" y="272796"/>
                  </a:lnTo>
                  <a:lnTo>
                    <a:pt x="267423" y="272796"/>
                  </a:lnTo>
                  <a:lnTo>
                    <a:pt x="267423" y="67818"/>
                  </a:lnTo>
                  <a:lnTo>
                    <a:pt x="415302" y="272796"/>
                  </a:lnTo>
                  <a:lnTo>
                    <a:pt x="463308" y="272796"/>
                  </a:lnTo>
                  <a:lnTo>
                    <a:pt x="4633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8965" y="334644"/>
              <a:ext cx="196215" cy="2048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70482" y="267461"/>
              <a:ext cx="552450" cy="272415"/>
            </a:xfrm>
            <a:custGeom>
              <a:avLst/>
              <a:gdLst/>
              <a:ahLst/>
              <a:cxnLst/>
              <a:rect l="l" t="t" r="r" b="b"/>
              <a:pathLst>
                <a:path w="552450" h="272415">
                  <a:moveTo>
                    <a:pt x="418465" y="115824"/>
                  </a:moveTo>
                  <a:lnTo>
                    <a:pt x="417957" y="113411"/>
                  </a:lnTo>
                  <a:lnTo>
                    <a:pt x="414909" y="96901"/>
                  </a:lnTo>
                  <a:lnTo>
                    <a:pt x="405003" y="81407"/>
                  </a:lnTo>
                  <a:lnTo>
                    <a:pt x="390398" y="70993"/>
                  </a:lnTo>
                  <a:lnTo>
                    <a:pt x="372491" y="67183"/>
                  </a:lnTo>
                  <a:lnTo>
                    <a:pt x="202438" y="67183"/>
                  </a:lnTo>
                  <a:lnTo>
                    <a:pt x="126238" y="215900"/>
                  </a:lnTo>
                  <a:lnTo>
                    <a:pt x="50292" y="67183"/>
                  </a:lnTo>
                  <a:lnTo>
                    <a:pt x="0" y="67183"/>
                  </a:lnTo>
                  <a:lnTo>
                    <a:pt x="106172" y="272034"/>
                  </a:lnTo>
                  <a:lnTo>
                    <a:pt x="146177" y="272034"/>
                  </a:lnTo>
                  <a:lnTo>
                    <a:pt x="175387" y="215900"/>
                  </a:lnTo>
                  <a:lnTo>
                    <a:pt x="228727" y="113411"/>
                  </a:lnTo>
                  <a:lnTo>
                    <a:pt x="373888" y="113411"/>
                  </a:lnTo>
                  <a:lnTo>
                    <a:pt x="374904" y="114427"/>
                  </a:lnTo>
                  <a:lnTo>
                    <a:pt x="374904" y="146304"/>
                  </a:lnTo>
                  <a:lnTo>
                    <a:pt x="374904" y="192913"/>
                  </a:lnTo>
                  <a:lnTo>
                    <a:pt x="374904" y="225806"/>
                  </a:lnTo>
                  <a:lnTo>
                    <a:pt x="266954" y="225806"/>
                  </a:lnTo>
                  <a:lnTo>
                    <a:pt x="265938" y="224663"/>
                  </a:lnTo>
                  <a:lnTo>
                    <a:pt x="265938" y="192913"/>
                  </a:lnTo>
                  <a:lnTo>
                    <a:pt x="374904" y="192913"/>
                  </a:lnTo>
                  <a:lnTo>
                    <a:pt x="374904" y="146304"/>
                  </a:lnTo>
                  <a:lnTo>
                    <a:pt x="222250" y="146304"/>
                  </a:lnTo>
                  <a:lnTo>
                    <a:pt x="222250" y="223266"/>
                  </a:lnTo>
                  <a:lnTo>
                    <a:pt x="225933" y="242189"/>
                  </a:lnTo>
                  <a:lnTo>
                    <a:pt x="235839" y="257683"/>
                  </a:lnTo>
                  <a:lnTo>
                    <a:pt x="250444" y="268224"/>
                  </a:lnTo>
                  <a:lnTo>
                    <a:pt x="268224" y="272034"/>
                  </a:lnTo>
                  <a:lnTo>
                    <a:pt x="418465" y="272034"/>
                  </a:lnTo>
                  <a:lnTo>
                    <a:pt x="418465" y="225806"/>
                  </a:lnTo>
                  <a:lnTo>
                    <a:pt x="418465" y="115824"/>
                  </a:lnTo>
                  <a:close/>
                </a:path>
                <a:path w="552450" h="272415">
                  <a:moveTo>
                    <a:pt x="552069" y="67183"/>
                  </a:moveTo>
                  <a:lnTo>
                    <a:pt x="476758" y="67183"/>
                  </a:lnTo>
                  <a:lnTo>
                    <a:pt x="476758" y="0"/>
                  </a:lnTo>
                  <a:lnTo>
                    <a:pt x="433070" y="0"/>
                  </a:lnTo>
                  <a:lnTo>
                    <a:pt x="433070" y="223266"/>
                  </a:lnTo>
                  <a:lnTo>
                    <a:pt x="436753" y="242189"/>
                  </a:lnTo>
                  <a:lnTo>
                    <a:pt x="446532" y="257683"/>
                  </a:lnTo>
                  <a:lnTo>
                    <a:pt x="461137" y="268224"/>
                  </a:lnTo>
                  <a:lnTo>
                    <a:pt x="479044" y="272034"/>
                  </a:lnTo>
                  <a:lnTo>
                    <a:pt x="552069" y="272034"/>
                  </a:lnTo>
                  <a:lnTo>
                    <a:pt x="552069" y="225806"/>
                  </a:lnTo>
                  <a:lnTo>
                    <a:pt x="477774" y="225806"/>
                  </a:lnTo>
                  <a:lnTo>
                    <a:pt x="476758" y="224663"/>
                  </a:lnTo>
                  <a:lnTo>
                    <a:pt x="476758" y="113411"/>
                  </a:lnTo>
                  <a:lnTo>
                    <a:pt x="552069" y="113411"/>
                  </a:lnTo>
                  <a:lnTo>
                    <a:pt x="552069" y="671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34234" y="334644"/>
              <a:ext cx="364235" cy="20485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1964161" y="877112"/>
            <a:ext cx="5459095" cy="1219200"/>
          </a:xfrm>
          <a:prstGeom prst="rect">
            <a:avLst/>
          </a:prstGeom>
          <a:ln w="25907">
            <a:solidFill>
              <a:srgbClr val="FFFFFF"/>
            </a:solidFill>
          </a:ln>
        </p:spPr>
        <p:txBody>
          <a:bodyPr vert="horz" wrap="square" lIns="0" tIns="106045" rIns="0" bIns="0" rtlCol="0">
            <a:spAutoFit/>
          </a:bodyPr>
          <a:lstStyle/>
          <a:p>
            <a:pPr marL="420370" marR="687070">
              <a:lnSpc>
                <a:spcPct val="157200"/>
              </a:lnSpc>
              <a:spcBef>
                <a:spcPts val="835"/>
              </a:spcBef>
              <a:tabLst>
                <a:tab pos="1413510" algn="l"/>
                <a:tab pos="3056255" algn="l"/>
              </a:tabLst>
            </a:pP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b="1" spc="-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b="1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800" b="1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r>
              <a:rPr sz="1800" b="1" spc="-3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	C</a:t>
            </a:r>
            <a:r>
              <a:rPr sz="1800" b="1" spc="-3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b="1" spc="-3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800" b="1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b="1" spc="-3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800" b="1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800" b="1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b="1" spc="-3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	E</a:t>
            </a:r>
            <a:r>
              <a:rPr sz="1800" b="1" spc="-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800" b="1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b="1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b="1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b="1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b="1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b="1" spc="-3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800" b="1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b="1" spc="-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b="1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Verdana"/>
                <a:cs typeface="Verdana"/>
              </a:rPr>
              <a:t>s </a:t>
            </a: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b="1" spc="-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b="1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800" b="1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r>
              <a:rPr sz="1800" b="1" spc="-3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	E</a:t>
            </a:r>
            <a:r>
              <a:rPr sz="1800" b="1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1800" b="1" spc="-3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800" b="1" spc="-3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b="1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1800" b="1" spc="-3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b="1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05687" y="699262"/>
            <a:ext cx="39128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TECHNOLOGY</a:t>
            </a:r>
            <a:endParaRPr sz="4000"/>
          </a:p>
        </p:txBody>
      </p:sp>
      <p:sp>
        <p:nvSpPr>
          <p:cNvPr id="11" name="object 11"/>
          <p:cNvSpPr txBox="1"/>
          <p:nvPr/>
        </p:nvSpPr>
        <p:spPr>
          <a:xfrm>
            <a:off x="15564738" y="7214107"/>
            <a:ext cx="14732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FF"/>
                </a:solidFill>
                <a:latin typeface="Verdana"/>
                <a:cs typeface="Verdana"/>
              </a:rPr>
              <a:t>RECEIVER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57335" y="6638290"/>
            <a:ext cx="2045970" cy="62357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588645" marR="5080" indent="-576580">
              <a:lnSpc>
                <a:spcPts val="2300"/>
              </a:lnSpc>
              <a:spcBef>
                <a:spcPts val="265"/>
              </a:spcBef>
            </a:pPr>
            <a:r>
              <a:rPr sz="2000" b="1" spc="45" dirty="0">
                <a:solidFill>
                  <a:srgbClr val="D38792"/>
                </a:solidFill>
                <a:latin typeface="Verdana"/>
                <a:cs typeface="Verdana"/>
              </a:rPr>
              <a:t>Synchronized </a:t>
            </a:r>
            <a:r>
              <a:rPr sz="2000" b="1" spc="114" dirty="0">
                <a:solidFill>
                  <a:srgbClr val="D38792"/>
                </a:solidFill>
                <a:latin typeface="Verdana"/>
                <a:cs typeface="Verdana"/>
              </a:rPr>
              <a:t>mode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62928" y="2781300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09" h="702310">
                <a:moveTo>
                  <a:pt x="351027" y="0"/>
                </a:moveTo>
                <a:lnTo>
                  <a:pt x="299212" y="3809"/>
                </a:lnTo>
                <a:lnTo>
                  <a:pt x="249681" y="14858"/>
                </a:lnTo>
                <a:lnTo>
                  <a:pt x="203073" y="32639"/>
                </a:lnTo>
                <a:lnTo>
                  <a:pt x="159893" y="56515"/>
                </a:lnTo>
                <a:lnTo>
                  <a:pt x="120776" y="86105"/>
                </a:lnTo>
                <a:lnTo>
                  <a:pt x="86105" y="120776"/>
                </a:lnTo>
                <a:lnTo>
                  <a:pt x="56515" y="159893"/>
                </a:lnTo>
                <a:lnTo>
                  <a:pt x="32639" y="203073"/>
                </a:lnTo>
                <a:lnTo>
                  <a:pt x="14858" y="249681"/>
                </a:lnTo>
                <a:lnTo>
                  <a:pt x="3810" y="299211"/>
                </a:lnTo>
                <a:lnTo>
                  <a:pt x="0" y="351027"/>
                </a:lnTo>
                <a:lnTo>
                  <a:pt x="3810" y="402971"/>
                </a:lnTo>
                <a:lnTo>
                  <a:pt x="14858" y="452374"/>
                </a:lnTo>
                <a:lnTo>
                  <a:pt x="32639" y="498982"/>
                </a:lnTo>
                <a:lnTo>
                  <a:pt x="56515" y="542163"/>
                </a:lnTo>
                <a:lnTo>
                  <a:pt x="86105" y="581278"/>
                </a:lnTo>
                <a:lnTo>
                  <a:pt x="120776" y="615950"/>
                </a:lnTo>
                <a:lnTo>
                  <a:pt x="159893" y="645541"/>
                </a:lnTo>
                <a:lnTo>
                  <a:pt x="203073" y="669417"/>
                </a:lnTo>
                <a:lnTo>
                  <a:pt x="249681" y="687197"/>
                </a:lnTo>
                <a:lnTo>
                  <a:pt x="299212" y="698246"/>
                </a:lnTo>
                <a:lnTo>
                  <a:pt x="351027" y="702055"/>
                </a:lnTo>
                <a:lnTo>
                  <a:pt x="402971" y="698246"/>
                </a:lnTo>
                <a:lnTo>
                  <a:pt x="452374" y="687197"/>
                </a:lnTo>
                <a:lnTo>
                  <a:pt x="498982" y="669417"/>
                </a:lnTo>
                <a:lnTo>
                  <a:pt x="542163" y="645541"/>
                </a:lnTo>
                <a:lnTo>
                  <a:pt x="581405" y="615950"/>
                </a:lnTo>
                <a:lnTo>
                  <a:pt x="615950" y="581278"/>
                </a:lnTo>
                <a:lnTo>
                  <a:pt x="645541" y="542163"/>
                </a:lnTo>
                <a:lnTo>
                  <a:pt x="669417" y="498982"/>
                </a:lnTo>
                <a:lnTo>
                  <a:pt x="687197" y="452374"/>
                </a:lnTo>
                <a:lnTo>
                  <a:pt x="698246" y="402971"/>
                </a:lnTo>
                <a:lnTo>
                  <a:pt x="702055" y="351027"/>
                </a:lnTo>
                <a:lnTo>
                  <a:pt x="698246" y="299211"/>
                </a:lnTo>
                <a:lnTo>
                  <a:pt x="687197" y="249681"/>
                </a:lnTo>
                <a:lnTo>
                  <a:pt x="669417" y="203073"/>
                </a:lnTo>
                <a:lnTo>
                  <a:pt x="645541" y="159893"/>
                </a:lnTo>
                <a:lnTo>
                  <a:pt x="615950" y="120776"/>
                </a:lnTo>
                <a:lnTo>
                  <a:pt x="581405" y="86105"/>
                </a:lnTo>
                <a:lnTo>
                  <a:pt x="542163" y="56515"/>
                </a:lnTo>
                <a:lnTo>
                  <a:pt x="498982" y="32639"/>
                </a:lnTo>
                <a:lnTo>
                  <a:pt x="452374" y="14858"/>
                </a:lnTo>
                <a:lnTo>
                  <a:pt x="402971" y="3809"/>
                </a:lnTo>
                <a:lnTo>
                  <a:pt x="351027" y="0"/>
                </a:lnTo>
                <a:close/>
              </a:path>
            </a:pathLst>
          </a:custGeom>
          <a:solidFill>
            <a:srgbClr val="DF3792">
              <a:alpha val="4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769734" y="2930778"/>
            <a:ext cx="474345" cy="427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b="1" spc="-25" dirty="0">
                <a:solidFill>
                  <a:srgbClr val="DF3992"/>
                </a:solidFill>
                <a:latin typeface="Tahoma"/>
                <a:cs typeface="Tahoma"/>
              </a:rPr>
              <a:t>TX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50863" y="3729354"/>
            <a:ext cx="1860550" cy="64960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>
              <a:lnSpc>
                <a:spcPts val="2290"/>
              </a:lnSpc>
              <a:spcBef>
                <a:spcPts val="450"/>
              </a:spcBef>
            </a:pPr>
            <a:r>
              <a:rPr sz="2150" b="1" spc="50" dirty="0">
                <a:solidFill>
                  <a:srgbClr val="DF3792"/>
                </a:solidFill>
                <a:latin typeface="Tahoma"/>
                <a:cs typeface="Tahoma"/>
              </a:rPr>
              <a:t>Energy compression</a:t>
            </a:r>
            <a:endParaRPr sz="215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591300" y="1146047"/>
            <a:ext cx="757555" cy="576580"/>
            <a:chOff x="6591300" y="1146047"/>
            <a:chExt cx="757555" cy="576580"/>
          </a:xfrm>
        </p:grpSpPr>
        <p:sp>
          <p:nvSpPr>
            <p:cNvPr id="17" name="object 17"/>
            <p:cNvSpPr/>
            <p:nvPr/>
          </p:nvSpPr>
          <p:spPr>
            <a:xfrm>
              <a:off x="6610350" y="1169644"/>
              <a:ext cx="719455" cy="509270"/>
            </a:xfrm>
            <a:custGeom>
              <a:avLst/>
              <a:gdLst/>
              <a:ahLst/>
              <a:cxnLst/>
              <a:rect l="l" t="t" r="r" b="b"/>
              <a:pathLst>
                <a:path w="719454" h="509269">
                  <a:moveTo>
                    <a:pt x="718858" y="0"/>
                  </a:moveTo>
                  <a:lnTo>
                    <a:pt x="0" y="0"/>
                  </a:lnTo>
                  <a:lnTo>
                    <a:pt x="0" y="508660"/>
                  </a:lnTo>
                  <a:lnTo>
                    <a:pt x="718858" y="508660"/>
                  </a:lnTo>
                  <a:lnTo>
                    <a:pt x="718858" y="0"/>
                  </a:lnTo>
                  <a:close/>
                </a:path>
              </a:pathLst>
            </a:custGeom>
            <a:solidFill>
              <a:srgbClr val="1EB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10350" y="1169644"/>
              <a:ext cx="719455" cy="509270"/>
            </a:xfrm>
            <a:custGeom>
              <a:avLst/>
              <a:gdLst/>
              <a:ahLst/>
              <a:cxnLst/>
              <a:rect l="l" t="t" r="r" b="b"/>
              <a:pathLst>
                <a:path w="719454" h="509269">
                  <a:moveTo>
                    <a:pt x="0" y="508660"/>
                  </a:moveTo>
                  <a:lnTo>
                    <a:pt x="718858" y="508660"/>
                  </a:lnTo>
                  <a:lnTo>
                    <a:pt x="718858" y="0"/>
                  </a:lnTo>
                  <a:lnTo>
                    <a:pt x="0" y="0"/>
                  </a:lnTo>
                  <a:lnTo>
                    <a:pt x="0" y="508660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81215" y="1146047"/>
              <a:ext cx="576072" cy="576072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3616452" y="2839211"/>
            <a:ext cx="11515725" cy="6703059"/>
            <a:chOff x="3616452" y="2839211"/>
            <a:chExt cx="11515725" cy="6703059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7211" y="3979163"/>
              <a:ext cx="1624584" cy="55626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16452" y="2904743"/>
              <a:ext cx="1633727" cy="66339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43856" y="2839211"/>
              <a:ext cx="8892540" cy="6091427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0060051" y="8079740"/>
            <a:ext cx="2299970" cy="141605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1132205">
              <a:lnSpc>
                <a:spcPts val="2300"/>
              </a:lnSpc>
              <a:spcBef>
                <a:spcPts val="260"/>
              </a:spcBef>
            </a:pPr>
            <a:r>
              <a:rPr sz="2000" b="1" spc="60" dirty="0">
                <a:solidFill>
                  <a:srgbClr val="92C752"/>
                </a:solidFill>
                <a:latin typeface="Verdana"/>
                <a:cs typeface="Verdana"/>
              </a:rPr>
              <a:t>Energy </a:t>
            </a:r>
            <a:r>
              <a:rPr sz="2000" b="1" spc="50" dirty="0">
                <a:solidFill>
                  <a:srgbClr val="92C752"/>
                </a:solidFill>
                <a:latin typeface="Verdana"/>
                <a:cs typeface="Verdana"/>
              </a:rPr>
              <a:t>Reconstruction</a:t>
            </a:r>
            <a:endParaRPr sz="2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75"/>
              </a:spcBef>
            </a:pPr>
            <a:endParaRPr sz="2000">
              <a:latin typeface="Verdana"/>
              <a:cs typeface="Verdana"/>
            </a:endParaRPr>
          </a:p>
          <a:p>
            <a:pPr marR="120014" algn="r">
              <a:lnSpc>
                <a:spcPct val="100000"/>
              </a:lnSpc>
            </a:pPr>
            <a:r>
              <a:rPr sz="2400" b="1" spc="-25" dirty="0">
                <a:solidFill>
                  <a:srgbClr val="92C752"/>
                </a:solidFill>
                <a:latin typeface="Verdana"/>
                <a:cs typeface="Verdana"/>
              </a:rPr>
              <a:t>RX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643359" y="8945880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09" h="702309">
                <a:moveTo>
                  <a:pt x="351028" y="0"/>
                </a:moveTo>
                <a:lnTo>
                  <a:pt x="299212" y="3810"/>
                </a:lnTo>
                <a:lnTo>
                  <a:pt x="249682" y="14859"/>
                </a:lnTo>
                <a:lnTo>
                  <a:pt x="203073" y="32639"/>
                </a:lnTo>
                <a:lnTo>
                  <a:pt x="159893" y="56515"/>
                </a:lnTo>
                <a:lnTo>
                  <a:pt x="120776" y="86106"/>
                </a:lnTo>
                <a:lnTo>
                  <a:pt x="86106" y="120726"/>
                </a:lnTo>
                <a:lnTo>
                  <a:pt x="56515" y="159893"/>
                </a:lnTo>
                <a:lnTo>
                  <a:pt x="32639" y="203047"/>
                </a:lnTo>
                <a:lnTo>
                  <a:pt x="14859" y="249656"/>
                </a:lnTo>
                <a:lnTo>
                  <a:pt x="3810" y="299161"/>
                </a:lnTo>
                <a:lnTo>
                  <a:pt x="0" y="351040"/>
                </a:lnTo>
                <a:lnTo>
                  <a:pt x="3810" y="402907"/>
                </a:lnTo>
                <a:lnTo>
                  <a:pt x="14859" y="452424"/>
                </a:lnTo>
                <a:lnTo>
                  <a:pt x="32639" y="499021"/>
                </a:lnTo>
                <a:lnTo>
                  <a:pt x="56515" y="542175"/>
                </a:lnTo>
                <a:lnTo>
                  <a:pt x="86106" y="581329"/>
                </a:lnTo>
                <a:lnTo>
                  <a:pt x="120776" y="615962"/>
                </a:lnTo>
                <a:lnTo>
                  <a:pt x="159893" y="645502"/>
                </a:lnTo>
                <a:lnTo>
                  <a:pt x="203073" y="669429"/>
                </a:lnTo>
                <a:lnTo>
                  <a:pt x="249682" y="687184"/>
                </a:lnTo>
                <a:lnTo>
                  <a:pt x="299212" y="698246"/>
                </a:lnTo>
                <a:lnTo>
                  <a:pt x="351028" y="702043"/>
                </a:lnTo>
                <a:lnTo>
                  <a:pt x="402971" y="698246"/>
                </a:lnTo>
                <a:lnTo>
                  <a:pt x="452374" y="687184"/>
                </a:lnTo>
                <a:lnTo>
                  <a:pt x="498983" y="669429"/>
                </a:lnTo>
                <a:lnTo>
                  <a:pt x="542163" y="645502"/>
                </a:lnTo>
                <a:lnTo>
                  <a:pt x="581279" y="615962"/>
                </a:lnTo>
                <a:lnTo>
                  <a:pt x="615950" y="581329"/>
                </a:lnTo>
                <a:lnTo>
                  <a:pt x="645541" y="542175"/>
                </a:lnTo>
                <a:lnTo>
                  <a:pt x="669417" y="499021"/>
                </a:lnTo>
                <a:lnTo>
                  <a:pt x="687197" y="452424"/>
                </a:lnTo>
                <a:lnTo>
                  <a:pt x="698246" y="402907"/>
                </a:lnTo>
                <a:lnTo>
                  <a:pt x="702056" y="351040"/>
                </a:lnTo>
                <a:lnTo>
                  <a:pt x="698246" y="299161"/>
                </a:lnTo>
                <a:lnTo>
                  <a:pt x="687197" y="249656"/>
                </a:lnTo>
                <a:lnTo>
                  <a:pt x="669417" y="203047"/>
                </a:lnTo>
                <a:lnTo>
                  <a:pt x="645541" y="159893"/>
                </a:lnTo>
                <a:lnTo>
                  <a:pt x="615950" y="120726"/>
                </a:lnTo>
                <a:lnTo>
                  <a:pt x="581279" y="86106"/>
                </a:lnTo>
                <a:lnTo>
                  <a:pt x="542163" y="56515"/>
                </a:lnTo>
                <a:lnTo>
                  <a:pt x="498983" y="32639"/>
                </a:lnTo>
                <a:lnTo>
                  <a:pt x="452374" y="14859"/>
                </a:lnTo>
                <a:lnTo>
                  <a:pt x="402971" y="3810"/>
                </a:lnTo>
                <a:lnTo>
                  <a:pt x="351028" y="0"/>
                </a:lnTo>
                <a:close/>
              </a:path>
            </a:pathLst>
          </a:custGeom>
          <a:solidFill>
            <a:srgbClr val="92C752">
              <a:alpha val="4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164132" y="3181858"/>
            <a:ext cx="20783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FF"/>
                </a:solidFill>
                <a:latin typeface="Verdana"/>
                <a:cs typeface="Verdana"/>
              </a:rPr>
              <a:t>TRANSMITTER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78673" y="738378"/>
            <a:ext cx="4285488" cy="249363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Technology</a:t>
            </a:r>
            <a:r>
              <a:rPr sz="3200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Validated</a:t>
            </a:r>
            <a:endParaRPr sz="3200" dirty="0">
              <a:latin typeface="Arial"/>
              <a:cs typeface="Arial"/>
            </a:endParaRPr>
          </a:p>
          <a:p>
            <a:pPr marL="21590">
              <a:lnSpc>
                <a:spcPct val="100000"/>
              </a:lnSpc>
              <a:spcBef>
                <a:spcPts val="1764"/>
              </a:spcBef>
            </a:pPr>
            <a:r>
              <a:rPr sz="3200" spc="65" dirty="0">
                <a:solidFill>
                  <a:srgbClr val="FFFFFF"/>
                </a:solidFill>
                <a:latin typeface="Arial"/>
                <a:cs typeface="Arial"/>
              </a:rPr>
              <a:t>Certified</a:t>
            </a:r>
            <a:endParaRPr lang="en-US" sz="3200" spc="6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1590">
              <a:spcBef>
                <a:spcPts val="1764"/>
              </a:spcBef>
            </a:pPr>
            <a:r>
              <a:rPr lang="es-419" sz="3200" spc="70" dirty="0">
                <a:solidFill>
                  <a:srgbClr val="FFFFFF"/>
                </a:solidFill>
                <a:latin typeface="Arial"/>
                <a:cs typeface="Arial"/>
              </a:rPr>
              <a:t>Pending</a:t>
            </a:r>
            <a:r>
              <a:rPr lang="es-419" sz="32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419" sz="3200" spc="60" dirty="0">
                <a:solidFill>
                  <a:srgbClr val="FFFFFF"/>
                </a:solidFill>
                <a:latin typeface="Arial"/>
                <a:cs typeface="Arial"/>
              </a:rPr>
              <a:t>Patent</a:t>
            </a:r>
            <a:endParaRPr lang="es-419" sz="3200" dirty="0">
              <a:latin typeface="Arial"/>
              <a:cs typeface="Arial"/>
            </a:endParaRPr>
          </a:p>
          <a:p>
            <a:pPr marL="21590">
              <a:lnSpc>
                <a:spcPct val="100000"/>
              </a:lnSpc>
              <a:spcBef>
                <a:spcPts val="1764"/>
              </a:spcBef>
            </a:pP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714"/>
            <a:ext cx="18288000" cy="10273665"/>
            <a:chOff x="0" y="13714"/>
            <a:chExt cx="18288000" cy="102736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714"/>
              <a:ext cx="18287999" cy="102732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4800" y="266699"/>
              <a:ext cx="1057275" cy="273685"/>
            </a:xfrm>
            <a:custGeom>
              <a:avLst/>
              <a:gdLst/>
              <a:ahLst/>
              <a:cxnLst/>
              <a:rect l="l" t="t" r="r" b="b"/>
              <a:pathLst>
                <a:path w="1057275" h="273684">
                  <a:moveTo>
                    <a:pt x="243395" y="0"/>
                  </a:moveTo>
                  <a:lnTo>
                    <a:pt x="0" y="0"/>
                  </a:lnTo>
                  <a:lnTo>
                    <a:pt x="0" y="48260"/>
                  </a:lnTo>
                  <a:lnTo>
                    <a:pt x="97942" y="48260"/>
                  </a:lnTo>
                  <a:lnTo>
                    <a:pt x="97942" y="273050"/>
                  </a:lnTo>
                  <a:lnTo>
                    <a:pt x="142240" y="273050"/>
                  </a:lnTo>
                  <a:lnTo>
                    <a:pt x="142240" y="48260"/>
                  </a:lnTo>
                  <a:lnTo>
                    <a:pt x="243395" y="48260"/>
                  </a:lnTo>
                  <a:lnTo>
                    <a:pt x="243395" y="0"/>
                  </a:lnTo>
                  <a:close/>
                </a:path>
                <a:path w="1057275" h="273684">
                  <a:moveTo>
                    <a:pt x="359168" y="117094"/>
                  </a:moveTo>
                  <a:lnTo>
                    <a:pt x="355561" y="98044"/>
                  </a:lnTo>
                  <a:lnTo>
                    <a:pt x="345694" y="82550"/>
                  </a:lnTo>
                  <a:lnTo>
                    <a:pt x="331089" y="72136"/>
                  </a:lnTo>
                  <a:lnTo>
                    <a:pt x="315544" y="68834"/>
                  </a:lnTo>
                  <a:lnTo>
                    <a:pt x="315544" y="115570"/>
                  </a:lnTo>
                  <a:lnTo>
                    <a:pt x="315544" y="147447"/>
                  </a:lnTo>
                  <a:lnTo>
                    <a:pt x="206603" y="147447"/>
                  </a:lnTo>
                  <a:lnTo>
                    <a:pt x="206603" y="115570"/>
                  </a:lnTo>
                  <a:lnTo>
                    <a:pt x="207619" y="114554"/>
                  </a:lnTo>
                  <a:lnTo>
                    <a:pt x="314528" y="114554"/>
                  </a:lnTo>
                  <a:lnTo>
                    <a:pt x="315544" y="115570"/>
                  </a:lnTo>
                  <a:lnTo>
                    <a:pt x="315544" y="68834"/>
                  </a:lnTo>
                  <a:lnTo>
                    <a:pt x="313207" y="68326"/>
                  </a:lnTo>
                  <a:lnTo>
                    <a:pt x="208940" y="68326"/>
                  </a:lnTo>
                  <a:lnTo>
                    <a:pt x="191084" y="72136"/>
                  </a:lnTo>
                  <a:lnTo>
                    <a:pt x="176479" y="82550"/>
                  </a:lnTo>
                  <a:lnTo>
                    <a:pt x="166611" y="98044"/>
                  </a:lnTo>
                  <a:lnTo>
                    <a:pt x="162979" y="117094"/>
                  </a:lnTo>
                  <a:lnTo>
                    <a:pt x="162979" y="224409"/>
                  </a:lnTo>
                  <a:lnTo>
                    <a:pt x="166611" y="243332"/>
                  </a:lnTo>
                  <a:lnTo>
                    <a:pt x="176479" y="258826"/>
                  </a:lnTo>
                  <a:lnTo>
                    <a:pt x="191084" y="269367"/>
                  </a:lnTo>
                  <a:lnTo>
                    <a:pt x="208940" y="273177"/>
                  </a:lnTo>
                  <a:lnTo>
                    <a:pt x="359168" y="273177"/>
                  </a:lnTo>
                  <a:lnTo>
                    <a:pt x="359168" y="226949"/>
                  </a:lnTo>
                  <a:lnTo>
                    <a:pt x="207619" y="226949"/>
                  </a:lnTo>
                  <a:lnTo>
                    <a:pt x="206603" y="225806"/>
                  </a:lnTo>
                  <a:lnTo>
                    <a:pt x="206603" y="194056"/>
                  </a:lnTo>
                  <a:lnTo>
                    <a:pt x="359168" y="194056"/>
                  </a:lnTo>
                  <a:lnTo>
                    <a:pt x="359168" y="147447"/>
                  </a:lnTo>
                  <a:lnTo>
                    <a:pt x="359168" y="117094"/>
                  </a:lnTo>
                  <a:close/>
                </a:path>
                <a:path w="1057275" h="273684">
                  <a:moveTo>
                    <a:pt x="573811" y="226949"/>
                  </a:moveTo>
                  <a:lnTo>
                    <a:pt x="422262" y="226949"/>
                  </a:lnTo>
                  <a:lnTo>
                    <a:pt x="421246" y="225806"/>
                  </a:lnTo>
                  <a:lnTo>
                    <a:pt x="421246" y="115570"/>
                  </a:lnTo>
                  <a:lnTo>
                    <a:pt x="422262" y="114554"/>
                  </a:lnTo>
                  <a:lnTo>
                    <a:pt x="573138" y="114554"/>
                  </a:lnTo>
                  <a:lnTo>
                    <a:pt x="573138" y="68326"/>
                  </a:lnTo>
                  <a:lnTo>
                    <a:pt x="423583" y="68326"/>
                  </a:lnTo>
                  <a:lnTo>
                    <a:pt x="405701" y="72136"/>
                  </a:lnTo>
                  <a:lnTo>
                    <a:pt x="391096" y="82550"/>
                  </a:lnTo>
                  <a:lnTo>
                    <a:pt x="381228" y="98044"/>
                  </a:lnTo>
                  <a:lnTo>
                    <a:pt x="377596" y="117094"/>
                  </a:lnTo>
                  <a:lnTo>
                    <a:pt x="377596" y="224409"/>
                  </a:lnTo>
                  <a:lnTo>
                    <a:pt x="381228" y="243332"/>
                  </a:lnTo>
                  <a:lnTo>
                    <a:pt x="391096" y="258826"/>
                  </a:lnTo>
                  <a:lnTo>
                    <a:pt x="405701" y="269367"/>
                  </a:lnTo>
                  <a:lnTo>
                    <a:pt x="423583" y="273177"/>
                  </a:lnTo>
                  <a:lnTo>
                    <a:pt x="573811" y="273177"/>
                  </a:lnTo>
                  <a:lnTo>
                    <a:pt x="573811" y="226949"/>
                  </a:lnTo>
                  <a:close/>
                </a:path>
                <a:path w="1057275" h="273684">
                  <a:moveTo>
                    <a:pt x="799693" y="66040"/>
                  </a:moveTo>
                  <a:lnTo>
                    <a:pt x="755726" y="66040"/>
                  </a:lnTo>
                  <a:lnTo>
                    <a:pt x="755726" y="148590"/>
                  </a:lnTo>
                  <a:lnTo>
                    <a:pt x="637578" y="148590"/>
                  </a:lnTo>
                  <a:lnTo>
                    <a:pt x="637578" y="66040"/>
                  </a:lnTo>
                  <a:lnTo>
                    <a:pt x="593585" y="66040"/>
                  </a:lnTo>
                  <a:lnTo>
                    <a:pt x="593585" y="148590"/>
                  </a:lnTo>
                  <a:lnTo>
                    <a:pt x="593585" y="194310"/>
                  </a:lnTo>
                  <a:lnTo>
                    <a:pt x="593585" y="273050"/>
                  </a:lnTo>
                  <a:lnTo>
                    <a:pt x="637578" y="273050"/>
                  </a:lnTo>
                  <a:lnTo>
                    <a:pt x="637578" y="194310"/>
                  </a:lnTo>
                  <a:lnTo>
                    <a:pt x="755726" y="194310"/>
                  </a:lnTo>
                  <a:lnTo>
                    <a:pt x="755726" y="273050"/>
                  </a:lnTo>
                  <a:lnTo>
                    <a:pt x="799693" y="273050"/>
                  </a:lnTo>
                  <a:lnTo>
                    <a:pt x="799693" y="194310"/>
                  </a:lnTo>
                  <a:lnTo>
                    <a:pt x="799693" y="148590"/>
                  </a:lnTo>
                  <a:lnTo>
                    <a:pt x="799693" y="66040"/>
                  </a:lnTo>
                  <a:close/>
                </a:path>
                <a:path w="1057275" h="273684">
                  <a:moveTo>
                    <a:pt x="1056894" y="762"/>
                  </a:moveTo>
                  <a:lnTo>
                    <a:pt x="1012571" y="762"/>
                  </a:lnTo>
                  <a:lnTo>
                    <a:pt x="1012571" y="205740"/>
                  </a:lnTo>
                  <a:lnTo>
                    <a:pt x="864997" y="762"/>
                  </a:lnTo>
                  <a:lnTo>
                    <a:pt x="817041" y="762"/>
                  </a:lnTo>
                  <a:lnTo>
                    <a:pt x="817041" y="273558"/>
                  </a:lnTo>
                  <a:lnTo>
                    <a:pt x="861009" y="273558"/>
                  </a:lnTo>
                  <a:lnTo>
                    <a:pt x="861009" y="68580"/>
                  </a:lnTo>
                  <a:lnTo>
                    <a:pt x="1008888" y="273558"/>
                  </a:lnTo>
                  <a:lnTo>
                    <a:pt x="1056894" y="273558"/>
                  </a:lnTo>
                  <a:lnTo>
                    <a:pt x="1056894" y="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966" y="334645"/>
              <a:ext cx="196215" cy="2048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70482" y="267461"/>
              <a:ext cx="552450" cy="272415"/>
            </a:xfrm>
            <a:custGeom>
              <a:avLst/>
              <a:gdLst/>
              <a:ahLst/>
              <a:cxnLst/>
              <a:rect l="l" t="t" r="r" b="b"/>
              <a:pathLst>
                <a:path w="552450" h="272415">
                  <a:moveTo>
                    <a:pt x="418465" y="115824"/>
                  </a:moveTo>
                  <a:lnTo>
                    <a:pt x="417957" y="113411"/>
                  </a:lnTo>
                  <a:lnTo>
                    <a:pt x="414909" y="96901"/>
                  </a:lnTo>
                  <a:lnTo>
                    <a:pt x="405003" y="81407"/>
                  </a:lnTo>
                  <a:lnTo>
                    <a:pt x="390398" y="70993"/>
                  </a:lnTo>
                  <a:lnTo>
                    <a:pt x="372491" y="67183"/>
                  </a:lnTo>
                  <a:lnTo>
                    <a:pt x="202438" y="67183"/>
                  </a:lnTo>
                  <a:lnTo>
                    <a:pt x="126238" y="215900"/>
                  </a:lnTo>
                  <a:lnTo>
                    <a:pt x="50292" y="67183"/>
                  </a:lnTo>
                  <a:lnTo>
                    <a:pt x="0" y="67183"/>
                  </a:lnTo>
                  <a:lnTo>
                    <a:pt x="106172" y="272034"/>
                  </a:lnTo>
                  <a:lnTo>
                    <a:pt x="146177" y="272034"/>
                  </a:lnTo>
                  <a:lnTo>
                    <a:pt x="175387" y="215900"/>
                  </a:lnTo>
                  <a:lnTo>
                    <a:pt x="228727" y="113411"/>
                  </a:lnTo>
                  <a:lnTo>
                    <a:pt x="373888" y="113411"/>
                  </a:lnTo>
                  <a:lnTo>
                    <a:pt x="374904" y="114427"/>
                  </a:lnTo>
                  <a:lnTo>
                    <a:pt x="374904" y="146304"/>
                  </a:lnTo>
                  <a:lnTo>
                    <a:pt x="374904" y="192913"/>
                  </a:lnTo>
                  <a:lnTo>
                    <a:pt x="374904" y="225806"/>
                  </a:lnTo>
                  <a:lnTo>
                    <a:pt x="266954" y="225806"/>
                  </a:lnTo>
                  <a:lnTo>
                    <a:pt x="265938" y="224663"/>
                  </a:lnTo>
                  <a:lnTo>
                    <a:pt x="265938" y="192913"/>
                  </a:lnTo>
                  <a:lnTo>
                    <a:pt x="374904" y="192913"/>
                  </a:lnTo>
                  <a:lnTo>
                    <a:pt x="374904" y="146304"/>
                  </a:lnTo>
                  <a:lnTo>
                    <a:pt x="222250" y="146304"/>
                  </a:lnTo>
                  <a:lnTo>
                    <a:pt x="222250" y="223266"/>
                  </a:lnTo>
                  <a:lnTo>
                    <a:pt x="225933" y="242189"/>
                  </a:lnTo>
                  <a:lnTo>
                    <a:pt x="235839" y="257683"/>
                  </a:lnTo>
                  <a:lnTo>
                    <a:pt x="250444" y="268224"/>
                  </a:lnTo>
                  <a:lnTo>
                    <a:pt x="268224" y="272034"/>
                  </a:lnTo>
                  <a:lnTo>
                    <a:pt x="418465" y="272034"/>
                  </a:lnTo>
                  <a:lnTo>
                    <a:pt x="418465" y="225806"/>
                  </a:lnTo>
                  <a:lnTo>
                    <a:pt x="418465" y="115824"/>
                  </a:lnTo>
                  <a:close/>
                </a:path>
                <a:path w="552450" h="272415">
                  <a:moveTo>
                    <a:pt x="552069" y="67183"/>
                  </a:moveTo>
                  <a:lnTo>
                    <a:pt x="476758" y="67183"/>
                  </a:lnTo>
                  <a:lnTo>
                    <a:pt x="476758" y="0"/>
                  </a:lnTo>
                  <a:lnTo>
                    <a:pt x="433070" y="0"/>
                  </a:lnTo>
                  <a:lnTo>
                    <a:pt x="433070" y="223266"/>
                  </a:lnTo>
                  <a:lnTo>
                    <a:pt x="436753" y="242189"/>
                  </a:lnTo>
                  <a:lnTo>
                    <a:pt x="446532" y="257683"/>
                  </a:lnTo>
                  <a:lnTo>
                    <a:pt x="461137" y="268224"/>
                  </a:lnTo>
                  <a:lnTo>
                    <a:pt x="479044" y="272034"/>
                  </a:lnTo>
                  <a:lnTo>
                    <a:pt x="552069" y="272034"/>
                  </a:lnTo>
                  <a:lnTo>
                    <a:pt x="552069" y="225806"/>
                  </a:lnTo>
                  <a:lnTo>
                    <a:pt x="477774" y="225806"/>
                  </a:lnTo>
                  <a:lnTo>
                    <a:pt x="476758" y="224663"/>
                  </a:lnTo>
                  <a:lnTo>
                    <a:pt x="476758" y="113411"/>
                  </a:lnTo>
                  <a:lnTo>
                    <a:pt x="552069" y="113411"/>
                  </a:lnTo>
                  <a:lnTo>
                    <a:pt x="552069" y="671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4234" y="334645"/>
              <a:ext cx="364235" cy="20485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856613" y="2700019"/>
            <a:ext cx="31769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Pilot</a:t>
            </a:r>
            <a:r>
              <a:rPr sz="3600" b="1" u="sng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32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project</a:t>
            </a:r>
            <a:endParaRPr sz="3200" dirty="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9600" y="2631948"/>
            <a:ext cx="1720850" cy="6408420"/>
            <a:chOff x="609600" y="2631948"/>
            <a:chExt cx="1720850" cy="640842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800" y="2631948"/>
              <a:ext cx="911352" cy="91135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5318760"/>
              <a:ext cx="1063752" cy="106375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9324" y="6719316"/>
              <a:ext cx="745236" cy="11353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13687" y="8310372"/>
              <a:ext cx="1016508" cy="72999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856613" y="3838194"/>
            <a:ext cx="5410835" cy="805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Technology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integration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into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various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products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(to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showcase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technology)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BUSINESS</a:t>
            </a:r>
            <a:r>
              <a:rPr sz="4000" spc="-100" dirty="0"/>
              <a:t> </a:t>
            </a:r>
            <a:r>
              <a:rPr sz="4000" dirty="0"/>
              <a:t>MODEL</a:t>
            </a:r>
            <a:r>
              <a:rPr sz="4000" spc="-100" dirty="0"/>
              <a:t> </a:t>
            </a:r>
            <a:r>
              <a:rPr sz="4000" dirty="0"/>
              <a:t>(B2B)</a:t>
            </a:r>
            <a:r>
              <a:rPr lang="ru-RU" sz="4000" spc="-100" dirty="0"/>
              <a:t> </a:t>
            </a:r>
            <a:r>
              <a:rPr lang="ru-RU" sz="4000" dirty="0"/>
              <a:t>&amp;</a:t>
            </a:r>
            <a:r>
              <a:rPr lang="ru-RU" sz="4000" spc="-65" dirty="0"/>
              <a:t> </a:t>
            </a:r>
            <a:r>
              <a:rPr lang="es-419" sz="4000" dirty="0"/>
              <a:t>GO</a:t>
            </a:r>
            <a:r>
              <a:rPr lang="ru-RU" sz="4000" dirty="0"/>
              <a:t>-</a:t>
            </a:r>
            <a:r>
              <a:rPr lang="es-419" sz="4000" dirty="0"/>
              <a:t>TO</a:t>
            </a:r>
            <a:r>
              <a:rPr lang="ru-RU" sz="4000" dirty="0"/>
              <a:t>-</a:t>
            </a:r>
            <a:r>
              <a:rPr lang="es-419" sz="4000" dirty="0"/>
              <a:t>MARKET</a:t>
            </a:r>
            <a:r>
              <a:rPr lang="ru-RU" sz="4000" spc="-55" dirty="0"/>
              <a:t> </a:t>
            </a:r>
            <a:r>
              <a:rPr lang="es-419" sz="4000" spc="-10" dirty="0"/>
              <a:t>STRATEGY</a:t>
            </a:r>
            <a:endParaRPr sz="4000" dirty="0"/>
          </a:p>
        </p:txBody>
      </p:sp>
      <p:sp>
        <p:nvSpPr>
          <p:cNvPr id="16" name="object 16"/>
          <p:cNvSpPr txBox="1"/>
          <p:nvPr/>
        </p:nvSpPr>
        <p:spPr>
          <a:xfrm>
            <a:off x="1856613" y="5535295"/>
            <a:ext cx="5991987" cy="3409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Selling</a:t>
            </a:r>
            <a:r>
              <a:rPr sz="3200" b="1" u="sng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32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licenses</a:t>
            </a:r>
            <a:r>
              <a:rPr lang="ru-RU" sz="32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(</a:t>
            </a:r>
            <a:r>
              <a:rPr lang="en-US" b="1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USD </a:t>
            </a:r>
            <a:r>
              <a:rPr lang="ru-RU" b="1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50</a:t>
            </a:r>
            <a:r>
              <a:rPr lang="en-US" b="1" i="1" u="sng" spc="-10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mn</a:t>
            </a:r>
            <a:r>
              <a:rPr lang="en-US" b="1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, 3yrs exclusive )</a:t>
            </a:r>
            <a:endParaRPr i="1" dirty="0">
              <a:latin typeface="Verdana"/>
              <a:cs typeface="Verdana"/>
            </a:endParaRPr>
          </a:p>
          <a:p>
            <a:pPr marL="734695" marR="5080">
              <a:lnSpc>
                <a:spcPct val="327300"/>
              </a:lnSpc>
              <a:spcBef>
                <a:spcPts val="125"/>
              </a:spcBef>
            </a:pP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Consumer</a:t>
            </a:r>
            <a:r>
              <a:rPr sz="28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Electronics Transportation</a:t>
            </a:r>
            <a:endParaRPr sz="2800" dirty="0">
              <a:latin typeface="Verdana"/>
              <a:cs typeface="Verdan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73568" y="2781300"/>
            <a:ext cx="9628632" cy="540715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266700"/>
            <a:ext cx="2194560" cy="25755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124711" y="1374647"/>
            <a:ext cx="15974569" cy="963294"/>
            <a:chOff x="1124711" y="1374647"/>
            <a:chExt cx="14961235" cy="963294"/>
          </a:xfrm>
          <a:solidFill>
            <a:schemeClr val="accent1"/>
          </a:solidFill>
        </p:grpSpPr>
        <p:sp>
          <p:nvSpPr>
            <p:cNvPr id="6" name="object 6"/>
            <p:cNvSpPr/>
            <p:nvPr/>
          </p:nvSpPr>
          <p:spPr>
            <a:xfrm>
              <a:off x="1137665" y="1387601"/>
              <a:ext cx="14935200" cy="937260"/>
            </a:xfrm>
            <a:custGeom>
              <a:avLst/>
              <a:gdLst/>
              <a:ahLst/>
              <a:cxnLst/>
              <a:rect l="l" t="t" r="r" b="b"/>
              <a:pathLst>
                <a:path w="14935200" h="937260">
                  <a:moveTo>
                    <a:pt x="14935200" y="0"/>
                  </a:moveTo>
                  <a:lnTo>
                    <a:pt x="0" y="0"/>
                  </a:lnTo>
                  <a:lnTo>
                    <a:pt x="0" y="937259"/>
                  </a:lnTo>
                  <a:lnTo>
                    <a:pt x="14935200" y="937259"/>
                  </a:lnTo>
                  <a:lnTo>
                    <a:pt x="1493520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7665" y="1387601"/>
              <a:ext cx="14935200" cy="937260"/>
            </a:xfrm>
            <a:custGeom>
              <a:avLst/>
              <a:gdLst/>
              <a:ahLst/>
              <a:cxnLst/>
              <a:rect l="l" t="t" r="r" b="b"/>
              <a:pathLst>
                <a:path w="14935200" h="937260">
                  <a:moveTo>
                    <a:pt x="0" y="937259"/>
                  </a:moveTo>
                  <a:lnTo>
                    <a:pt x="14935200" y="937259"/>
                  </a:lnTo>
                  <a:lnTo>
                    <a:pt x="14935200" y="0"/>
                  </a:lnTo>
                  <a:lnTo>
                    <a:pt x="0" y="0"/>
                  </a:lnTo>
                  <a:lnTo>
                    <a:pt x="0" y="937259"/>
                  </a:lnTo>
                  <a:close/>
                </a:path>
              </a:pathLst>
            </a:custGeom>
            <a:solidFill>
              <a:schemeClr val="tx2"/>
            </a:solidFill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05687" y="632586"/>
            <a:ext cx="15488285" cy="1450474"/>
          </a:xfrm>
          <a:prstGeom prst="rect">
            <a:avLst/>
          </a:prstGeom>
        </p:spPr>
        <p:txBody>
          <a:bodyPr vert="horz" wrap="square" lIns="0" tIns="765886" rIns="0" bIns="0" rtlCol="0">
            <a:spAutoFit/>
          </a:bodyPr>
          <a:lstStyle/>
          <a:p>
            <a:pPr marL="24892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Technology</a:t>
            </a:r>
            <a:r>
              <a:rPr sz="4400" spc="-180" dirty="0"/>
              <a:t> </a:t>
            </a:r>
            <a:r>
              <a:rPr sz="4400" dirty="0"/>
              <a:t>Competitive</a:t>
            </a:r>
            <a:r>
              <a:rPr sz="4400" spc="-180" dirty="0"/>
              <a:t> </a:t>
            </a:r>
            <a:r>
              <a:rPr sz="4400" spc="-10" dirty="0"/>
              <a:t>Landscape</a:t>
            </a:r>
            <a:endParaRPr sz="4400" dirty="0"/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58172"/>
              </p:ext>
            </p:extLst>
          </p:nvPr>
        </p:nvGraphicFramePr>
        <p:xfrm>
          <a:off x="1174750" y="2546350"/>
          <a:ext cx="15924530" cy="5715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6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771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lang="en-US" sz="2000" b="1" spc="-10" dirty="0">
                          <a:latin typeface="Verdana"/>
                          <a:cs typeface="Verdana"/>
                        </a:rPr>
                        <a:t>Unique selling points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b="1" dirty="0">
                          <a:latin typeface="Verdana"/>
                          <a:cs typeface="Verdana"/>
                        </a:rPr>
                        <a:t>Quantum</a:t>
                      </a:r>
                      <a:r>
                        <a:rPr sz="2000" b="1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b="1" spc="-10" dirty="0">
                          <a:latin typeface="Verdana"/>
                          <a:cs typeface="Verdana"/>
                        </a:rPr>
                        <a:t>Charging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b="1" dirty="0">
                          <a:latin typeface="Verdana"/>
                          <a:cs typeface="Verdana"/>
                        </a:rPr>
                        <a:t>Wired</a:t>
                      </a:r>
                      <a:r>
                        <a:rPr sz="2000" b="1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b="1" spc="-10" dirty="0">
                          <a:latin typeface="Verdana"/>
                          <a:cs typeface="Verdana"/>
                        </a:rPr>
                        <a:t>charging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b="1" dirty="0">
                          <a:latin typeface="Verdana"/>
                          <a:cs typeface="Verdana"/>
                        </a:rPr>
                        <a:t>Current</a:t>
                      </a:r>
                      <a:r>
                        <a:rPr sz="2000" b="1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b="1" dirty="0">
                          <a:latin typeface="Verdana"/>
                          <a:cs typeface="Verdana"/>
                        </a:rPr>
                        <a:t>wireless</a:t>
                      </a:r>
                      <a:r>
                        <a:rPr sz="2000" b="1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b="1" spc="-10" dirty="0">
                          <a:latin typeface="Verdana"/>
                          <a:cs typeface="Verdana"/>
                        </a:rPr>
                        <a:t>charging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Multiple</a:t>
                      </a:r>
                      <a:r>
                        <a:rPr sz="2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Devices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8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2000" b="1" spc="-50" dirty="0">
                          <a:latin typeface="Verdana"/>
                          <a:cs typeface="Verdana"/>
                        </a:rPr>
                        <a:t>V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68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2000" spc="-50" dirty="0">
                          <a:latin typeface="Verdana"/>
                          <a:cs typeface="Verdana"/>
                        </a:rPr>
                        <a:t>X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8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2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(only</a:t>
                      </a:r>
                      <a:r>
                        <a:rPr sz="2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up</a:t>
                      </a:r>
                      <a:r>
                        <a:rPr sz="2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to</a:t>
                      </a:r>
                      <a:r>
                        <a:rPr sz="2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15</a:t>
                      </a:r>
                      <a:r>
                        <a:rPr sz="2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Watts</a:t>
                      </a:r>
                      <a:r>
                        <a:rPr sz="2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safely)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8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High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 efficiency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8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2000" b="1" spc="-50" dirty="0">
                          <a:latin typeface="Verdana"/>
                          <a:cs typeface="Verdana"/>
                        </a:rPr>
                        <a:t>V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68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V</a:t>
                      </a:r>
                      <a:r>
                        <a:rPr sz="20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(but</a:t>
                      </a:r>
                      <a:r>
                        <a:rPr sz="2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tends</a:t>
                      </a:r>
                      <a:r>
                        <a:rPr sz="2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to</a:t>
                      </a:r>
                      <a:r>
                        <a:rPr sz="20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heat</a:t>
                      </a:r>
                      <a:r>
                        <a:rPr sz="2000" spc="-25" dirty="0">
                          <a:latin typeface="Verdana"/>
                          <a:cs typeface="Verdana"/>
                        </a:rPr>
                        <a:t> up)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8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2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(generate</a:t>
                      </a:r>
                      <a:r>
                        <a:rPr sz="2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heat)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8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No</a:t>
                      </a:r>
                      <a:r>
                        <a:rPr sz="2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contact</a:t>
                      </a:r>
                      <a:r>
                        <a:rPr sz="2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needed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b="1" spc="-50" dirty="0">
                          <a:latin typeface="Verdana"/>
                          <a:cs typeface="Verdana"/>
                        </a:rPr>
                        <a:t>V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spc="-50" dirty="0">
                          <a:latin typeface="Verdana"/>
                          <a:cs typeface="Verdana"/>
                        </a:rPr>
                        <a:t>X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spc="-50" dirty="0">
                          <a:latin typeface="Verdana"/>
                          <a:cs typeface="Verdana"/>
                        </a:rPr>
                        <a:t>X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3D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 positioning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b="1" spc="-50" dirty="0">
                          <a:latin typeface="Verdana"/>
                          <a:cs typeface="Verdana"/>
                        </a:rPr>
                        <a:t>V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spc="-50" dirty="0">
                          <a:latin typeface="Verdana"/>
                          <a:cs typeface="Verdana"/>
                        </a:rPr>
                        <a:t>X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685">
                        <a:lnSpc>
                          <a:spcPct val="100000"/>
                        </a:lnSpc>
                        <a:spcBef>
                          <a:spcPts val="1335"/>
                        </a:spcBef>
                        <a:tabLst>
                          <a:tab pos="1260475" algn="l"/>
                        </a:tabLst>
                      </a:pPr>
                      <a:r>
                        <a:rPr sz="2000" spc="-5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	(precise</a:t>
                      </a:r>
                      <a:r>
                        <a:rPr sz="2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positioning)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No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 interference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b="1" spc="-50" dirty="0">
                          <a:latin typeface="Verdana"/>
                          <a:cs typeface="Verdana"/>
                        </a:rPr>
                        <a:t>V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spc="-50" dirty="0">
                          <a:latin typeface="Verdana"/>
                          <a:cs typeface="Verdana"/>
                        </a:rPr>
                        <a:t>X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spc="-50" dirty="0">
                          <a:latin typeface="Verdana"/>
                          <a:cs typeface="Verdana"/>
                        </a:rPr>
                        <a:t>X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Low</a:t>
                      </a:r>
                      <a:r>
                        <a:rPr sz="2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electromagnetic</a:t>
                      </a:r>
                      <a:endParaRPr sz="200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ts val="2360"/>
                        </a:lnSpc>
                      </a:pPr>
                      <a:r>
                        <a:rPr sz="2000" spc="-10" dirty="0">
                          <a:latin typeface="Verdana"/>
                          <a:cs typeface="Verdana"/>
                        </a:rPr>
                        <a:t>emissions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b="1" spc="-50" dirty="0">
                          <a:latin typeface="Verdana"/>
                          <a:cs typeface="Verdana"/>
                        </a:rPr>
                        <a:t>V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spc="-50" dirty="0">
                          <a:latin typeface="Verdana"/>
                          <a:cs typeface="Verdana"/>
                        </a:rPr>
                        <a:t>X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X</a:t>
                      </a:r>
                      <a:r>
                        <a:rPr sz="2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(emits</a:t>
                      </a:r>
                      <a:r>
                        <a:rPr sz="2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significant</a:t>
                      </a:r>
                      <a:r>
                        <a:rPr sz="2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EM</a:t>
                      </a:r>
                      <a:r>
                        <a:rPr sz="2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waves)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Dynamic</a:t>
                      </a:r>
                      <a:r>
                        <a:rPr sz="2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power</a:t>
                      </a:r>
                      <a:r>
                        <a:rPr sz="2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transfer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b="1" spc="-50" dirty="0">
                          <a:latin typeface="Verdana"/>
                          <a:cs typeface="Verdana"/>
                        </a:rPr>
                        <a:t>V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spc="-50" dirty="0">
                          <a:latin typeface="Verdana"/>
                          <a:cs typeface="Verdana"/>
                        </a:rPr>
                        <a:t>X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spc="-50" dirty="0">
                          <a:latin typeface="Verdana"/>
                          <a:cs typeface="Verdana"/>
                        </a:rPr>
                        <a:t>X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spc="-10" dirty="0">
                          <a:latin typeface="Verdana"/>
                          <a:cs typeface="Verdana"/>
                        </a:rPr>
                        <a:t>Scalability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b="1" spc="-50" dirty="0">
                          <a:latin typeface="Verdana"/>
                          <a:cs typeface="Verdana"/>
                        </a:rPr>
                        <a:t>V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spc="-50" dirty="0">
                          <a:latin typeface="Verdana"/>
                          <a:cs typeface="Verdana"/>
                        </a:rPr>
                        <a:t>X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2000" spc="-50" dirty="0">
                          <a:latin typeface="Verdana"/>
                          <a:cs typeface="Verdana"/>
                        </a:rPr>
                        <a:t>X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266700"/>
            <a:ext cx="2194560" cy="25755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810000" y="2884932"/>
            <a:ext cx="9098280" cy="5647944"/>
            <a:chOff x="3810000" y="2884932"/>
            <a:chExt cx="9098280" cy="564794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0" y="2884932"/>
              <a:ext cx="9098280" cy="5647944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47476" y="4396740"/>
              <a:ext cx="1380744" cy="74523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050905" y="4464177"/>
            <a:ext cx="12680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arlito"/>
                <a:cs typeface="Carlito"/>
              </a:rPr>
              <a:t>Transportation</a:t>
            </a:r>
            <a:endParaRPr sz="16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Carlito"/>
                <a:cs typeface="Carlito"/>
              </a:rPr>
              <a:t>$2.81</a:t>
            </a:r>
            <a:r>
              <a:rPr sz="1600" b="1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Carlito"/>
                <a:cs typeface="Carlito"/>
              </a:rPr>
              <a:t>Tn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90304" y="4893564"/>
            <a:ext cx="1600200" cy="68884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232138" y="4725670"/>
            <a:ext cx="93408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8575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arlito"/>
                <a:cs typeface="Carlito"/>
              </a:rPr>
              <a:t>Consumer Electronics</a:t>
            </a:r>
            <a:endParaRPr sz="1600">
              <a:latin typeface="Carlito"/>
              <a:cs typeface="Carlito"/>
            </a:endParaRPr>
          </a:p>
          <a:p>
            <a:pPr marL="111125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Carlito"/>
                <a:cs typeface="Carlito"/>
              </a:rPr>
              <a:t>$1.10</a:t>
            </a:r>
            <a:r>
              <a:rPr sz="1600" b="1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Carlito"/>
                <a:cs typeface="Carlito"/>
              </a:rPr>
              <a:t>Tn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32638" y="757885"/>
            <a:ext cx="3381375" cy="549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400" dirty="0">
                <a:solidFill>
                  <a:srgbClr val="000000"/>
                </a:solidFill>
              </a:rPr>
              <a:t>MARKET</a:t>
            </a:r>
            <a:r>
              <a:rPr sz="3400" spc="210" dirty="0">
                <a:solidFill>
                  <a:srgbClr val="000000"/>
                </a:solidFill>
              </a:rPr>
              <a:t> </a:t>
            </a:r>
            <a:r>
              <a:rPr sz="3400" spc="-20" dirty="0">
                <a:solidFill>
                  <a:srgbClr val="000000"/>
                </a:solidFill>
              </a:rPr>
              <a:t>SIZE</a:t>
            </a:r>
            <a:endParaRPr sz="3400" dirty="0"/>
          </a:p>
        </p:txBody>
      </p:sp>
      <p:sp>
        <p:nvSpPr>
          <p:cNvPr id="10" name="object 10"/>
          <p:cNvSpPr txBox="1"/>
          <p:nvPr/>
        </p:nvSpPr>
        <p:spPr>
          <a:xfrm>
            <a:off x="612140" y="1428749"/>
            <a:ext cx="1632521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50" dirty="0">
                <a:solidFill>
                  <a:srgbClr val="002C6E"/>
                </a:solidFill>
                <a:latin typeface="Verdana"/>
                <a:cs typeface="Verdana"/>
              </a:rPr>
              <a:t>The wireless charging market size was valued at USD 22.17 billion in 2022 and is projected to grow from USD</a:t>
            </a:r>
            <a:endParaRPr sz="2000" spc="-1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000" b="1" spc="-150" dirty="0">
                <a:solidFill>
                  <a:srgbClr val="002C6E"/>
                </a:solidFill>
                <a:latin typeface="Verdana"/>
                <a:cs typeface="Verdana"/>
              </a:rPr>
              <a:t>25.87 billion in 2023 to USD 129.02 billion by 2030, exhibiting a CAGR of 25.8%.</a:t>
            </a:r>
            <a:endParaRPr sz="2000" spc="-15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9194" y="9234017"/>
            <a:ext cx="11645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002C6E"/>
                </a:solidFill>
                <a:latin typeface="Verdana"/>
                <a:cs typeface="Verdana"/>
              </a:rPr>
              <a:t>Source:</a:t>
            </a:r>
            <a:r>
              <a:rPr sz="1800" b="1" i="1" spc="235" dirty="0">
                <a:solidFill>
                  <a:srgbClr val="002C6E"/>
                </a:solidFill>
                <a:latin typeface="Verdana"/>
                <a:cs typeface="Verdana"/>
              </a:rPr>
              <a:t>    </a:t>
            </a:r>
            <a:r>
              <a:rPr sz="1800" b="1" i="1" dirty="0">
                <a:solidFill>
                  <a:srgbClr val="002C6E"/>
                </a:solidFill>
                <a:latin typeface="Verdana"/>
                <a:cs typeface="Verdana"/>
              </a:rPr>
              <a:t>https://</a:t>
            </a:r>
            <a:r>
              <a:rPr sz="1800" b="1" i="1" dirty="0">
                <a:solidFill>
                  <a:srgbClr val="002C6E"/>
                </a:solidFill>
                <a:latin typeface="Verdana"/>
                <a:cs typeface="Verdana"/>
                <a:hlinkClick r:id="rId6"/>
              </a:rPr>
              <a:t>www.fortunebusinessinsights.com/wireless</a:t>
            </a:r>
            <a:r>
              <a:rPr sz="1800" b="1" i="1" dirty="0">
                <a:solidFill>
                  <a:srgbClr val="002C6E"/>
                </a:solidFill>
                <a:latin typeface="Verdana"/>
                <a:cs typeface="Verdana"/>
              </a:rPr>
              <a:t>-charging-market-</a:t>
            </a:r>
            <a:r>
              <a:rPr sz="1800" b="1" i="1" spc="-10" dirty="0">
                <a:solidFill>
                  <a:srgbClr val="002C6E"/>
                </a:solidFill>
                <a:latin typeface="Verdana"/>
                <a:cs typeface="Verdana"/>
              </a:rPr>
              <a:t>105183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48245" y="0"/>
            <a:ext cx="10239756" cy="10287049"/>
            <a:chOff x="8048170" y="0"/>
            <a:chExt cx="10278312" cy="10287049"/>
          </a:xfrm>
        </p:grpSpPr>
        <p:sp>
          <p:nvSpPr>
            <p:cNvPr id="3" name="object 3"/>
            <p:cNvSpPr/>
            <p:nvPr/>
          </p:nvSpPr>
          <p:spPr>
            <a:xfrm>
              <a:off x="8068056" y="1585009"/>
              <a:ext cx="10220325" cy="8702040"/>
            </a:xfrm>
            <a:custGeom>
              <a:avLst/>
              <a:gdLst/>
              <a:ahLst/>
              <a:cxnLst/>
              <a:rect l="l" t="t" r="r" b="b"/>
              <a:pathLst>
                <a:path w="10220325" h="8702040">
                  <a:moveTo>
                    <a:pt x="10219817" y="0"/>
                  </a:moveTo>
                  <a:lnTo>
                    <a:pt x="0" y="0"/>
                  </a:lnTo>
                  <a:lnTo>
                    <a:pt x="0" y="8701988"/>
                  </a:lnTo>
                  <a:lnTo>
                    <a:pt x="10219817" y="8701988"/>
                  </a:lnTo>
                  <a:lnTo>
                    <a:pt x="10219817" y="0"/>
                  </a:lnTo>
                  <a:close/>
                </a:path>
              </a:pathLst>
            </a:custGeom>
            <a:solidFill>
              <a:srgbClr val="002C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250680" y="4850889"/>
              <a:ext cx="19685" cy="100330"/>
            </a:xfrm>
            <a:custGeom>
              <a:avLst/>
              <a:gdLst/>
              <a:ahLst/>
              <a:cxnLst/>
              <a:rect l="l" t="t" r="r" b="b"/>
              <a:pathLst>
                <a:path w="19684" h="100329">
                  <a:moveTo>
                    <a:pt x="19364" y="0"/>
                  </a:moveTo>
                  <a:lnTo>
                    <a:pt x="0" y="0"/>
                  </a:lnTo>
                  <a:lnTo>
                    <a:pt x="0" y="100332"/>
                  </a:lnTo>
                  <a:lnTo>
                    <a:pt x="19364" y="100332"/>
                  </a:lnTo>
                  <a:lnTo>
                    <a:pt x="19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8170" y="0"/>
              <a:ext cx="10278312" cy="5143500"/>
            </a:xfrm>
            <a:custGeom>
              <a:avLst/>
              <a:gdLst/>
              <a:ahLst/>
              <a:cxnLst/>
              <a:rect l="l" t="t" r="r" b="b"/>
              <a:pathLst>
                <a:path w="10220325" h="5143500">
                  <a:moveTo>
                    <a:pt x="10219817" y="0"/>
                  </a:moveTo>
                  <a:lnTo>
                    <a:pt x="299339" y="0"/>
                  </a:lnTo>
                  <a:lnTo>
                    <a:pt x="250825" y="4191"/>
                  </a:lnTo>
                  <a:lnTo>
                    <a:pt x="204724" y="16382"/>
                  </a:lnTo>
                  <a:lnTo>
                    <a:pt x="161798" y="35814"/>
                  </a:lnTo>
                  <a:lnTo>
                    <a:pt x="122554" y="61975"/>
                  </a:lnTo>
                  <a:lnTo>
                    <a:pt x="87629" y="94106"/>
                  </a:lnTo>
                  <a:lnTo>
                    <a:pt x="57785" y="131572"/>
                  </a:lnTo>
                  <a:lnTo>
                    <a:pt x="33400" y="173735"/>
                  </a:lnTo>
                  <a:lnTo>
                    <a:pt x="15240" y="219836"/>
                  </a:lnTo>
                  <a:lnTo>
                    <a:pt x="3937" y="269367"/>
                  </a:lnTo>
                  <a:lnTo>
                    <a:pt x="0" y="321436"/>
                  </a:lnTo>
                  <a:lnTo>
                    <a:pt x="0" y="4822063"/>
                  </a:lnTo>
                  <a:lnTo>
                    <a:pt x="3937" y="4874133"/>
                  </a:lnTo>
                  <a:lnTo>
                    <a:pt x="15240" y="4923663"/>
                  </a:lnTo>
                  <a:lnTo>
                    <a:pt x="33400" y="4969764"/>
                  </a:lnTo>
                  <a:lnTo>
                    <a:pt x="57785" y="5011928"/>
                  </a:lnTo>
                  <a:lnTo>
                    <a:pt x="87629" y="5049393"/>
                  </a:lnTo>
                  <a:lnTo>
                    <a:pt x="122554" y="5081524"/>
                  </a:lnTo>
                  <a:lnTo>
                    <a:pt x="161798" y="5107559"/>
                  </a:lnTo>
                  <a:lnTo>
                    <a:pt x="204724" y="5127117"/>
                  </a:lnTo>
                  <a:lnTo>
                    <a:pt x="250825" y="5139309"/>
                  </a:lnTo>
                  <a:lnTo>
                    <a:pt x="299339" y="5143500"/>
                  </a:lnTo>
                  <a:lnTo>
                    <a:pt x="10219817" y="5143500"/>
                  </a:lnTo>
                  <a:lnTo>
                    <a:pt x="10219817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01456" y="3272028"/>
              <a:ext cx="1659636" cy="49225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706357" y="3278530"/>
            <a:ext cx="1450340" cy="406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Dr.</a:t>
            </a:r>
            <a:r>
              <a:rPr sz="1000" b="1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Mikhail</a:t>
            </a:r>
            <a:r>
              <a:rPr sz="1000" b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Dovzhyk</a:t>
            </a:r>
            <a:endParaRPr sz="100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Mathematics,</a:t>
            </a:r>
            <a:r>
              <a:rPr sz="10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Physics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59211" y="3270503"/>
            <a:ext cx="1658111" cy="49225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585831" y="3277260"/>
            <a:ext cx="1403985" cy="406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Dr.</a:t>
            </a:r>
            <a:r>
              <a:rPr sz="1000" b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Milan</a:t>
            </a:r>
            <a:r>
              <a:rPr sz="1000" b="1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Prokin</a:t>
            </a:r>
            <a:endParaRPr sz="1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Physics</a:t>
            </a:r>
            <a:r>
              <a:rPr sz="10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&amp;</a:t>
            </a:r>
            <a:r>
              <a:rPr sz="10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Technology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43942" y="3255264"/>
            <a:ext cx="1865963" cy="49225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2348971" y="3261766"/>
            <a:ext cx="1743156" cy="55143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70485">
              <a:lnSpc>
                <a:spcPct val="100000"/>
              </a:lnSpc>
              <a:spcBef>
                <a:spcPts val="400"/>
              </a:spcBef>
            </a:pPr>
            <a:r>
              <a:rPr lang="pl-PL" sz="1000" b="1" dirty="0">
                <a:solidFill>
                  <a:srgbClr val="FFFFFF"/>
                </a:solidFill>
                <a:latin typeface="Verdana"/>
                <a:cs typeface="Verdana"/>
              </a:rPr>
              <a:t>    </a:t>
            </a: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Dr.</a:t>
            </a:r>
            <a:r>
              <a:rPr sz="1000" b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Alan</a:t>
            </a:r>
            <a:r>
              <a:rPr sz="1000" b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Lowdon</a:t>
            </a:r>
            <a:endParaRPr sz="1000" dirty="0">
              <a:latin typeface="Verdana"/>
              <a:cs typeface="Verdana"/>
            </a:endParaRPr>
          </a:p>
          <a:p>
            <a:pPr marL="12700" algn="ctr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GEP</a:t>
            </a:r>
            <a:r>
              <a:rPr lang="pl-PL" sz="1000" dirty="0">
                <a:solidFill>
                  <a:srgbClr val="FFFFFF"/>
                </a:solidFill>
                <a:latin typeface="Verdana"/>
                <a:cs typeface="Verdana"/>
              </a:rPr>
              <a:t> Representative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(Energy 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Scope)</a:t>
            </a:r>
            <a:endParaRPr sz="1000" dirty="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70152" y="3255264"/>
            <a:ext cx="1658111" cy="49225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4270482" y="3261766"/>
            <a:ext cx="1457960" cy="406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Dr.</a:t>
            </a:r>
            <a:r>
              <a:rPr sz="1000" b="1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Young</a:t>
            </a:r>
            <a:r>
              <a:rPr sz="1000" b="1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Verdana"/>
                <a:cs typeface="Verdana"/>
              </a:rPr>
              <a:t>Chul</a:t>
            </a:r>
            <a:endParaRPr sz="1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Electronic</a:t>
            </a:r>
            <a:r>
              <a:rPr sz="10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Engineering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26384" y="3255264"/>
            <a:ext cx="1658111" cy="49225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6044163" y="3261766"/>
            <a:ext cx="1624330" cy="406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Dr.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Fotis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Filippopoulos</a:t>
            </a:r>
            <a:endParaRPr sz="1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Corporate</a:t>
            </a: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Innovation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726169" y="632586"/>
            <a:ext cx="3021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Science</a:t>
            </a:r>
            <a:r>
              <a:rPr sz="2400" spc="409" dirty="0"/>
              <a:t> </a:t>
            </a:r>
            <a:r>
              <a:rPr sz="2400" spc="-10" dirty="0"/>
              <a:t>Advisors</a:t>
            </a:r>
            <a:endParaRPr sz="2400"/>
          </a:p>
        </p:txBody>
      </p:sp>
      <p:sp>
        <p:nvSpPr>
          <p:cNvPr id="17" name="object 17"/>
          <p:cNvSpPr txBox="1"/>
          <p:nvPr/>
        </p:nvSpPr>
        <p:spPr>
          <a:xfrm>
            <a:off x="8726169" y="5752591"/>
            <a:ext cx="33045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65" dirty="0">
                <a:solidFill>
                  <a:srgbClr val="FFFFFF"/>
                </a:solidFill>
                <a:latin typeface="Verdana"/>
                <a:cs typeface="Verdana"/>
              </a:rPr>
              <a:t>Business</a:t>
            </a:r>
            <a:r>
              <a:rPr sz="2400" b="1" spc="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55" dirty="0">
                <a:solidFill>
                  <a:srgbClr val="FFFFFF"/>
                </a:solidFill>
                <a:latin typeface="Verdana"/>
                <a:cs typeface="Verdana"/>
              </a:rPr>
              <a:t>Advisors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03494" y="4469663"/>
            <a:ext cx="1595120" cy="406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latin typeface="Verdana"/>
                <a:cs typeface="Verdana"/>
              </a:rPr>
              <a:t>Arkadii</a:t>
            </a:r>
            <a:r>
              <a:rPr sz="1000" b="1" spc="-5" dirty="0">
                <a:latin typeface="Verdana"/>
                <a:cs typeface="Verdana"/>
              </a:rPr>
              <a:t> </a:t>
            </a:r>
            <a:r>
              <a:rPr sz="1000" b="1" spc="-10" dirty="0">
                <a:latin typeface="Verdana"/>
                <a:cs typeface="Verdana"/>
              </a:rPr>
              <a:t>Romanenko</a:t>
            </a:r>
            <a:endParaRPr sz="1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latin typeface="Verdana"/>
                <a:cs typeface="Verdana"/>
              </a:rPr>
              <a:t>Chief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Technology</a:t>
            </a:r>
            <a:r>
              <a:rPr sz="1000" spc="2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Officer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5324" y="4450232"/>
            <a:ext cx="1483995" cy="406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latin typeface="Verdana"/>
                <a:cs typeface="Verdana"/>
              </a:rPr>
              <a:t>Ruslana</a:t>
            </a:r>
            <a:r>
              <a:rPr sz="1000" b="1" spc="-10" dirty="0">
                <a:latin typeface="Verdana"/>
                <a:cs typeface="Verdana"/>
              </a:rPr>
              <a:t> Dovzhyk</a:t>
            </a:r>
            <a:endParaRPr sz="1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latin typeface="Verdana"/>
                <a:cs typeface="Verdana"/>
              </a:rPr>
              <a:t>Chief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Executive</a:t>
            </a:r>
            <a:r>
              <a:rPr sz="1000" spc="1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Officer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309620" y="4469663"/>
            <a:ext cx="1283335" cy="406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latin typeface="Verdana"/>
                <a:cs typeface="Verdana"/>
              </a:rPr>
              <a:t>Igor</a:t>
            </a:r>
            <a:r>
              <a:rPr sz="1000" b="1" spc="-10" dirty="0">
                <a:latin typeface="Verdana"/>
                <a:cs typeface="Verdana"/>
              </a:rPr>
              <a:t> Lykahovyi</a:t>
            </a:r>
            <a:endParaRPr sz="1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latin typeface="Verdana"/>
                <a:cs typeface="Verdana"/>
              </a:rPr>
              <a:t>COO /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Head</a:t>
            </a:r>
            <a:r>
              <a:rPr sz="1000" spc="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of</a:t>
            </a:r>
            <a:r>
              <a:rPr sz="1000" spc="-10" dirty="0">
                <a:latin typeface="Verdana"/>
                <a:cs typeface="Verdana"/>
              </a:rPr>
              <a:t> </a:t>
            </a:r>
            <a:r>
              <a:rPr sz="1000" spc="-25" dirty="0">
                <a:latin typeface="Verdana"/>
                <a:cs typeface="Verdana"/>
              </a:rPr>
              <a:t>R&amp;D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04801" y="8810853"/>
            <a:ext cx="1664082" cy="407034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latin typeface="Verdana"/>
                <a:cs typeface="Verdana"/>
              </a:rPr>
              <a:t>Leszek</a:t>
            </a:r>
            <a:r>
              <a:rPr sz="1000" b="1" spc="5" dirty="0">
                <a:latin typeface="Verdana"/>
                <a:cs typeface="Verdana"/>
              </a:rPr>
              <a:t> </a:t>
            </a:r>
            <a:r>
              <a:rPr sz="1000" b="1" spc="-10" dirty="0">
                <a:latin typeface="Verdana"/>
                <a:cs typeface="Verdana"/>
              </a:rPr>
              <a:t>Sawickia</a:t>
            </a:r>
            <a:endParaRPr sz="10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latin typeface="Verdana"/>
                <a:cs typeface="Verdana"/>
              </a:rPr>
              <a:t>Chief</a:t>
            </a:r>
            <a:r>
              <a:rPr sz="1000" spc="-1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Product</a:t>
            </a:r>
            <a:r>
              <a:rPr sz="1000" spc="1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Officer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09620" y="8810853"/>
            <a:ext cx="1532126" cy="407034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latin typeface="Verdana"/>
                <a:cs typeface="Verdana"/>
              </a:rPr>
              <a:t>Adam</a:t>
            </a:r>
            <a:r>
              <a:rPr sz="1000" b="1" spc="-15" dirty="0">
                <a:latin typeface="Verdana"/>
                <a:cs typeface="Verdana"/>
              </a:rPr>
              <a:t> </a:t>
            </a:r>
            <a:r>
              <a:rPr sz="1000" b="1" spc="-10" dirty="0">
                <a:latin typeface="Verdana"/>
                <a:cs typeface="Verdana"/>
              </a:rPr>
              <a:t>Zetek</a:t>
            </a:r>
            <a:endParaRPr sz="10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spc="-20" dirty="0">
                <a:latin typeface="Verdana"/>
                <a:cs typeface="Verdana"/>
              </a:rPr>
              <a:t>E-</a:t>
            </a:r>
            <a:r>
              <a:rPr sz="1000" dirty="0">
                <a:latin typeface="Verdana"/>
                <a:cs typeface="Verdana"/>
              </a:rPr>
              <a:t>bikes</a:t>
            </a:r>
            <a:r>
              <a:rPr sz="1000" spc="3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Direction</a:t>
            </a:r>
            <a:endParaRPr sz="1000" dirty="0">
              <a:latin typeface="Verdana"/>
              <a:cs typeface="Verdan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711183" y="1562100"/>
            <a:ext cx="8891015" cy="8135112"/>
            <a:chOff x="8711183" y="1562100"/>
            <a:chExt cx="8891015" cy="8135112"/>
          </a:xfrm>
        </p:grpSpPr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73783" y="1562100"/>
              <a:ext cx="1440180" cy="144017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20599" y="1572767"/>
              <a:ext cx="1440180" cy="144017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68939" y="1562100"/>
              <a:ext cx="1440179" cy="144017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17279" y="1580388"/>
              <a:ext cx="1440179" cy="144017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39159" y="1566672"/>
              <a:ext cx="1432559" cy="143103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11183" y="6758940"/>
              <a:ext cx="1440179" cy="144018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58699" y="6758940"/>
              <a:ext cx="1440180" cy="144018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310359" y="6758940"/>
              <a:ext cx="1440180" cy="144018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63543" y="6746747"/>
              <a:ext cx="1438655" cy="144017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64367" y="6743700"/>
              <a:ext cx="1449324" cy="14493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544811" y="9142476"/>
              <a:ext cx="554735" cy="55473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897611" y="9139428"/>
              <a:ext cx="554736" cy="55473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916400" y="4049267"/>
              <a:ext cx="559307" cy="55930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474195" y="9139428"/>
              <a:ext cx="554735" cy="55473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369795" y="9134856"/>
              <a:ext cx="554736" cy="55473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584167" y="9130283"/>
              <a:ext cx="560832" cy="56083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752319" y="4050792"/>
              <a:ext cx="563880" cy="56235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715243" y="4055364"/>
              <a:ext cx="562355" cy="56235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15399" y="4050792"/>
              <a:ext cx="1056131" cy="56692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385803" y="4050792"/>
              <a:ext cx="425196" cy="56692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334999" y="4050792"/>
              <a:ext cx="562355" cy="56235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183611" y="9125711"/>
              <a:ext cx="554736" cy="55473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687811" y="9133331"/>
              <a:ext cx="554735" cy="55473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186403" y="4037076"/>
              <a:ext cx="577596" cy="57759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782811" y="9142476"/>
              <a:ext cx="550164" cy="550164"/>
            </a:xfrm>
            <a:prstGeom prst="rect">
              <a:avLst/>
            </a:prstGeom>
          </p:spPr>
        </p:pic>
      </p:grpSp>
      <p:pic>
        <p:nvPicPr>
          <p:cNvPr id="50" name="object 5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9724" y="2604757"/>
            <a:ext cx="1679448" cy="1673110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60784" y="6875068"/>
            <a:ext cx="1679448" cy="16794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2" name="object 5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996120" y="6854100"/>
            <a:ext cx="1776984" cy="1679448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574791" y="2610600"/>
            <a:ext cx="1679448" cy="1668791"/>
          </a:xfrm>
          <a:prstGeom prst="rect">
            <a:avLst/>
          </a:prstGeom>
        </p:spPr>
      </p:pic>
      <p:sp>
        <p:nvSpPr>
          <p:cNvPr id="54" name="object 54"/>
          <p:cNvSpPr txBox="1"/>
          <p:nvPr/>
        </p:nvSpPr>
        <p:spPr>
          <a:xfrm>
            <a:off x="8790178" y="8441207"/>
            <a:ext cx="1238885" cy="406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Alina</a:t>
            </a:r>
            <a:r>
              <a:rPr sz="1000" b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Verdana"/>
                <a:cs typeface="Verdana"/>
              </a:rPr>
              <a:t>Adams</a:t>
            </a:r>
            <a:endParaRPr sz="1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Alchemist 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program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672953" y="8471433"/>
            <a:ext cx="1245870" cy="406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Slawomir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Olejnik</a:t>
            </a:r>
            <a:endParaRPr sz="1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Deep</a:t>
            </a:r>
            <a:r>
              <a:rPr sz="10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Verdana"/>
                <a:cs typeface="Verdana"/>
              </a:rPr>
              <a:t>Tech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562713" y="8471433"/>
            <a:ext cx="1293495" cy="406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Patrick</a:t>
            </a:r>
            <a:r>
              <a:rPr sz="1000" b="1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Pestalozzi</a:t>
            </a:r>
            <a:endParaRPr sz="1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MassChallenge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4508861" y="8471433"/>
            <a:ext cx="1044575" cy="406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3655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Maren</a:t>
            </a:r>
            <a:r>
              <a:rPr sz="1000" b="1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Lesche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General</a:t>
            </a:r>
            <a:r>
              <a:rPr sz="10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Advisor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6128237" y="8441207"/>
            <a:ext cx="1457325" cy="406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Dr.</a:t>
            </a:r>
            <a:r>
              <a:rPr sz="1000" b="1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Thomas</a:t>
            </a:r>
            <a:r>
              <a:rPr sz="1000" b="1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Brzoska</a:t>
            </a:r>
            <a:endParaRPr sz="1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Healthcare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186940" y="1313982"/>
            <a:ext cx="3954397" cy="635001"/>
          </a:xfrm>
          <a:custGeom>
            <a:avLst/>
            <a:gdLst/>
            <a:ahLst/>
            <a:cxnLst/>
            <a:rect l="l" t="t" r="r" b="b"/>
            <a:pathLst>
              <a:path w="3357879" h="1129664">
                <a:moveTo>
                  <a:pt x="3163570" y="0"/>
                </a:moveTo>
                <a:lnTo>
                  <a:pt x="193802" y="0"/>
                </a:lnTo>
                <a:lnTo>
                  <a:pt x="162306" y="1270"/>
                </a:lnTo>
                <a:lnTo>
                  <a:pt x="104775" y="10922"/>
                </a:lnTo>
                <a:lnTo>
                  <a:pt x="56768" y="28828"/>
                </a:lnTo>
                <a:lnTo>
                  <a:pt x="21590" y="53085"/>
                </a:lnTo>
                <a:lnTo>
                  <a:pt x="0" y="98298"/>
                </a:lnTo>
                <a:lnTo>
                  <a:pt x="0" y="1030985"/>
                </a:lnTo>
                <a:lnTo>
                  <a:pt x="21590" y="1076198"/>
                </a:lnTo>
                <a:lnTo>
                  <a:pt x="56768" y="1100454"/>
                </a:lnTo>
                <a:lnTo>
                  <a:pt x="104775" y="1118362"/>
                </a:lnTo>
                <a:lnTo>
                  <a:pt x="162306" y="1128014"/>
                </a:lnTo>
                <a:lnTo>
                  <a:pt x="193802" y="1129283"/>
                </a:lnTo>
                <a:lnTo>
                  <a:pt x="3163570" y="1129283"/>
                </a:lnTo>
                <a:lnTo>
                  <a:pt x="3224784" y="1124330"/>
                </a:lnTo>
                <a:lnTo>
                  <a:pt x="3277997" y="1110360"/>
                </a:lnTo>
                <a:lnTo>
                  <a:pt x="3319907" y="1089025"/>
                </a:lnTo>
                <a:lnTo>
                  <a:pt x="3347466" y="1061974"/>
                </a:lnTo>
                <a:lnTo>
                  <a:pt x="3357372" y="1030985"/>
                </a:lnTo>
                <a:lnTo>
                  <a:pt x="3357372" y="98298"/>
                </a:lnTo>
                <a:lnTo>
                  <a:pt x="3335655" y="53085"/>
                </a:lnTo>
                <a:lnTo>
                  <a:pt x="3300603" y="28828"/>
                </a:lnTo>
                <a:lnTo>
                  <a:pt x="3252597" y="10922"/>
                </a:lnTo>
                <a:lnTo>
                  <a:pt x="3194939" y="1270"/>
                </a:lnTo>
                <a:lnTo>
                  <a:pt x="3163570" y="0"/>
                </a:lnTo>
                <a:close/>
              </a:path>
            </a:pathLst>
          </a:custGeom>
          <a:solidFill>
            <a:srgbClr val="002C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2689605" y="1455546"/>
            <a:ext cx="288518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Inventors,</a:t>
            </a:r>
            <a:r>
              <a:rPr sz="1600" b="1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Verdana"/>
                <a:cs typeface="Verdana"/>
              </a:rPr>
              <a:t>co- </a:t>
            </a:r>
            <a:r>
              <a:rPr sz="1600" b="1" spc="-10" dirty="0">
                <a:solidFill>
                  <a:srgbClr val="FFFFFF"/>
                </a:solidFill>
                <a:latin typeface="Verdana"/>
                <a:cs typeface="Verdana"/>
              </a:rPr>
              <a:t>founders</a:t>
            </a:r>
            <a:endParaRPr sz="1600" dirty="0">
              <a:latin typeface="Verdana"/>
              <a:cs typeface="Verdana"/>
            </a:endParaRPr>
          </a:p>
        </p:txBody>
      </p:sp>
      <p:pic>
        <p:nvPicPr>
          <p:cNvPr id="61" name="object 6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171444" y="2581897"/>
            <a:ext cx="1680972" cy="1673110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04800" y="266700"/>
            <a:ext cx="2194560" cy="257555"/>
          </a:xfrm>
          <a:prstGeom prst="rect">
            <a:avLst/>
          </a:prstGeom>
        </p:spPr>
      </p:pic>
      <p:sp>
        <p:nvSpPr>
          <p:cNvPr id="63" name="object 63"/>
          <p:cNvSpPr/>
          <p:nvPr/>
        </p:nvSpPr>
        <p:spPr>
          <a:xfrm>
            <a:off x="839724" y="5879044"/>
            <a:ext cx="6568438" cy="591312"/>
          </a:xfrm>
          <a:custGeom>
            <a:avLst/>
            <a:gdLst/>
            <a:ahLst/>
            <a:cxnLst/>
            <a:rect l="l" t="t" r="r" b="b"/>
            <a:pathLst>
              <a:path w="3401695" h="624840">
                <a:moveTo>
                  <a:pt x="3205226" y="0"/>
                </a:moveTo>
                <a:lnTo>
                  <a:pt x="196342" y="0"/>
                </a:lnTo>
                <a:lnTo>
                  <a:pt x="164465" y="762"/>
                </a:lnTo>
                <a:lnTo>
                  <a:pt x="106045" y="6096"/>
                </a:lnTo>
                <a:lnTo>
                  <a:pt x="57531" y="15875"/>
                </a:lnTo>
                <a:lnTo>
                  <a:pt x="10033" y="37211"/>
                </a:lnTo>
                <a:lnTo>
                  <a:pt x="0" y="54356"/>
                </a:lnTo>
                <a:lnTo>
                  <a:pt x="0" y="570484"/>
                </a:lnTo>
                <a:lnTo>
                  <a:pt x="37846" y="602614"/>
                </a:lnTo>
                <a:lnTo>
                  <a:pt x="80391" y="614299"/>
                </a:lnTo>
                <a:lnTo>
                  <a:pt x="134239" y="622046"/>
                </a:lnTo>
                <a:lnTo>
                  <a:pt x="196342" y="624839"/>
                </a:lnTo>
                <a:lnTo>
                  <a:pt x="3205226" y="624839"/>
                </a:lnTo>
                <a:lnTo>
                  <a:pt x="3267202" y="622046"/>
                </a:lnTo>
                <a:lnTo>
                  <a:pt x="3321177" y="614299"/>
                </a:lnTo>
                <a:lnTo>
                  <a:pt x="3363595" y="602614"/>
                </a:lnTo>
                <a:lnTo>
                  <a:pt x="3398901" y="579247"/>
                </a:lnTo>
                <a:lnTo>
                  <a:pt x="3401568" y="570484"/>
                </a:lnTo>
                <a:lnTo>
                  <a:pt x="3401568" y="54356"/>
                </a:lnTo>
                <a:lnTo>
                  <a:pt x="3363595" y="22225"/>
                </a:lnTo>
                <a:lnTo>
                  <a:pt x="3321177" y="10541"/>
                </a:lnTo>
                <a:lnTo>
                  <a:pt x="3267202" y="2794"/>
                </a:lnTo>
                <a:lnTo>
                  <a:pt x="3205226" y="0"/>
                </a:lnTo>
                <a:close/>
              </a:path>
            </a:pathLst>
          </a:custGeom>
          <a:solidFill>
            <a:srgbClr val="002C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1447800" y="5995884"/>
            <a:ext cx="369989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400" b="1" spc="-20" dirty="0">
                <a:solidFill>
                  <a:srgbClr val="FFFFFF"/>
                </a:solidFill>
                <a:latin typeface="Verdana"/>
                <a:cs typeface="Verdana"/>
              </a:rPr>
              <a:t>                 </a:t>
            </a:r>
            <a:r>
              <a:rPr b="1" spc="-20" dirty="0">
                <a:solidFill>
                  <a:srgbClr val="FFFFFF"/>
                </a:solidFill>
                <a:latin typeface="Verdana"/>
                <a:cs typeface="Verdana"/>
              </a:rPr>
              <a:t>Co-</a:t>
            </a:r>
            <a:r>
              <a:rPr b="1" spc="-10" dirty="0">
                <a:solidFill>
                  <a:srgbClr val="FFFFFF"/>
                </a:solidFill>
                <a:latin typeface="Verdana"/>
                <a:cs typeface="Verdana"/>
              </a:rPr>
              <a:t>founders</a:t>
            </a:r>
            <a:endParaRPr dirty="0">
              <a:latin typeface="Verdana"/>
              <a:cs typeface="Verdana"/>
            </a:endParaRPr>
          </a:p>
        </p:txBody>
      </p:sp>
      <p:pic>
        <p:nvPicPr>
          <p:cNvPr id="65" name="object 6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29713" y="4874438"/>
            <a:ext cx="986949" cy="527455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679448" y="4834128"/>
            <a:ext cx="507492" cy="591312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578352" y="4928615"/>
            <a:ext cx="650443" cy="672084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146291" y="4863084"/>
            <a:ext cx="556260" cy="556260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248412" y="9446283"/>
            <a:ext cx="638556" cy="638556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388125" y="9326733"/>
            <a:ext cx="393155" cy="564163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11536" y="9311635"/>
            <a:ext cx="1431036" cy="594360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001645" y="9471827"/>
            <a:ext cx="514055" cy="273974"/>
          </a:xfrm>
          <a:prstGeom prst="rect">
            <a:avLst/>
          </a:prstGeom>
        </p:spPr>
      </p:pic>
      <p:sp>
        <p:nvSpPr>
          <p:cNvPr id="73" name="object 73"/>
          <p:cNvSpPr txBox="1"/>
          <p:nvPr/>
        </p:nvSpPr>
        <p:spPr>
          <a:xfrm>
            <a:off x="805687" y="699262"/>
            <a:ext cx="15938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20" dirty="0">
                <a:latin typeface="Verdana"/>
                <a:cs typeface="Verdana"/>
              </a:rPr>
              <a:t>TEAM</a:t>
            </a:r>
            <a:endParaRPr sz="4000" dirty="0">
              <a:latin typeface="Verdana"/>
              <a:cs typeface="Verdana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2C803F9C-1455-6E45-BAD9-73C8199227A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93" y="6647726"/>
            <a:ext cx="2095445" cy="2134132"/>
          </a:xfrm>
          <a:prstGeom prst="ellipse">
            <a:avLst/>
          </a:prstGeom>
          <a:ln w="3175"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87" name="object 22">
            <a:extLst>
              <a:ext uri="{FF2B5EF4-FFF2-40B4-BE49-F238E27FC236}">
                <a16:creationId xmlns:a16="http://schemas.microsoft.com/office/drawing/2014/main" id="{0AEEDBA6-19F9-B7CE-151B-F619FA19C5BB}"/>
              </a:ext>
            </a:extLst>
          </p:cNvPr>
          <p:cNvSpPr txBox="1"/>
          <p:nvPr/>
        </p:nvSpPr>
        <p:spPr>
          <a:xfrm>
            <a:off x="5416547" y="8781859"/>
            <a:ext cx="1991615" cy="39754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en-GB" sz="1000" b="1" dirty="0">
                <a:latin typeface="Verdana"/>
                <a:cs typeface="Verdana"/>
              </a:rPr>
              <a:t>Iwona Kerr </a:t>
            </a:r>
            <a:endParaRPr sz="10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lang="en-GB" sz="1000" spc="-20" dirty="0">
                <a:latin typeface="Verdana"/>
                <a:cs typeface="Verdana"/>
              </a:rPr>
              <a:t>Chief Strategy Officer </a:t>
            </a:r>
            <a:endParaRPr sz="1000" dirty="0">
              <a:latin typeface="Verdana"/>
              <a:cs typeface="Verdana"/>
            </a:endParaRPr>
          </a:p>
        </p:txBody>
      </p:sp>
      <p:pic>
        <p:nvPicPr>
          <p:cNvPr id="1026" name="Picture 2" descr="Energy Mix Ventures logo">
            <a:extLst>
              <a:ext uri="{FF2B5EF4-FFF2-40B4-BE49-F238E27FC236}">
                <a16:creationId xmlns:a16="http://schemas.microsoft.com/office/drawing/2014/main" id="{56BC8456-CAA4-CFC3-F269-10451934C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332" y="9217888"/>
            <a:ext cx="804890" cy="68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ïd Business School, University of Oxford logo">
            <a:extLst>
              <a:ext uri="{FF2B5EF4-FFF2-40B4-BE49-F238E27FC236}">
                <a16:creationId xmlns:a16="http://schemas.microsoft.com/office/drawing/2014/main" id="{182E83EC-333C-D1D3-714B-850A27054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823" y="9270300"/>
            <a:ext cx="677027" cy="6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275FEF8-AA3A-460A-A09A-A0E2F9FD8E45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412" y="4032046"/>
            <a:ext cx="747477" cy="6511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10533</TotalTime>
  <Words>811</Words>
  <Application>Microsoft Office PowerPoint</Application>
  <PresentationFormat>Произвольный</PresentationFormat>
  <Paragraphs>226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Carlito</vt:lpstr>
      <vt:lpstr>Montserrat</vt:lpstr>
      <vt:lpstr>Segoe UI</vt:lpstr>
      <vt:lpstr>Tahoma</vt:lpstr>
      <vt:lpstr>Verdana</vt:lpstr>
      <vt:lpstr>Office Theme</vt:lpstr>
      <vt:lpstr>Quantum Charging</vt:lpstr>
      <vt:lpstr>THE PROBLEMS AND WHY THEY MATTER</vt:lpstr>
      <vt:lpstr>Electric charging is stuck in the past</vt:lpstr>
      <vt:lpstr>SOLUTION</vt:lpstr>
      <vt:lpstr>TECHNOLOGY</vt:lpstr>
      <vt:lpstr>BUSINESS MODEL (B2B) &amp; GO-TO-MARKET STRATEGY</vt:lpstr>
      <vt:lpstr>Technology Competitive Landscape</vt:lpstr>
      <vt:lpstr>MARKET SIZE</vt:lpstr>
      <vt:lpstr>Science Advisors</vt:lpstr>
      <vt:lpstr>Working prototype demonstration videos Consumer Electronics</vt:lpstr>
      <vt:lpstr>MILESTONES &amp; ACHIEVEMENTS</vt:lpstr>
      <vt:lpstr>Partnerships</vt:lpstr>
      <vt:lpstr>Our A s k</vt:lpstr>
      <vt:lpstr>Thank you</vt:lpstr>
      <vt:lpstr>Презентация PowerPoint</vt:lpstr>
      <vt:lpstr>Презентация PowerPoint</vt:lpstr>
      <vt:lpstr>GO TO MARKET </vt:lpstr>
      <vt:lpstr>Презентация PowerPoint</vt:lpstr>
      <vt:lpstr>ADVANTAGES OF QUANTUM CHARGING TECHNOLOGY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Charging_2023-07-14</dc:title>
  <dc:creator>Vivian Makka - IA</dc:creator>
  <cp:keywords>DAFQME1Z4fg,BAEWavl0n40</cp:keywords>
  <cp:lastModifiedBy>Ruslana Dovzhyk</cp:lastModifiedBy>
  <cp:revision>17</cp:revision>
  <dcterms:created xsi:type="dcterms:W3CDTF">2024-11-07T14:46:36Z</dcterms:created>
  <dcterms:modified xsi:type="dcterms:W3CDTF">2025-02-24T17:36:27Z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2024-11-05T00:00:00Z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2024-11-07T00:00:00Z</vt:filetime>
  </property>
  <property fmtid="{D5CDD505-2E9C-101B-9397-08002B2CF9AE}" pid="5" name="Producer">
    <vt:lpwstr>3-Heights(TM) PDF Security Shell 4.8.25.2 (http://www.pdf-tools.com)</vt:lpwstr>
  </property>
</Properties>
</file>