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0" r:id="rId3"/>
    <p:sldId id="261" r:id="rId4"/>
    <p:sldId id="262" r:id="rId5"/>
    <p:sldId id="638" r:id="rId6"/>
    <p:sldId id="263" r:id="rId7"/>
    <p:sldId id="264" r:id="rId8"/>
    <p:sldId id="265" r:id="rId9"/>
    <p:sldId id="63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87A912-8083-4EE6-8A5F-FFAF89164677}" v="157" dt="2025-03-02T13:48:51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53" autoAdjust="0"/>
    <p:restoredTop sz="96390" autoAdjust="0"/>
  </p:normalViewPr>
  <p:slideViewPr>
    <p:cSldViewPr snapToGrid="0">
      <p:cViewPr varScale="1">
        <p:scale>
          <a:sx n="65" d="100"/>
          <a:sy n="65" d="100"/>
        </p:scale>
        <p:origin x="208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Chiara Franco" userId="DsoaMXUsiAMR/yGLIqVu50A3SkThBR+TPNTWx+/VOxY=" providerId="None" clId="Web-{B987A912-8083-4EE6-8A5F-FFAF89164677}"/>
    <pc:docChg chg="modSld">
      <pc:chgData name="Maria Chiara Franco" userId="DsoaMXUsiAMR/yGLIqVu50A3SkThBR+TPNTWx+/VOxY=" providerId="None" clId="Web-{B987A912-8083-4EE6-8A5F-FFAF89164677}" dt="2025-03-02T13:48:50.994" v="155" actId="20577"/>
      <pc:docMkLst>
        <pc:docMk/>
      </pc:docMkLst>
      <pc:sldChg chg="delSp modSp">
        <pc:chgData name="Maria Chiara Franco" userId="DsoaMXUsiAMR/yGLIqVu50A3SkThBR+TPNTWx+/VOxY=" providerId="None" clId="Web-{B987A912-8083-4EE6-8A5F-FFAF89164677}" dt="2025-03-02T13:34:13.008" v="4"/>
        <pc:sldMkLst>
          <pc:docMk/>
          <pc:sldMk cId="54376518" sldId="258"/>
        </pc:sldMkLst>
        <pc:spChg chg="del mod">
          <ac:chgData name="Maria Chiara Franco" userId="DsoaMXUsiAMR/yGLIqVu50A3SkThBR+TPNTWx+/VOxY=" providerId="None" clId="Web-{B987A912-8083-4EE6-8A5F-FFAF89164677}" dt="2025-03-02T13:34:13.008" v="4"/>
          <ac:spMkLst>
            <pc:docMk/>
            <pc:sldMk cId="54376518" sldId="258"/>
            <ac:spMk id="15" creationId="{FB471B54-A4D0-FB98-3D24-164F87A6499A}"/>
          </ac:spMkLst>
        </pc:spChg>
        <pc:picChg chg="mod">
          <ac:chgData name="Maria Chiara Franco" userId="DsoaMXUsiAMR/yGLIqVu50A3SkThBR+TPNTWx+/VOxY=" providerId="None" clId="Web-{B987A912-8083-4EE6-8A5F-FFAF89164677}" dt="2025-03-02T13:33:58.569" v="2"/>
          <ac:picMkLst>
            <pc:docMk/>
            <pc:sldMk cId="54376518" sldId="258"/>
            <ac:picMk id="13" creationId="{FCB35DB4-721B-27D1-5E39-9E6DC024B821}"/>
          </ac:picMkLst>
        </pc:picChg>
      </pc:sldChg>
      <pc:sldChg chg="modSp">
        <pc:chgData name="Maria Chiara Franco" userId="DsoaMXUsiAMR/yGLIqVu50A3SkThBR+TPNTWx+/VOxY=" providerId="None" clId="Web-{B987A912-8083-4EE6-8A5F-FFAF89164677}" dt="2025-03-02T13:48:14.227" v="146"/>
        <pc:sldMkLst>
          <pc:docMk/>
          <pc:sldMk cId="3189066402" sldId="260"/>
        </pc:sldMkLst>
        <pc:spChg chg="mod">
          <ac:chgData name="Maria Chiara Franco" userId="DsoaMXUsiAMR/yGLIqVu50A3SkThBR+TPNTWx+/VOxY=" providerId="None" clId="Web-{B987A912-8083-4EE6-8A5F-FFAF89164677}" dt="2025-03-02T13:48:14.227" v="146"/>
          <ac:spMkLst>
            <pc:docMk/>
            <pc:sldMk cId="3189066402" sldId="260"/>
            <ac:spMk id="7" creationId="{AB83F3B0-50CB-A795-D2E0-EF2925157911}"/>
          </ac:spMkLst>
        </pc:spChg>
        <pc:picChg chg="mod">
          <ac:chgData name="Maria Chiara Franco" userId="DsoaMXUsiAMR/yGLIqVu50A3SkThBR+TPNTWx+/VOxY=" providerId="None" clId="Web-{B987A912-8083-4EE6-8A5F-FFAF89164677}" dt="2025-03-02T13:43:01.418" v="86"/>
          <ac:picMkLst>
            <pc:docMk/>
            <pc:sldMk cId="3189066402" sldId="260"/>
            <ac:picMk id="6" creationId="{82D3BB37-6A8C-F4AC-8C1C-E7A7F55B79E2}"/>
          </ac:picMkLst>
        </pc:picChg>
        <pc:picChg chg="mod">
          <ac:chgData name="Maria Chiara Franco" userId="DsoaMXUsiAMR/yGLIqVu50A3SkThBR+TPNTWx+/VOxY=" providerId="None" clId="Web-{B987A912-8083-4EE6-8A5F-FFAF89164677}" dt="2025-03-02T13:34:45.571" v="8"/>
          <ac:picMkLst>
            <pc:docMk/>
            <pc:sldMk cId="3189066402" sldId="260"/>
            <ac:picMk id="20" creationId="{D353E3DB-6505-2CA4-ED6C-3E1A86EDD8AF}"/>
          </ac:picMkLst>
        </pc:picChg>
        <pc:picChg chg="mod">
          <ac:chgData name="Maria Chiara Franco" userId="DsoaMXUsiAMR/yGLIqVu50A3SkThBR+TPNTWx+/VOxY=" providerId="None" clId="Web-{B987A912-8083-4EE6-8A5F-FFAF89164677}" dt="2025-03-02T13:34:38.524" v="7"/>
          <ac:picMkLst>
            <pc:docMk/>
            <pc:sldMk cId="3189066402" sldId="260"/>
            <ac:picMk id="22" creationId="{631779F3-8F01-F885-0EB6-D8C58BE74C60}"/>
          </ac:picMkLst>
        </pc:picChg>
      </pc:sldChg>
      <pc:sldChg chg="modSp">
        <pc:chgData name="Maria Chiara Franco" userId="DsoaMXUsiAMR/yGLIqVu50A3SkThBR+TPNTWx+/VOxY=" providerId="None" clId="Web-{B987A912-8083-4EE6-8A5F-FFAF89164677}" dt="2025-03-02T13:48:18.836" v="147"/>
        <pc:sldMkLst>
          <pc:docMk/>
          <pc:sldMk cId="2090399447" sldId="261"/>
        </pc:sldMkLst>
        <pc:spChg chg="mod">
          <ac:chgData name="Maria Chiara Franco" userId="DsoaMXUsiAMR/yGLIqVu50A3SkThBR+TPNTWx+/VOxY=" providerId="None" clId="Web-{B987A912-8083-4EE6-8A5F-FFAF89164677}" dt="2025-03-02T13:48:18.836" v="147"/>
          <ac:spMkLst>
            <pc:docMk/>
            <pc:sldMk cId="2090399447" sldId="261"/>
            <ac:spMk id="7" creationId="{D1465F5B-2471-2D59-BA12-FA309FA4A856}"/>
          </ac:spMkLst>
        </pc:spChg>
        <pc:picChg chg="mod">
          <ac:chgData name="Maria Chiara Franco" userId="DsoaMXUsiAMR/yGLIqVu50A3SkThBR+TPNTWx+/VOxY=" providerId="None" clId="Web-{B987A912-8083-4EE6-8A5F-FFAF89164677}" dt="2025-03-02T13:35:01.978" v="10"/>
          <ac:picMkLst>
            <pc:docMk/>
            <pc:sldMk cId="2090399447" sldId="261"/>
            <ac:picMk id="6" creationId="{596F501D-7D2C-8E19-888C-6EB646408F86}"/>
          </ac:picMkLst>
        </pc:picChg>
        <pc:picChg chg="mod">
          <ac:chgData name="Maria Chiara Franco" userId="DsoaMXUsiAMR/yGLIqVu50A3SkThBR+TPNTWx+/VOxY=" providerId="None" clId="Web-{B987A912-8083-4EE6-8A5F-FFAF89164677}" dt="2025-03-02T13:35:21.885" v="14"/>
          <ac:picMkLst>
            <pc:docMk/>
            <pc:sldMk cId="2090399447" sldId="261"/>
            <ac:picMk id="9" creationId="{B83FB1AF-9BD3-1214-8E43-48332DEC2E9C}"/>
          </ac:picMkLst>
        </pc:picChg>
        <pc:picChg chg="mod">
          <ac:chgData name="Maria Chiara Franco" userId="DsoaMXUsiAMR/yGLIqVu50A3SkThBR+TPNTWx+/VOxY=" providerId="None" clId="Web-{B987A912-8083-4EE6-8A5F-FFAF89164677}" dt="2025-03-02T13:35:24.854" v="16"/>
          <ac:picMkLst>
            <pc:docMk/>
            <pc:sldMk cId="2090399447" sldId="261"/>
            <ac:picMk id="14" creationId="{826D4D88-046C-E946-F25E-C4038EB5A029}"/>
          </ac:picMkLst>
        </pc:picChg>
        <pc:picChg chg="mod">
          <ac:chgData name="Maria Chiara Franco" userId="DsoaMXUsiAMR/yGLIqVu50A3SkThBR+TPNTWx+/VOxY=" providerId="None" clId="Web-{B987A912-8083-4EE6-8A5F-FFAF89164677}" dt="2025-03-02T13:35:27.448" v="18"/>
          <ac:picMkLst>
            <pc:docMk/>
            <pc:sldMk cId="2090399447" sldId="261"/>
            <ac:picMk id="18" creationId="{08BE6F6A-1AA6-7D55-5EE1-CF5A0968B029}"/>
          </ac:picMkLst>
        </pc:picChg>
        <pc:picChg chg="mod">
          <ac:chgData name="Maria Chiara Franco" userId="DsoaMXUsiAMR/yGLIqVu50A3SkThBR+TPNTWx+/VOxY=" providerId="None" clId="Web-{B987A912-8083-4EE6-8A5F-FFAF89164677}" dt="2025-03-02T13:35:30.276" v="19"/>
          <ac:picMkLst>
            <pc:docMk/>
            <pc:sldMk cId="2090399447" sldId="261"/>
            <ac:picMk id="24" creationId="{7ABC6152-E1B7-4979-63B4-21C6EE8DD650}"/>
          </ac:picMkLst>
        </pc:picChg>
        <pc:picChg chg="mod">
          <ac:chgData name="Maria Chiara Franco" userId="DsoaMXUsiAMR/yGLIqVu50A3SkThBR+TPNTWx+/VOxY=" providerId="None" clId="Web-{B987A912-8083-4EE6-8A5F-FFAF89164677}" dt="2025-03-02T13:35:33.354" v="20"/>
          <ac:picMkLst>
            <pc:docMk/>
            <pc:sldMk cId="2090399447" sldId="261"/>
            <ac:picMk id="25" creationId="{8C20A055-E2E5-2048-E054-F3055921CCEB}"/>
          </ac:picMkLst>
        </pc:picChg>
        <pc:picChg chg="mod">
          <ac:chgData name="Maria Chiara Franco" userId="DsoaMXUsiAMR/yGLIqVu50A3SkThBR+TPNTWx+/VOxY=" providerId="None" clId="Web-{B987A912-8083-4EE6-8A5F-FFAF89164677}" dt="2025-03-02T13:36:03.121" v="25"/>
          <ac:picMkLst>
            <pc:docMk/>
            <pc:sldMk cId="2090399447" sldId="261"/>
            <ac:picMk id="27" creationId="{8F3A8A78-15B7-5CB7-7FB1-5F4F44CA3F58}"/>
          </ac:picMkLst>
        </pc:picChg>
        <pc:picChg chg="mod">
          <ac:chgData name="Maria Chiara Franco" userId="DsoaMXUsiAMR/yGLIqVu50A3SkThBR+TPNTWx+/VOxY=" providerId="None" clId="Web-{B987A912-8083-4EE6-8A5F-FFAF89164677}" dt="2025-03-02T13:36:42.841" v="30"/>
          <ac:picMkLst>
            <pc:docMk/>
            <pc:sldMk cId="2090399447" sldId="261"/>
            <ac:picMk id="31" creationId="{D5A91835-86F4-BB70-F72F-DB8226A49BF9}"/>
          </ac:picMkLst>
        </pc:picChg>
        <pc:picChg chg="mod">
          <ac:chgData name="Maria Chiara Franco" userId="DsoaMXUsiAMR/yGLIqVu50A3SkThBR+TPNTWx+/VOxY=" providerId="None" clId="Web-{B987A912-8083-4EE6-8A5F-FFAF89164677}" dt="2025-03-02T13:37:27.249" v="39"/>
          <ac:picMkLst>
            <pc:docMk/>
            <pc:sldMk cId="2090399447" sldId="261"/>
            <ac:picMk id="32" creationId="{8F46FCEB-5574-F646-1A25-0B39142CB391}"/>
          </ac:picMkLst>
        </pc:picChg>
        <pc:picChg chg="mod">
          <ac:chgData name="Maria Chiara Franco" userId="DsoaMXUsiAMR/yGLIqVu50A3SkThBR+TPNTWx+/VOxY=" providerId="None" clId="Web-{B987A912-8083-4EE6-8A5F-FFAF89164677}" dt="2025-03-02T13:37:55.657" v="44"/>
          <ac:picMkLst>
            <pc:docMk/>
            <pc:sldMk cId="2090399447" sldId="261"/>
            <ac:picMk id="33" creationId="{F0F96FD3-9836-88C9-FF97-AA61096612D5}"/>
          </ac:picMkLst>
        </pc:picChg>
        <pc:picChg chg="mod">
          <ac:chgData name="Maria Chiara Franco" userId="DsoaMXUsiAMR/yGLIqVu50A3SkThBR+TPNTWx+/VOxY=" providerId="None" clId="Web-{B987A912-8083-4EE6-8A5F-FFAF89164677}" dt="2025-03-02T13:36:20.872" v="27" actId="1076"/>
          <ac:picMkLst>
            <pc:docMk/>
            <pc:sldMk cId="2090399447" sldId="261"/>
            <ac:picMk id="34" creationId="{B9D4A0A0-EDE9-CBE1-8091-47DEB0F54ECE}"/>
          </ac:picMkLst>
        </pc:picChg>
        <pc:picChg chg="mod">
          <ac:chgData name="Maria Chiara Franco" userId="DsoaMXUsiAMR/yGLIqVu50A3SkThBR+TPNTWx+/VOxY=" providerId="None" clId="Web-{B987A912-8083-4EE6-8A5F-FFAF89164677}" dt="2025-03-02T13:37:16.764" v="36"/>
          <ac:picMkLst>
            <pc:docMk/>
            <pc:sldMk cId="2090399447" sldId="261"/>
            <ac:picMk id="35" creationId="{07B50353-614B-B687-36A1-CBB535426B13}"/>
          </ac:picMkLst>
        </pc:picChg>
      </pc:sldChg>
      <pc:sldChg chg="modSp">
        <pc:chgData name="Maria Chiara Franco" userId="DsoaMXUsiAMR/yGLIqVu50A3SkThBR+TPNTWx+/VOxY=" providerId="None" clId="Web-{B987A912-8083-4EE6-8A5F-FFAF89164677}" dt="2025-03-02T13:48:22.149" v="148"/>
        <pc:sldMkLst>
          <pc:docMk/>
          <pc:sldMk cId="2215071408" sldId="262"/>
        </pc:sldMkLst>
        <pc:spChg chg="mod">
          <ac:chgData name="Maria Chiara Franco" userId="DsoaMXUsiAMR/yGLIqVu50A3SkThBR+TPNTWx+/VOxY=" providerId="None" clId="Web-{B987A912-8083-4EE6-8A5F-FFAF89164677}" dt="2025-03-02T13:48:22.149" v="148"/>
          <ac:spMkLst>
            <pc:docMk/>
            <pc:sldMk cId="2215071408" sldId="262"/>
            <ac:spMk id="6" creationId="{EA7C3B9D-3528-BF20-6418-DD6D35B8AB96}"/>
          </ac:spMkLst>
        </pc:spChg>
        <pc:spChg chg="mod">
          <ac:chgData name="Maria Chiara Franco" userId="DsoaMXUsiAMR/yGLIqVu50A3SkThBR+TPNTWx+/VOxY=" providerId="None" clId="Web-{B987A912-8083-4EE6-8A5F-FFAF89164677}" dt="2025-03-02T13:38:46.830" v="51"/>
          <ac:spMkLst>
            <pc:docMk/>
            <pc:sldMk cId="2215071408" sldId="262"/>
            <ac:spMk id="8" creationId="{B133EA8E-6DF4-174C-98E8-97318AB68636}"/>
          </ac:spMkLst>
        </pc:spChg>
        <pc:picChg chg="mod">
          <ac:chgData name="Maria Chiara Franco" userId="DsoaMXUsiAMR/yGLIqVu50A3SkThBR+TPNTWx+/VOxY=" providerId="None" clId="Web-{B987A912-8083-4EE6-8A5F-FFAF89164677}" dt="2025-03-02T13:43:26.825" v="91"/>
          <ac:picMkLst>
            <pc:docMk/>
            <pc:sldMk cId="2215071408" sldId="262"/>
            <ac:picMk id="7" creationId="{51CDFC10-C0FF-534A-E5AF-74E83869A999}"/>
          </ac:picMkLst>
        </pc:picChg>
        <pc:picChg chg="mod">
          <ac:chgData name="Maria Chiara Franco" userId="DsoaMXUsiAMR/yGLIqVu50A3SkThBR+TPNTWx+/VOxY=" providerId="None" clId="Web-{B987A912-8083-4EE6-8A5F-FFAF89164677}" dt="2025-03-02T13:39:17.097" v="56"/>
          <ac:picMkLst>
            <pc:docMk/>
            <pc:sldMk cId="2215071408" sldId="262"/>
            <ac:picMk id="11" creationId="{0721BC73-ABE8-9DBD-6E0C-08F802A02795}"/>
          </ac:picMkLst>
        </pc:picChg>
        <pc:picChg chg="mod">
          <ac:chgData name="Maria Chiara Franco" userId="DsoaMXUsiAMR/yGLIqVu50A3SkThBR+TPNTWx+/VOxY=" providerId="None" clId="Web-{B987A912-8083-4EE6-8A5F-FFAF89164677}" dt="2025-03-02T13:39:33.895" v="59"/>
          <ac:picMkLst>
            <pc:docMk/>
            <pc:sldMk cId="2215071408" sldId="262"/>
            <ac:picMk id="15" creationId="{D9CCA855-F022-54A6-782A-AF214B4217D5}"/>
          </ac:picMkLst>
        </pc:picChg>
        <pc:picChg chg="mod">
          <ac:chgData name="Maria Chiara Franco" userId="DsoaMXUsiAMR/yGLIqVu50A3SkThBR+TPNTWx+/VOxY=" providerId="None" clId="Web-{B987A912-8083-4EE6-8A5F-FFAF89164677}" dt="2025-03-02T13:40:13.459" v="65"/>
          <ac:picMkLst>
            <pc:docMk/>
            <pc:sldMk cId="2215071408" sldId="262"/>
            <ac:picMk id="19" creationId="{3F6E54AB-B286-A7FC-28D7-2E9C6C8BFB60}"/>
          </ac:picMkLst>
        </pc:picChg>
        <pc:picChg chg="mod">
          <ac:chgData name="Maria Chiara Franco" userId="DsoaMXUsiAMR/yGLIqVu50A3SkThBR+TPNTWx+/VOxY=" providerId="None" clId="Web-{B987A912-8083-4EE6-8A5F-FFAF89164677}" dt="2025-03-02T13:40:20.287" v="66"/>
          <ac:picMkLst>
            <pc:docMk/>
            <pc:sldMk cId="2215071408" sldId="262"/>
            <ac:picMk id="23" creationId="{2C1652BF-AC33-4922-7399-292EB28C0ECD}"/>
          </ac:picMkLst>
        </pc:picChg>
        <pc:picChg chg="mod">
          <ac:chgData name="Maria Chiara Franco" userId="DsoaMXUsiAMR/yGLIqVu50A3SkThBR+TPNTWx+/VOxY=" providerId="None" clId="Web-{B987A912-8083-4EE6-8A5F-FFAF89164677}" dt="2025-03-02T13:40:22.756" v="67"/>
          <ac:picMkLst>
            <pc:docMk/>
            <pc:sldMk cId="2215071408" sldId="262"/>
            <ac:picMk id="25" creationId="{79D6575E-2494-F60A-CBB2-695874BCF3C9}"/>
          </ac:picMkLst>
        </pc:picChg>
      </pc:sldChg>
      <pc:sldChg chg="modSp">
        <pc:chgData name="Maria Chiara Franco" userId="DsoaMXUsiAMR/yGLIqVu50A3SkThBR+TPNTWx+/VOxY=" providerId="None" clId="Web-{B987A912-8083-4EE6-8A5F-FFAF89164677}" dt="2025-03-02T13:48:27.009" v="150"/>
        <pc:sldMkLst>
          <pc:docMk/>
          <pc:sldMk cId="132690625" sldId="263"/>
        </pc:sldMkLst>
        <pc:spChg chg="mod">
          <ac:chgData name="Maria Chiara Franco" userId="DsoaMXUsiAMR/yGLIqVu50A3SkThBR+TPNTWx+/VOxY=" providerId="None" clId="Web-{B987A912-8083-4EE6-8A5F-FFAF89164677}" dt="2025-03-02T13:48:27.009" v="150"/>
          <ac:spMkLst>
            <pc:docMk/>
            <pc:sldMk cId="132690625" sldId="263"/>
            <ac:spMk id="7" creationId="{B62EFE16-1305-0F2F-0701-04932EAB5BB3}"/>
          </ac:spMkLst>
        </pc:spChg>
        <pc:spChg chg="mod">
          <ac:chgData name="Maria Chiara Franco" userId="DsoaMXUsiAMR/yGLIqVu50A3SkThBR+TPNTWx+/VOxY=" providerId="None" clId="Web-{B987A912-8083-4EE6-8A5F-FFAF89164677}" dt="2025-03-02T13:43:39.154" v="93"/>
          <ac:spMkLst>
            <pc:docMk/>
            <pc:sldMk cId="132690625" sldId="263"/>
            <ac:spMk id="20" creationId="{C95B3452-4710-1A53-E35D-5940AAD4A20E}"/>
          </ac:spMkLst>
        </pc:spChg>
        <pc:spChg chg="mod">
          <ac:chgData name="Maria Chiara Franco" userId="DsoaMXUsiAMR/yGLIqVu50A3SkThBR+TPNTWx+/VOxY=" providerId="None" clId="Web-{B987A912-8083-4EE6-8A5F-FFAF89164677}" dt="2025-03-02T13:43:47.639" v="94"/>
          <ac:spMkLst>
            <pc:docMk/>
            <pc:sldMk cId="132690625" sldId="263"/>
            <ac:spMk id="21" creationId="{2DF73570-5153-0723-127E-27B1DE3DE7DF}"/>
          </ac:spMkLst>
        </pc:spChg>
        <pc:spChg chg="mod">
          <ac:chgData name="Maria Chiara Franco" userId="DsoaMXUsiAMR/yGLIqVu50A3SkThBR+TPNTWx+/VOxY=" providerId="None" clId="Web-{B987A912-8083-4EE6-8A5F-FFAF89164677}" dt="2025-03-02T13:43:53.873" v="95"/>
          <ac:spMkLst>
            <pc:docMk/>
            <pc:sldMk cId="132690625" sldId="263"/>
            <ac:spMk id="22" creationId="{B707620D-BF23-ACAD-B5DF-E8648678250D}"/>
          </ac:spMkLst>
        </pc:spChg>
        <pc:spChg chg="mod">
          <ac:chgData name="Maria Chiara Franco" userId="DsoaMXUsiAMR/yGLIqVu50A3SkThBR+TPNTWx+/VOxY=" providerId="None" clId="Web-{B987A912-8083-4EE6-8A5F-FFAF89164677}" dt="2025-03-02T13:44:01.186" v="96"/>
          <ac:spMkLst>
            <pc:docMk/>
            <pc:sldMk cId="132690625" sldId="263"/>
            <ac:spMk id="23" creationId="{89DF1ADC-E4E2-4CB9-D4B6-B55AD6887E6D}"/>
          </ac:spMkLst>
        </pc:spChg>
        <pc:picChg chg="mod">
          <ac:chgData name="Maria Chiara Franco" userId="DsoaMXUsiAMR/yGLIqVu50A3SkThBR+TPNTWx+/VOxY=" providerId="None" clId="Web-{B987A912-8083-4EE6-8A5F-FFAF89164677}" dt="2025-03-02T13:42:06.729" v="80"/>
          <ac:picMkLst>
            <pc:docMk/>
            <pc:sldMk cId="132690625" sldId="263"/>
            <ac:picMk id="6" creationId="{07940926-9A47-883B-9B31-E478E32EF767}"/>
          </ac:picMkLst>
        </pc:picChg>
        <pc:picChg chg="mod">
          <ac:chgData name="Maria Chiara Franco" userId="DsoaMXUsiAMR/yGLIqVu50A3SkThBR+TPNTWx+/VOxY=" providerId="None" clId="Web-{B987A912-8083-4EE6-8A5F-FFAF89164677}" dt="2025-03-02T13:42:21.542" v="81"/>
          <ac:picMkLst>
            <pc:docMk/>
            <pc:sldMk cId="132690625" sldId="263"/>
            <ac:picMk id="8" creationId="{97FEACCD-E988-1FBE-778D-D4461875B050}"/>
          </ac:picMkLst>
        </pc:picChg>
        <pc:picChg chg="mod">
          <ac:chgData name="Maria Chiara Franco" userId="DsoaMXUsiAMR/yGLIqVu50A3SkThBR+TPNTWx+/VOxY=" providerId="None" clId="Web-{B987A912-8083-4EE6-8A5F-FFAF89164677}" dt="2025-03-02T13:42:33.448" v="82"/>
          <ac:picMkLst>
            <pc:docMk/>
            <pc:sldMk cId="132690625" sldId="263"/>
            <ac:picMk id="13" creationId="{F52FB1DE-8823-4FC0-87A2-2EA67E882BEC}"/>
          </ac:picMkLst>
        </pc:picChg>
        <pc:picChg chg="mod">
          <ac:chgData name="Maria Chiara Franco" userId="DsoaMXUsiAMR/yGLIqVu50A3SkThBR+TPNTWx+/VOxY=" providerId="None" clId="Web-{B987A912-8083-4EE6-8A5F-FFAF89164677}" dt="2025-03-02T13:42:37.683" v="83"/>
          <ac:picMkLst>
            <pc:docMk/>
            <pc:sldMk cId="132690625" sldId="263"/>
            <ac:picMk id="18" creationId="{460144AB-3A28-AA82-3584-A24016724A99}"/>
          </ac:picMkLst>
        </pc:picChg>
      </pc:sldChg>
      <pc:sldChg chg="modSp">
        <pc:chgData name="Maria Chiara Franco" userId="DsoaMXUsiAMR/yGLIqVu50A3SkThBR+TPNTWx+/VOxY=" providerId="None" clId="Web-{B987A912-8083-4EE6-8A5F-FFAF89164677}" dt="2025-03-02T13:48:30.055" v="151"/>
        <pc:sldMkLst>
          <pc:docMk/>
          <pc:sldMk cId="2638517009" sldId="264"/>
        </pc:sldMkLst>
        <pc:spChg chg="mod">
          <ac:chgData name="Maria Chiara Franco" userId="DsoaMXUsiAMR/yGLIqVu50A3SkThBR+TPNTWx+/VOxY=" providerId="None" clId="Web-{B987A912-8083-4EE6-8A5F-FFAF89164677}" dt="2025-03-02T13:48:30.055" v="151"/>
          <ac:spMkLst>
            <pc:docMk/>
            <pc:sldMk cId="2638517009" sldId="264"/>
            <ac:spMk id="26" creationId="{CEC39DFD-629E-BF0F-22FE-CA41AD8F0F5F}"/>
          </ac:spMkLst>
        </pc:spChg>
        <pc:picChg chg="mod">
          <ac:chgData name="Maria Chiara Franco" userId="DsoaMXUsiAMR/yGLIqVu50A3SkThBR+TPNTWx+/VOxY=" providerId="None" clId="Web-{B987A912-8083-4EE6-8A5F-FFAF89164677}" dt="2025-03-02T13:44:37.906" v="102"/>
          <ac:picMkLst>
            <pc:docMk/>
            <pc:sldMk cId="2638517009" sldId="264"/>
            <ac:picMk id="27" creationId="{55E97244-3FBF-500D-7A47-34FF84A27AC4}"/>
          </ac:picMkLst>
        </pc:picChg>
        <pc:picChg chg="mod">
          <ac:chgData name="Maria Chiara Franco" userId="DsoaMXUsiAMR/yGLIqVu50A3SkThBR+TPNTWx+/VOxY=" providerId="None" clId="Web-{B987A912-8083-4EE6-8A5F-FFAF89164677}" dt="2025-03-02T13:45:20.361" v="108"/>
          <ac:picMkLst>
            <pc:docMk/>
            <pc:sldMk cId="2638517009" sldId="264"/>
            <ac:picMk id="30" creationId="{3F475F49-B89E-94F5-3F15-B9DAFA87691F}"/>
          </ac:picMkLst>
        </pc:picChg>
        <pc:picChg chg="mod">
          <ac:chgData name="Maria Chiara Franco" userId="DsoaMXUsiAMR/yGLIqVu50A3SkThBR+TPNTWx+/VOxY=" providerId="None" clId="Web-{B987A912-8083-4EE6-8A5F-FFAF89164677}" dt="2025-03-02T13:45:50.221" v="115"/>
          <ac:picMkLst>
            <pc:docMk/>
            <pc:sldMk cId="2638517009" sldId="264"/>
            <ac:picMk id="33" creationId="{1531C4EA-99B9-3725-62C2-2949051635E4}"/>
          </ac:picMkLst>
        </pc:picChg>
        <pc:picChg chg="mod">
          <ac:chgData name="Maria Chiara Franco" userId="DsoaMXUsiAMR/yGLIqVu50A3SkThBR+TPNTWx+/VOxY=" providerId="None" clId="Web-{B987A912-8083-4EE6-8A5F-FFAF89164677}" dt="2025-03-02T13:45:56.128" v="116"/>
          <ac:picMkLst>
            <pc:docMk/>
            <pc:sldMk cId="2638517009" sldId="264"/>
            <ac:picMk id="36" creationId="{DD86EC52-CDA1-5682-6B90-7091BE1E950B}"/>
          </ac:picMkLst>
        </pc:picChg>
        <pc:picChg chg="mod">
          <ac:chgData name="Maria Chiara Franco" userId="DsoaMXUsiAMR/yGLIqVu50A3SkThBR+TPNTWx+/VOxY=" providerId="None" clId="Web-{B987A912-8083-4EE6-8A5F-FFAF89164677}" dt="2025-03-02T13:45:58.722" v="117"/>
          <ac:picMkLst>
            <pc:docMk/>
            <pc:sldMk cId="2638517009" sldId="264"/>
            <ac:picMk id="37" creationId="{E7E53006-3C3D-D0EB-2E00-60318858F093}"/>
          </ac:picMkLst>
        </pc:picChg>
      </pc:sldChg>
      <pc:sldChg chg="modSp">
        <pc:chgData name="Maria Chiara Franco" userId="DsoaMXUsiAMR/yGLIqVu50A3SkThBR+TPNTWx+/VOxY=" providerId="None" clId="Web-{B987A912-8083-4EE6-8A5F-FFAF89164677}" dt="2025-03-02T13:48:32.931" v="152"/>
        <pc:sldMkLst>
          <pc:docMk/>
          <pc:sldMk cId="795259072" sldId="265"/>
        </pc:sldMkLst>
        <pc:spChg chg="mod">
          <ac:chgData name="Maria Chiara Franco" userId="DsoaMXUsiAMR/yGLIqVu50A3SkThBR+TPNTWx+/VOxY=" providerId="None" clId="Web-{B987A912-8083-4EE6-8A5F-FFAF89164677}" dt="2025-03-02T13:48:32.931" v="152"/>
          <ac:spMkLst>
            <pc:docMk/>
            <pc:sldMk cId="795259072" sldId="265"/>
            <ac:spMk id="6" creationId="{42E176B4-C976-684F-9D3D-0AC058059A0C}"/>
          </ac:spMkLst>
        </pc:spChg>
        <pc:spChg chg="mod">
          <ac:chgData name="Maria Chiara Franco" userId="DsoaMXUsiAMR/yGLIqVu50A3SkThBR+TPNTWx+/VOxY=" providerId="None" clId="Web-{B987A912-8083-4EE6-8A5F-FFAF89164677}" dt="2025-03-02T13:46:06.988" v="118"/>
          <ac:spMkLst>
            <pc:docMk/>
            <pc:sldMk cId="795259072" sldId="265"/>
            <ac:spMk id="7" creationId="{B1217F18-0F59-8FC6-6E48-D4C243FA3D23}"/>
          </ac:spMkLst>
        </pc:spChg>
        <pc:spChg chg="mod">
          <ac:chgData name="Maria Chiara Franco" userId="DsoaMXUsiAMR/yGLIqVu50A3SkThBR+TPNTWx+/VOxY=" providerId="None" clId="Web-{B987A912-8083-4EE6-8A5F-FFAF89164677}" dt="2025-03-02T13:46:08.941" v="119"/>
          <ac:spMkLst>
            <pc:docMk/>
            <pc:sldMk cId="795259072" sldId="265"/>
            <ac:spMk id="9" creationId="{3D741A0D-9C18-550D-21F9-FEAE0E2F8DB6}"/>
          </ac:spMkLst>
        </pc:spChg>
        <pc:spChg chg="mod">
          <ac:chgData name="Maria Chiara Franco" userId="DsoaMXUsiAMR/yGLIqVu50A3SkThBR+TPNTWx+/VOxY=" providerId="None" clId="Web-{B987A912-8083-4EE6-8A5F-FFAF89164677}" dt="2025-03-02T13:46:11.191" v="120"/>
          <ac:spMkLst>
            <pc:docMk/>
            <pc:sldMk cId="795259072" sldId="265"/>
            <ac:spMk id="11" creationId="{C5A10EB5-7204-DCFA-6FA7-DD947D05EF75}"/>
          </ac:spMkLst>
        </pc:spChg>
        <pc:spChg chg="mod">
          <ac:chgData name="Maria Chiara Franco" userId="DsoaMXUsiAMR/yGLIqVu50A3SkThBR+TPNTWx+/VOxY=" providerId="None" clId="Web-{B987A912-8083-4EE6-8A5F-FFAF89164677}" dt="2025-03-02T13:46:14.285" v="121"/>
          <ac:spMkLst>
            <pc:docMk/>
            <pc:sldMk cId="795259072" sldId="265"/>
            <ac:spMk id="13" creationId="{2422ACF6-20A8-9A62-BDF8-7DD31EE8EC89}"/>
          </ac:spMkLst>
        </pc:spChg>
        <pc:picChg chg="mod">
          <ac:chgData name="Maria Chiara Franco" userId="DsoaMXUsiAMR/yGLIqVu50A3SkThBR+TPNTWx+/VOxY=" providerId="None" clId="Web-{B987A912-8083-4EE6-8A5F-FFAF89164677}" dt="2025-03-02T13:46:37.723" v="129"/>
          <ac:picMkLst>
            <pc:docMk/>
            <pc:sldMk cId="795259072" sldId="265"/>
            <ac:picMk id="16" creationId="{162F81CB-6902-7E76-A251-4750CBE4E9BA}"/>
          </ac:picMkLst>
        </pc:picChg>
        <pc:picChg chg="mod">
          <ac:chgData name="Maria Chiara Franco" userId="DsoaMXUsiAMR/yGLIqVu50A3SkThBR+TPNTWx+/VOxY=" providerId="None" clId="Web-{B987A912-8083-4EE6-8A5F-FFAF89164677}" dt="2025-03-02T13:46:42.442" v="130"/>
          <ac:picMkLst>
            <pc:docMk/>
            <pc:sldMk cId="795259072" sldId="265"/>
            <ac:picMk id="18" creationId="{BB8B27C1-FA5E-2061-DF64-6FD6ECBDDDDB}"/>
          </ac:picMkLst>
        </pc:picChg>
        <pc:picChg chg="mod">
          <ac:chgData name="Maria Chiara Franco" userId="DsoaMXUsiAMR/yGLIqVu50A3SkThBR+TPNTWx+/VOxY=" providerId="None" clId="Web-{B987A912-8083-4EE6-8A5F-FFAF89164677}" dt="2025-03-02T13:46:45.114" v="131"/>
          <ac:picMkLst>
            <pc:docMk/>
            <pc:sldMk cId="795259072" sldId="265"/>
            <ac:picMk id="19" creationId="{1EEAEC26-C78C-D8A1-5930-35135A18722B}"/>
          </ac:picMkLst>
        </pc:picChg>
        <pc:picChg chg="mod">
          <ac:chgData name="Maria Chiara Franco" userId="DsoaMXUsiAMR/yGLIqVu50A3SkThBR+TPNTWx+/VOxY=" providerId="None" clId="Web-{B987A912-8083-4EE6-8A5F-FFAF89164677}" dt="2025-03-02T13:47:04.130" v="136"/>
          <ac:picMkLst>
            <pc:docMk/>
            <pc:sldMk cId="795259072" sldId="265"/>
            <ac:picMk id="20" creationId="{D99D525B-1D98-5DF9-AB68-F0660C14D994}"/>
          </ac:picMkLst>
        </pc:picChg>
        <pc:picChg chg="mod">
          <ac:chgData name="Maria Chiara Franco" userId="DsoaMXUsiAMR/yGLIqVu50A3SkThBR+TPNTWx+/VOxY=" providerId="None" clId="Web-{B987A912-8083-4EE6-8A5F-FFAF89164677}" dt="2025-03-02T13:47:59.382" v="144"/>
          <ac:picMkLst>
            <pc:docMk/>
            <pc:sldMk cId="795259072" sldId="265"/>
            <ac:picMk id="21" creationId="{B63B39E6-B7B9-14F3-F85E-8983DE7ED1AC}"/>
          </ac:picMkLst>
        </pc:picChg>
      </pc:sldChg>
      <pc:sldChg chg="addSp modSp">
        <pc:chgData name="Maria Chiara Franco" userId="DsoaMXUsiAMR/yGLIqVu50A3SkThBR+TPNTWx+/VOxY=" providerId="None" clId="Web-{B987A912-8083-4EE6-8A5F-FFAF89164677}" dt="2025-03-02T13:48:50.994" v="155" actId="20577"/>
        <pc:sldMkLst>
          <pc:docMk/>
          <pc:sldMk cId="693922008" sldId="636"/>
        </pc:sldMkLst>
        <pc:spChg chg="add mod">
          <ac:chgData name="Maria Chiara Franco" userId="DsoaMXUsiAMR/yGLIqVu50A3SkThBR+TPNTWx+/VOxY=" providerId="None" clId="Web-{B987A912-8083-4EE6-8A5F-FFAF89164677}" dt="2025-03-02T13:48:50.994" v="155" actId="20577"/>
          <ac:spMkLst>
            <pc:docMk/>
            <pc:sldMk cId="693922008" sldId="636"/>
            <ac:spMk id="2" creationId="{3BB48DBA-A3AA-ACCF-3EBF-3701D50753C0}"/>
          </ac:spMkLst>
        </pc:spChg>
        <pc:picChg chg="mod">
          <ac:chgData name="Maria Chiara Franco" userId="DsoaMXUsiAMR/yGLIqVu50A3SkThBR+TPNTWx+/VOxY=" providerId="None" clId="Web-{B987A912-8083-4EE6-8A5F-FFAF89164677}" dt="2025-03-02T13:48:05.320" v="145"/>
          <ac:picMkLst>
            <pc:docMk/>
            <pc:sldMk cId="693922008" sldId="636"/>
            <ac:picMk id="6" creationId="{2D911D6F-B515-E64F-BC70-EC5D2A77B858}"/>
          </ac:picMkLst>
        </pc:picChg>
      </pc:sldChg>
      <pc:sldChg chg="modSp">
        <pc:chgData name="Maria Chiara Franco" userId="DsoaMXUsiAMR/yGLIqVu50A3SkThBR+TPNTWx+/VOxY=" providerId="None" clId="Web-{B987A912-8083-4EE6-8A5F-FFAF89164677}" dt="2025-03-02T13:48:24.587" v="149"/>
        <pc:sldMkLst>
          <pc:docMk/>
          <pc:sldMk cId="3226724257" sldId="638"/>
        </pc:sldMkLst>
        <pc:spChg chg="mod">
          <ac:chgData name="Maria Chiara Franco" userId="DsoaMXUsiAMR/yGLIqVu50A3SkThBR+TPNTWx+/VOxY=" providerId="None" clId="Web-{B987A912-8083-4EE6-8A5F-FFAF89164677}" dt="2025-03-02T13:48:24.587" v="149"/>
          <ac:spMkLst>
            <pc:docMk/>
            <pc:sldMk cId="3226724257" sldId="638"/>
            <ac:spMk id="6" creationId="{63B679A3-2C79-F7A4-DDA3-3187107F1EFF}"/>
          </ac:spMkLst>
        </pc:spChg>
        <pc:grpChg chg="mod">
          <ac:chgData name="Maria Chiara Franco" userId="DsoaMXUsiAMR/yGLIqVu50A3SkThBR+TPNTWx+/VOxY=" providerId="None" clId="Web-{B987A912-8083-4EE6-8A5F-FFAF89164677}" dt="2025-03-02T13:41:24.243" v="74"/>
          <ac:grpSpMkLst>
            <pc:docMk/>
            <pc:sldMk cId="3226724257" sldId="638"/>
            <ac:grpSpMk id="2" creationId="{113FA77F-EE2C-26F0-7EBF-F23097B55896}"/>
          </ac:grpSpMkLst>
        </pc:grpChg>
        <pc:picChg chg="mod">
          <ac:chgData name="Maria Chiara Franco" userId="DsoaMXUsiAMR/yGLIqVu50A3SkThBR+TPNTWx+/VOxY=" providerId="None" clId="Web-{B987A912-8083-4EE6-8A5F-FFAF89164677}" dt="2025-03-02T13:40:26.428" v="68"/>
          <ac:picMkLst>
            <pc:docMk/>
            <pc:sldMk cId="3226724257" sldId="638"/>
            <ac:picMk id="23" creationId="{2E19CD4C-5BA7-A26D-1AC4-8525D637C2D2}"/>
          </ac:picMkLst>
        </pc:picChg>
        <pc:picChg chg="mod">
          <ac:chgData name="Maria Chiara Franco" userId="DsoaMXUsiAMR/yGLIqVu50A3SkThBR+TPNTWx+/VOxY=" providerId="None" clId="Web-{B987A912-8083-4EE6-8A5F-FFAF89164677}" dt="2025-03-02T13:40:30.412" v="69"/>
          <ac:picMkLst>
            <pc:docMk/>
            <pc:sldMk cId="3226724257" sldId="638"/>
            <ac:picMk id="25" creationId="{620775B9-7B2D-3B39-86D5-15029E4FEE77}"/>
          </ac:picMkLst>
        </pc:picChg>
        <pc:picChg chg="mod">
          <ac:chgData name="Maria Chiara Franco" userId="DsoaMXUsiAMR/yGLIqVu50A3SkThBR+TPNTWx+/VOxY=" providerId="None" clId="Web-{B987A912-8083-4EE6-8A5F-FFAF89164677}" dt="2025-03-02T13:41:47.306" v="77"/>
          <ac:picMkLst>
            <pc:docMk/>
            <pc:sldMk cId="3226724257" sldId="638"/>
            <ac:picMk id="53" creationId="{7C35E8B6-E86F-544E-8999-458E43EF4AD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0C92A86-C5C9-6113-6AC7-4064BBD09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77400-9A88-4A14-1B97-2E611F2842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067AC-4DA6-47DD-9DAA-82F8496AEA1D}" type="datetimeFigureOut">
              <a:rPr lang="en-GB" smtClean="0"/>
              <a:t>02/03/2025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49F3E-834F-ADBB-A517-1E7341E46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16239-9E04-27B8-09A3-ACB4AC19F6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2F9E2-E68F-463D-B409-4BB1E4E537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48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B6916-6BB4-491D-A9F6-98CF7382B083}" type="datetimeFigureOut">
              <a:rPr lang="en-GB" smtClean="0"/>
              <a:t>02/03/2025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881E3-068B-48DF-8881-A991B8AEA7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55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your notes here.</a:t>
            </a:r>
          </a:p>
          <a:p>
            <a:r>
              <a:rPr lang="en-US" dirty="0"/>
              <a:t>Title; First name, last name of speaker(s); Name of Organization, Name of Country, Name of Session (as written in Agenda)</a:t>
            </a:r>
          </a:p>
          <a:p>
            <a:r>
              <a:rPr lang="en-US" dirty="0"/>
              <a:t>#ZeroCon24</a:t>
            </a:r>
          </a:p>
          <a:p>
            <a:r>
              <a:rPr lang="en-US" dirty="0"/>
              <a:t>Day and Time of Session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2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881E3-068B-48DF-8881-A991B8AEA7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79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B8CD-9207-0F5A-87AB-B27A517BC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2C4F2-5991-51CC-558C-A4D5E1F7B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69FD-5A00-3B11-103C-21BA8A7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0F1C7164-87D9-4217-364F-45206FDAD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236DA-C301-789C-C8AF-938A5F826071}"/>
              </a:ext>
            </a:extLst>
          </p:cNvPr>
          <p:cNvSpPr txBox="1"/>
          <p:nvPr userDrawn="1"/>
        </p:nvSpPr>
        <p:spPr>
          <a:xfrm>
            <a:off x="393290" y="276328"/>
            <a:ext cx="83398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2B88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Project Conference 2025 (#ZeroCon25)</a:t>
            </a:r>
            <a:endParaRPr lang="en-GB" sz="3200" b="0" dirty="0">
              <a:solidFill>
                <a:srgbClr val="2B88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72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A398-607E-19AA-2FA2-6A9486FF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7A71F-93D1-3FE1-9D98-47190B6F93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B76AF-A44B-BCC8-6368-2FCB9247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F940-A1E4-49C1-A94C-258B66B1FEFB}" type="datetime1">
              <a:rPr lang="en-GB" smtClean="0"/>
              <a:t>02/03/2025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FEDC-9A6E-A3AD-47BB-4544BD98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8CCB9-6F66-B343-A239-09809FB7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6B42D19-6742-C21D-3E3A-50AF0056C0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8C57BD-472C-6054-F85B-C6E7EBFD7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5734E-BF7C-6ADA-36DF-8345F81F3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FA9AB-245D-7C9C-7F7C-F0DDADFC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194E-3B7B-4619-9F0B-8946120CC2C2}" type="datetime1">
              <a:rPr lang="en-GB" smtClean="0"/>
              <a:t>02/03/2025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15A0-7D97-C371-F46C-459234C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A92BB482-4C0F-1893-218E-340DCE3E4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6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CDE7-D24B-A1C8-5E44-202ABECF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AA8D-420E-E8B5-CDB6-88D320632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8133A-0964-2A2C-F557-E8A9D21E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9F230-EE29-4360-9E5D-C4AB95018DB3}" type="datetime1">
              <a:rPr lang="en-GB" smtClean="0"/>
              <a:t>02/03/2025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AD633-B6D6-91FA-64FB-501EA2FB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AAD51-9D5D-25E1-F465-809F007E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7A3ADA9-529C-6BD8-8B18-D89707772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D86FF-9CEB-1D25-2E90-369E9B0F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8384C-F6AC-F088-2F50-A86FF934D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40FCB-67DF-CE66-B624-667997970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C451A-BAE8-4BB7-B4A9-840375C61CF2}" type="datetime1">
              <a:rPr lang="en-GB" smtClean="0"/>
              <a:t>02/03/2025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9611E-370E-03AF-C519-6268D0A6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8EE00-A0DC-F045-A7B2-6D6970D1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88684AF3-AE79-E964-B9D1-32174968E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645F-4ADB-34A8-8348-8DA5EC0B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DEFF4-799C-B171-FDEC-9F32D3683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9D5E4-9475-B9C9-B19F-C6F90A257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3DB3A-533A-A389-C798-9BB43D1F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48CE-F800-44D8-9FB8-C2F14BB717AF}" type="datetime1">
              <a:rPr lang="en-GB" smtClean="0"/>
              <a:t>02/03/2025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92D28-6A9A-84C4-8E6F-E19FDA41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EFDAC-0A32-E484-69C9-CAC7902F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509410CA-2628-6086-32C8-F078A3F00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22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2298A-1F8E-C04A-F0FC-303981F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4B0BE-77C8-FC6F-2D01-52EA579BE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0E7F1-9FCB-C624-0AD0-0B4362A9C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40BA5-6077-6C83-9A0A-D929E1353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A5F4E-F46E-F9D4-EB91-01F3AF3BB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89E74-A823-F039-110E-16DB1050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A53-9EBB-475F-81CE-60A0FA17D35A}" type="datetime1">
              <a:rPr lang="en-GB" smtClean="0"/>
              <a:t>02/03/2025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C4120-5D85-2DAB-1B82-679CBFE0F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AED93-B0A6-16E2-54DD-BAC7D1CF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6C21E80C-5188-0E99-CB29-545240103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C525-402E-F69C-210B-5268E9E9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FC308-6A34-9878-DECA-D72CAED7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1DF0-723F-4583-B7C7-FD8C4EA08810}" type="datetime1">
              <a:rPr lang="en-GB" smtClean="0"/>
              <a:t>02/03/2025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0079B-A083-6A7F-4194-BA4D85C4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EC79D-9860-3786-8D4E-46E02CC0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9B978296-E8D6-80D7-911A-F4F68A8F6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BA8C4-CBF7-6C7C-BB26-6A44D83DE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F14AC-2947-477D-A5A3-42D95CFB8153}" type="datetime1">
              <a:rPr lang="en-GB" smtClean="0"/>
              <a:t>02/03/2025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765CF-3B46-DDD1-5D61-DEE39569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2119D-5AC0-FA92-AC8A-20B4D8168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D0459225-7B96-6284-00B2-CF639F892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5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85413-E692-6DD2-584B-C153D1CD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73494-908C-8287-2878-B8109DD71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E99BDB-AE6B-E7B3-79DD-6DA3BEF4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EE4D6-70C6-0DAC-3D3B-CEF908DC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A894F-2169-40F5-A488-0DED1E32D92D}" type="datetime1">
              <a:rPr lang="en-GB" smtClean="0"/>
              <a:t>02/03/2025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C3971-79A3-C209-564C-BD5D9D86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02702-277B-3ACF-851A-C0C404ED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2A8373D0-4AD4-04E7-6DAC-6E1FA94700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5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3E06-41AF-0ACA-CCBD-F5BAB7AC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BC9B1-E8C2-C7D8-0ACB-3D5B734FE3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8FB8E-65FD-4C56-E3A9-054836CB1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3F7DA-8E45-6DD8-7482-BC161C47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00F5A-532D-4F87-AB6D-3F2ECE8BF666}" type="datetime1">
              <a:rPr lang="en-GB" smtClean="0"/>
              <a:t>02/03/2025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DB1F6-A587-5CC5-B4A1-6CBC2452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402A9-A0E0-7045-EA1F-7AA57991E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Zero Project Plant: an icon showing a green seedling breaking through a circle.">
            <a:extLst>
              <a:ext uri="{FF2B5EF4-FFF2-40B4-BE49-F238E27FC236}">
                <a16:creationId xmlns:a16="http://schemas.microsoft.com/office/drawing/2014/main" id="{C97FE7C3-62EE-EBCF-7381-9E13CB86E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714" y="155575"/>
            <a:ext cx="767583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5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4DFD2-A48F-938F-9C39-58C9547BD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346B3-1FB5-CBE0-B15E-5E254CF78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92518"/>
            <a:ext cx="10515600" cy="3861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545C8-B46A-1919-AEB8-64178D1CD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3C978-C8B7-45B7-A1FD-262897265120}" type="datetime1">
              <a:rPr lang="en-GB" smtClean="0"/>
              <a:t>02/03/2025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CA2EC-9AAA-A334-BAFC-D20203C40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4DD50-8E12-ED09-0BAF-BA8058E0E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5A9E4-2CE9-4E32-BE85-7C32F0F78A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8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image" Target="../media/image21.jpeg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image" Target="../media/image10.png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3.png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jpeg"/><Relationship Id="rId3" Type="http://schemas.openxmlformats.org/officeDocument/2006/relationships/tags" Target="../tags/tag30.xml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22.png"/><Relationship Id="rId11" Type="http://schemas.openxmlformats.org/officeDocument/2006/relationships/image" Target="../media/image2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jpeg"/><Relationship Id="rId4" Type="http://schemas.openxmlformats.org/officeDocument/2006/relationships/tags" Target="../tags/tag3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82FC-8B01-42F4-8056-DCC2EFED9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09" y="844558"/>
            <a:ext cx="11336857" cy="227964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</a:rPr>
              <a:t>Give and Take Coffee</a:t>
            </a:r>
            <a:b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000" b="1" dirty="0"/>
              <a:t>A Socially Inclusive Coffee Brand</a:t>
            </a:r>
            <a:endParaRPr lang="en-GB" sz="4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29E75-4221-A94E-345A-B32600075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193" y="3690561"/>
            <a:ext cx="7349088" cy="1534796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Yiyi (Becky) Chen &amp;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Lulei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Chen 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Give and Take Coffee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China</a:t>
            </a:r>
          </a:p>
          <a:p>
            <a:pPr latinLnBrk="0">
              <a:lnSpc>
                <a:spcPts val="2400"/>
              </a:lnSpc>
              <a:spcBef>
                <a:spcPts val="300"/>
              </a:spcBef>
              <a:spcAft>
                <a:spcPts val="1500"/>
              </a:spcAft>
            </a:pPr>
            <a:r>
              <a:rPr lang="en-US" b="1" i="0" dirty="0">
                <a:solidFill>
                  <a:srgbClr val="042426"/>
                </a:solidFill>
                <a:effectLst/>
                <a:cs typeface="Roboto" panose="02000000000000000000" pitchFamily="2" charset="0"/>
              </a:rPr>
              <a:t>Small organizations as inclusion champions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4771D02-F4E4-C632-E5D7-C5E26F71C09C}"/>
              </a:ext>
            </a:extLst>
          </p:cNvPr>
          <p:cNvSpPr txBox="1">
            <a:spLocks/>
          </p:cNvSpPr>
          <p:nvPr/>
        </p:nvSpPr>
        <p:spPr>
          <a:xfrm>
            <a:off x="812074" y="5086604"/>
            <a:ext cx="10567851" cy="84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0" dirty="0">
                <a:solidFill>
                  <a:srgbClr val="0424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Wednesday 5 March 2025 | 14:00 - 15:00</a:t>
            </a:r>
            <a:endParaRPr lang="en-US"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F2F47-DE12-0075-6EDB-366148F7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</a:rPr>
              <a:t>1</a:t>
            </a:fld>
            <a:endParaRPr lang="en-GB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0D23847-055A-69CF-D507-D853C60B865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#ZeroCon25</a:t>
            </a:r>
            <a:endParaRPr lang="en-GB" dirty="0"/>
          </a:p>
        </p:txBody>
      </p:sp>
      <p:pic>
        <p:nvPicPr>
          <p:cNvPr id="12" name="图片 7" descr="图标&#10;&#10;描述已自动生成">
            <a:extLst>
              <a:ext uri="{FF2B5EF4-FFF2-40B4-BE49-F238E27FC236}">
                <a16:creationId xmlns:a16="http://schemas.microsoft.com/office/drawing/2014/main" id="{5D4C55F6-74C0-C227-7401-69D7B1A775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515666"/>
            <a:ext cx="4363013" cy="6226987"/>
          </a:xfrm>
          <a:prstGeom prst="rect">
            <a:avLst/>
          </a:prstGeom>
        </p:spPr>
      </p:pic>
      <p:pic>
        <p:nvPicPr>
          <p:cNvPr id="13" name="Picture 12" descr="Never mind cafe logo">
            <a:extLst>
              <a:ext uri="{FF2B5EF4-FFF2-40B4-BE49-F238E27FC236}">
                <a16:creationId xmlns:a16="http://schemas.microsoft.com/office/drawing/2014/main" id="{FCB35DB4-721B-27D1-5E39-9E6DC024B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39FBC-7DC6-C0E4-7FF6-80A45D77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#ZeroCon25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FE6F5-B552-E044-E74F-051620CD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/>
              <a:t>2</a:t>
            </a:fld>
            <a:endParaRPr lang="en-GB"/>
          </a:p>
        </p:txBody>
      </p:sp>
      <p:pic>
        <p:nvPicPr>
          <p:cNvPr id="6" name="Image 0" descr="A hand holding a cup&#10;&#10;">
            <a:extLst>
              <a:ext uri="{FF2B5EF4-FFF2-40B4-BE49-F238E27FC236}">
                <a16:creationId xmlns:a16="http://schemas.microsoft.com/office/drawing/2014/main" id="{82D3BB37-6A8C-F4AC-8C1C-E7A7F55B7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968" y="870420"/>
            <a:ext cx="4360607" cy="654091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AB83F3B0-50CB-A795-D2E0-EF29251579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3169" y="614800"/>
            <a:ext cx="7631192" cy="6335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0" normalizeH="0" baseline="0" noProof="0" dirty="0">
                <a:ln>
                  <a:noFill/>
                </a:ln>
                <a:solidFill>
                  <a:srgbClr val="152D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Give and Take — The Rhythm of Life</a:t>
            </a:r>
            <a:endParaRPr kumimoji="0" lang="en-US" sz="39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EFD4CFE5-F6AB-7AFB-8E43-3957D6BD7612}"/>
              </a:ext>
            </a:extLst>
          </p:cNvPr>
          <p:cNvSpPr/>
          <p:nvPr/>
        </p:nvSpPr>
        <p:spPr>
          <a:xfrm>
            <a:off x="609006" y="1890510"/>
            <a:ext cx="108704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endParaRPr lang="en-US" sz="23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1290CD83-ADA4-827F-44F2-E9F3DC88F3D4}"/>
              </a:ext>
            </a:extLst>
          </p:cNvPr>
          <p:cNvSpPr/>
          <p:nvPr/>
        </p:nvSpPr>
        <p:spPr>
          <a:xfrm>
            <a:off x="1094066" y="1814548"/>
            <a:ext cx="253412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Founded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2B4F7FBB-AB30-765B-760E-2AA15CFC4DA2}"/>
              </a:ext>
            </a:extLst>
          </p:cNvPr>
          <p:cNvSpPr/>
          <p:nvPr/>
        </p:nvSpPr>
        <p:spPr>
          <a:xfrm>
            <a:off x="1094066" y="2252817"/>
            <a:ext cx="7066240" cy="324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2019, Shanghai, China</a:t>
            </a:r>
            <a:endParaRPr lang="en-US" sz="15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3C89F3DE-7708-6BE3-015A-583AF514A3C1}"/>
              </a:ext>
            </a:extLst>
          </p:cNvPr>
          <p:cNvSpPr/>
          <p:nvPr/>
        </p:nvSpPr>
        <p:spPr>
          <a:xfrm>
            <a:off x="583169" y="2861848"/>
            <a:ext cx="150852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endParaRPr lang="en-US" sz="23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A5398F4C-832F-CFB6-A239-3F209FA5990F}"/>
              </a:ext>
            </a:extLst>
          </p:cNvPr>
          <p:cNvSpPr/>
          <p:nvPr/>
        </p:nvSpPr>
        <p:spPr>
          <a:xfrm>
            <a:off x="1089303" y="2785886"/>
            <a:ext cx="253412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Mission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FB87E42C-1699-BBC2-6388-0E744882F6B8}"/>
              </a:ext>
            </a:extLst>
          </p:cNvPr>
          <p:cNvSpPr/>
          <p:nvPr/>
        </p:nvSpPr>
        <p:spPr>
          <a:xfrm>
            <a:off x="1089303" y="3224155"/>
            <a:ext cx="7066240" cy="648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create a sustainable employment model for people with disabilities through specialty coffee and social impact.</a:t>
            </a:r>
            <a:endParaRPr lang="en-US" sz="15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5F2A74EA-9F27-ECDE-95C5-94A3895F5FCD}"/>
              </a:ext>
            </a:extLst>
          </p:cNvPr>
          <p:cNvSpPr/>
          <p:nvPr/>
        </p:nvSpPr>
        <p:spPr>
          <a:xfrm>
            <a:off x="583169" y="4138844"/>
            <a:ext cx="146447" cy="304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en-US" sz="23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AF2BDD7E-5EC4-E624-14BB-2F866BC46BE7}"/>
              </a:ext>
            </a:extLst>
          </p:cNvPr>
          <p:cNvSpPr/>
          <p:nvPr/>
        </p:nvSpPr>
        <p:spPr>
          <a:xfrm>
            <a:off x="1087160" y="4062882"/>
            <a:ext cx="2534126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50"/>
              </a:lnSpc>
              <a:buNone/>
            </a:pPr>
            <a:r>
              <a:rPr lang="en-US" sz="19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Business Model</a:t>
            </a:r>
            <a:endParaRPr lang="en-US" sz="19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1D3F5098-548D-4C6C-3484-1450BFC74873}"/>
              </a:ext>
            </a:extLst>
          </p:cNvPr>
          <p:cNvSpPr/>
          <p:nvPr/>
        </p:nvSpPr>
        <p:spPr>
          <a:xfrm>
            <a:off x="1087160" y="4501151"/>
            <a:ext cx="7066240" cy="648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15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Combining ESG-focused business strategies with inclusive employment practices, ensuring long-term sustainability.</a:t>
            </a:r>
            <a:endParaRPr lang="en-US" sz="15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53E3DB-6505-2CA4-ED6C-3E1A86EDD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pic>
        <p:nvPicPr>
          <p:cNvPr id="22" name="Picture 21" descr="A hand reaching out to a cup of coffeelocated in a hole in the wall">
            <a:extLst>
              <a:ext uri="{FF2B5EF4-FFF2-40B4-BE49-F238E27FC236}">
                <a16:creationId xmlns:a16="http://schemas.microsoft.com/office/drawing/2014/main" id="{631779F3-8F01-F885-0EB6-D8C58BE74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563" y="2483395"/>
            <a:ext cx="4030994" cy="40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00625-7A22-3FD3-90D9-63C3135C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#ZeroCon25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54758-83F5-10B1-770B-EB73A177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</a:t>
            </a:fld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age 0">
            <a:extLst>
              <a:ext uri="{FF2B5EF4-FFF2-40B4-BE49-F238E27FC236}">
                <a16:creationId xmlns:a16="http://schemas.microsoft.com/office/drawing/2014/main" id="{596F501D-7D2C-8E19-888C-6EB646408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21547" cy="1766423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D1465F5B-2471-2D59-BA12-FA309FA4A8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5083" y="1912378"/>
            <a:ext cx="11297117" cy="6117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0" normalizeH="0" baseline="0" noProof="0" dirty="0">
                <a:ln>
                  <a:noFill/>
                </a:ln>
                <a:solidFill>
                  <a:srgbClr val="152D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Essence of the Project</a:t>
            </a: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3ED3C639-C69E-B5F6-DDDE-E26E9E7BA838}"/>
              </a:ext>
            </a:extLst>
          </p:cNvPr>
          <p:cNvSpPr/>
          <p:nvPr/>
        </p:nvSpPr>
        <p:spPr>
          <a:xfrm>
            <a:off x="435083" y="2676759"/>
            <a:ext cx="1269587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600" dirty="0">
                <a:solidFill>
                  <a:srgbClr val="152D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Give and Take is more than a coffee brand —  </a:t>
            </a:r>
            <a:r>
              <a:rPr lang="en-US" sz="1600" b="1" dirty="0">
                <a:solidFill>
                  <a:srgbClr val="152D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inclusive employment and social integration model</a:t>
            </a:r>
            <a:r>
              <a:rPr lang="en-US" sz="1600" dirty="0">
                <a:solidFill>
                  <a:srgbClr val="152D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people with disabilities.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Image 1">
            <a:extLst>
              <a:ext uri="{FF2B5EF4-FFF2-40B4-BE49-F238E27FC236}">
                <a16:creationId xmlns:a16="http://schemas.microsoft.com/office/drawing/2014/main" id="{B83FB1AF-9BD3-1214-8E43-48332DEC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51" y="3232801"/>
            <a:ext cx="489347" cy="489347"/>
          </a:xfrm>
          <a:prstGeom prst="rect">
            <a:avLst/>
          </a:prstGeom>
        </p:spPr>
      </p:pic>
      <p:sp>
        <p:nvSpPr>
          <p:cNvPr id="10" name="Text 2">
            <a:extLst>
              <a:ext uri="{FF2B5EF4-FFF2-40B4-BE49-F238E27FC236}">
                <a16:creationId xmlns:a16="http://schemas.microsoft.com/office/drawing/2014/main" id="{1595D683-9573-F08C-399B-EC4566B7AE28}"/>
              </a:ext>
            </a:extLst>
          </p:cNvPr>
          <p:cNvSpPr/>
          <p:nvPr/>
        </p:nvSpPr>
        <p:spPr>
          <a:xfrm>
            <a:off x="576951" y="3805578"/>
            <a:ext cx="2867144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altLang="zh-CN" sz="12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</a:t>
            </a:r>
            <a:r>
              <a:rPr lang="zh-CN" altLang="en-US" sz="1200" b="1" dirty="0">
                <a:solidFill>
                  <a:srgbClr val="4C4C4D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2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Chain Stores + 3 Coffee Farms </a:t>
            </a:r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B94F4D45-EAD2-34B5-E489-7958E36448E6}"/>
              </a:ext>
            </a:extLst>
          </p:cNvPr>
          <p:cNvSpPr/>
          <p:nvPr/>
        </p:nvSpPr>
        <p:spPr>
          <a:xfrm>
            <a:off x="576951" y="4299942"/>
            <a:ext cx="3021926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90% of its employees are individuals with disabilities, covering both baristas and management positions.</a:t>
            </a:r>
          </a:p>
        </p:txBody>
      </p:sp>
      <p:pic>
        <p:nvPicPr>
          <p:cNvPr id="14" name="Image 2">
            <a:extLst>
              <a:ext uri="{FF2B5EF4-FFF2-40B4-BE49-F238E27FC236}">
                <a16:creationId xmlns:a16="http://schemas.microsoft.com/office/drawing/2014/main" id="{826D4D88-046C-E946-F25E-C4038EB5A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036" y="3267864"/>
            <a:ext cx="489347" cy="489347"/>
          </a:xfrm>
          <a:prstGeom prst="rect">
            <a:avLst/>
          </a:prstGeom>
        </p:spPr>
      </p:pic>
      <p:sp>
        <p:nvSpPr>
          <p:cNvPr id="15" name="Text 6">
            <a:extLst>
              <a:ext uri="{FF2B5EF4-FFF2-40B4-BE49-F238E27FC236}">
                <a16:creationId xmlns:a16="http://schemas.microsoft.com/office/drawing/2014/main" id="{7183AC96-2260-485D-7384-9642E5F1EE62}"/>
              </a:ext>
            </a:extLst>
          </p:cNvPr>
          <p:cNvSpPr/>
          <p:nvPr/>
        </p:nvSpPr>
        <p:spPr>
          <a:xfrm>
            <a:off x="4178136" y="3907273"/>
            <a:ext cx="244697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2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Education</a:t>
            </a: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0544FEE0-0F8F-9709-A96C-E94835F92ADC}"/>
              </a:ext>
            </a:extLst>
          </p:cNvPr>
          <p:cNvSpPr/>
          <p:nvPr/>
        </p:nvSpPr>
        <p:spPr>
          <a:xfrm>
            <a:off x="4188036" y="4373020"/>
            <a:ext cx="3021925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  <a:buSzPct val="100000"/>
            </a:pPr>
            <a:r>
              <a:rPr lang="en-US" sz="1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schools for disabled baristas</a:t>
            </a: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B2ED116D-E146-8B45-FC5E-ABB39C15B579}"/>
              </a:ext>
            </a:extLst>
          </p:cNvPr>
          <p:cNvSpPr/>
          <p:nvPr/>
        </p:nvSpPr>
        <p:spPr>
          <a:xfrm>
            <a:off x="3878961" y="4694232"/>
            <a:ext cx="3607811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lvl="1">
              <a:lnSpc>
                <a:spcPts val="2450"/>
              </a:lnSpc>
              <a:buSzPct val="100000"/>
            </a:pPr>
            <a:r>
              <a:rPr lang="en-US" sz="1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Trained and employed over 100+ baristas with disabilities, including individuals who are blind, deaf, physically impaired,  on the autism spectrum, etc.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Image 3">
            <a:extLst>
              <a:ext uri="{FF2B5EF4-FFF2-40B4-BE49-F238E27FC236}">
                <a16:creationId xmlns:a16="http://schemas.microsoft.com/office/drawing/2014/main" id="{08BE6F6A-1AA6-7D55-5EE1-CF5A0968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3400" y="3184326"/>
            <a:ext cx="489347" cy="489347"/>
          </a:xfrm>
          <a:prstGeom prst="rect">
            <a:avLst/>
          </a:prstGeom>
        </p:spPr>
      </p:pic>
      <p:sp>
        <p:nvSpPr>
          <p:cNvPr id="19" name="Text 9">
            <a:extLst>
              <a:ext uri="{FF2B5EF4-FFF2-40B4-BE49-F238E27FC236}">
                <a16:creationId xmlns:a16="http://schemas.microsoft.com/office/drawing/2014/main" id="{B79B1404-6A91-E908-47A2-47ACF222F15E}"/>
              </a:ext>
            </a:extLst>
          </p:cNvPr>
          <p:cNvSpPr/>
          <p:nvPr/>
        </p:nvSpPr>
        <p:spPr>
          <a:xfrm>
            <a:off x="8153400" y="3869412"/>
            <a:ext cx="422433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2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enterprise partnerships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 10">
            <a:extLst>
              <a:ext uri="{FF2B5EF4-FFF2-40B4-BE49-F238E27FC236}">
                <a16:creationId xmlns:a16="http://schemas.microsoft.com/office/drawing/2014/main" id="{89D95413-9C3D-BF02-DFC1-012CC261F6C5}"/>
              </a:ext>
            </a:extLst>
          </p:cNvPr>
          <p:cNvSpPr/>
          <p:nvPr/>
        </p:nvSpPr>
        <p:spPr>
          <a:xfrm>
            <a:off x="8153400" y="4299942"/>
            <a:ext cx="422433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  <a:buSzPct val="100000"/>
            </a:pPr>
            <a:r>
              <a:rPr lang="en-US" sz="1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NeverMind coffee 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 11">
            <a:extLst>
              <a:ext uri="{FF2B5EF4-FFF2-40B4-BE49-F238E27FC236}">
                <a16:creationId xmlns:a16="http://schemas.microsoft.com/office/drawing/2014/main" id="{01BDCE44-56BC-32F4-46EA-2DA5C918335F}"/>
              </a:ext>
            </a:extLst>
          </p:cNvPr>
          <p:cNvSpPr/>
          <p:nvPr/>
        </p:nvSpPr>
        <p:spPr>
          <a:xfrm>
            <a:off x="8153400" y="4681537"/>
            <a:ext cx="422433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  <a:buSzPct val="100000"/>
            </a:pPr>
            <a:r>
              <a:rPr lang="en-US" sz="1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Coffee competition 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44B1FD36-0F4A-5298-61DC-B5A2828B73ED}"/>
              </a:ext>
            </a:extLst>
          </p:cNvPr>
          <p:cNvSpPr/>
          <p:nvPr/>
        </p:nvSpPr>
        <p:spPr>
          <a:xfrm>
            <a:off x="8153400" y="5063133"/>
            <a:ext cx="3470564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  <a:buSzPct val="100000"/>
            </a:pPr>
            <a:r>
              <a:rPr lang="en-US" sz="1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Co-branded coffee stores with corporations such as Michelin China, China Telecom, and China Resources Group.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 13">
            <a:extLst>
              <a:ext uri="{FF2B5EF4-FFF2-40B4-BE49-F238E27FC236}">
                <a16:creationId xmlns:a16="http://schemas.microsoft.com/office/drawing/2014/main" id="{A5091323-B3CC-4F6B-4086-789BD2269FF2}"/>
              </a:ext>
            </a:extLst>
          </p:cNvPr>
          <p:cNvSpPr/>
          <p:nvPr/>
        </p:nvSpPr>
        <p:spPr>
          <a:xfrm>
            <a:off x="8153400" y="6070998"/>
            <a:ext cx="422433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  <a:buSzPct val="100000"/>
            </a:pPr>
            <a:r>
              <a:rPr lang="en-US" sz="1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innovative VR AR 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ABC6152-E1B7-4979-63B4-21C6EE8DD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8C20A055-E2E5-2048-E054-F3055921C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 rot="21600000">
            <a:off x="0" y="14775"/>
            <a:ext cx="487045" cy="688975"/>
          </a:xfrm>
          <a:prstGeom prst="rect">
            <a:avLst/>
          </a:prstGeom>
        </p:spPr>
      </p:pic>
      <p:pic>
        <p:nvPicPr>
          <p:cNvPr id="27" name="图片 17" descr="A cup of coffee with a straw, the cup is branded Estee Lauder">
            <a:extLst>
              <a:ext uri="{FF2B5EF4-FFF2-40B4-BE49-F238E27FC236}">
                <a16:creationId xmlns:a16="http://schemas.microsoft.com/office/drawing/2014/main" id="{8F3A8A78-15B7-5CB7-7FB1-5F4F44CA3F58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11"/>
          <a:srcRect t="-206" r="7513"/>
          <a:stretch>
            <a:fillRect/>
          </a:stretch>
        </p:blipFill>
        <p:spPr>
          <a:xfrm>
            <a:off x="8500442" y="2157872"/>
            <a:ext cx="2492809" cy="4038582"/>
          </a:xfrm>
          <a:prstGeom prst="rect">
            <a:avLst/>
          </a:prstGeom>
        </p:spPr>
      </p:pic>
      <p:pic>
        <p:nvPicPr>
          <p:cNvPr id="31" name="图片 7" descr="A group of people holding paper bagsand a certificate">
            <a:extLst>
              <a:ext uri="{FF2B5EF4-FFF2-40B4-BE49-F238E27FC236}">
                <a16:creationId xmlns:a16="http://schemas.microsoft.com/office/drawing/2014/main" id="{D5A91835-86F4-BB70-F72F-DB8226A49BF9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9609" y="2827614"/>
            <a:ext cx="4078605" cy="2727325"/>
          </a:xfrm>
          <a:prstGeom prst="rect">
            <a:avLst/>
          </a:prstGeom>
        </p:spPr>
      </p:pic>
      <p:pic>
        <p:nvPicPr>
          <p:cNvPr id="32" name="图片 9" descr="A group of people standing on a stagewearing aprons">
            <a:extLst>
              <a:ext uri="{FF2B5EF4-FFF2-40B4-BE49-F238E27FC236}">
                <a16:creationId xmlns:a16="http://schemas.microsoft.com/office/drawing/2014/main" id="{8F46FCEB-5574-F646-1A25-0B39142CB391}"/>
              </a:ext>
            </a:extLst>
          </p:cNvPr>
          <p:cNvPicPr/>
          <p:nvPr/>
        </p:nvPicPr>
        <p:blipFill>
          <a:blip r:embed="rId13"/>
          <a:srcRect t="20179"/>
          <a:stretch>
            <a:fillRect/>
          </a:stretch>
        </p:blipFill>
        <p:spPr>
          <a:xfrm>
            <a:off x="4078605" y="2829739"/>
            <a:ext cx="4078605" cy="2725420"/>
          </a:xfrm>
          <a:prstGeom prst="rect">
            <a:avLst/>
          </a:prstGeom>
        </p:spPr>
      </p:pic>
      <p:pic>
        <p:nvPicPr>
          <p:cNvPr id="33" name="图片 11" descr="A group of people posing for a group picture holding certificates">
            <a:extLst>
              <a:ext uri="{FF2B5EF4-FFF2-40B4-BE49-F238E27FC236}">
                <a16:creationId xmlns:a16="http://schemas.microsoft.com/office/drawing/2014/main" id="{F0F96FD3-9836-88C9-FF97-AA61096612D5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8157210" y="2829739"/>
            <a:ext cx="4078800" cy="2725200"/>
          </a:xfrm>
          <a:prstGeom prst="rect">
            <a:avLst/>
          </a:prstGeom>
        </p:spPr>
      </p:pic>
      <p:pic>
        <p:nvPicPr>
          <p:cNvPr id="34" name="图片 3" descr="树林旁的草地上立着牌子&#10;&#10;描述已自动生成">
            <a:extLst>
              <a:ext uri="{FF2B5EF4-FFF2-40B4-BE49-F238E27FC236}">
                <a16:creationId xmlns:a16="http://schemas.microsoft.com/office/drawing/2014/main" id="{B9D4A0A0-EDE9-CBE1-8091-47DEB0F54EC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28" y="2997971"/>
            <a:ext cx="3342005" cy="2507615"/>
          </a:xfrm>
          <a:prstGeom prst="rect">
            <a:avLst/>
          </a:prstGeom>
          <a:effectLst/>
        </p:spPr>
      </p:pic>
      <p:pic>
        <p:nvPicPr>
          <p:cNvPr id="35" name="图片 6" descr="A group of people standing around a table with papers in front of them">
            <a:extLst>
              <a:ext uri="{FF2B5EF4-FFF2-40B4-BE49-F238E27FC236}">
                <a16:creationId xmlns:a16="http://schemas.microsoft.com/office/drawing/2014/main" id="{07B50353-614B-B687-36A1-CBB535426B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9988" y="2994796"/>
            <a:ext cx="1882140" cy="251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3ED46-E1C5-3D56-4EC4-30F81E26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1373" y="6565259"/>
            <a:ext cx="4114800" cy="365125"/>
          </a:xfrm>
        </p:spPr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#ZeroCon25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4D7EA-729C-D7D6-E227-973D7646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fld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EA7C3B9D-3528-BF20-6418-DD6D35B8AB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8302" y="699016"/>
            <a:ext cx="4987885" cy="62341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0" normalizeH="0" baseline="0" noProof="0" dirty="0">
                <a:ln>
                  <a:noFill/>
                </a:ln>
                <a:solidFill>
                  <a:srgbClr val="152D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Innovative Aspects</a:t>
            </a:r>
          </a:p>
        </p:txBody>
      </p:sp>
      <p:pic>
        <p:nvPicPr>
          <p:cNvPr id="7" name="Image 0" descr="three people standing together, one pointing at the wristband on the wrist of another">
            <a:extLst>
              <a:ext uri="{FF2B5EF4-FFF2-40B4-BE49-F238E27FC236}">
                <a16:creationId xmlns:a16="http://schemas.microsoft.com/office/drawing/2014/main" id="{51CDFC10-C0FF-534A-E5AF-74E83869A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82" y="2005587"/>
            <a:ext cx="2246797" cy="1982601"/>
          </a:xfrm>
          <a:prstGeom prst="rect">
            <a:avLst/>
          </a:prstGeom>
        </p:spPr>
      </p:pic>
      <p:sp>
        <p:nvSpPr>
          <p:cNvPr id="8" name="Text 1" descr="Three people standing, one is pointing at a Wristband on the wrist of another">
            <a:extLst>
              <a:ext uri="{FF2B5EF4-FFF2-40B4-BE49-F238E27FC236}">
                <a16:creationId xmlns:a16="http://schemas.microsoft.com/office/drawing/2014/main" id="{B133EA8E-6DF4-174C-98E8-97318AB68636}"/>
              </a:ext>
            </a:extLst>
          </p:cNvPr>
          <p:cNvSpPr/>
          <p:nvPr/>
        </p:nvSpPr>
        <p:spPr>
          <a:xfrm>
            <a:off x="682062" y="4244541"/>
            <a:ext cx="2398102" cy="396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Wristband for Deaf Baristas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749E0453-B133-D05C-8997-11AF0222D2D5}"/>
              </a:ext>
            </a:extLst>
          </p:cNvPr>
          <p:cNvSpPr/>
          <p:nvPr/>
        </p:nvSpPr>
        <p:spPr>
          <a:xfrm>
            <a:off x="682062" y="5139574"/>
            <a:ext cx="2480170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  <a:buSzPct val="100000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Vibrates to alert baristas of new orders</a:t>
            </a:r>
          </a:p>
        </p:txBody>
      </p:sp>
      <p:pic>
        <p:nvPicPr>
          <p:cNvPr id="11" name="Image 1" descr="A person in a wheelchair with a 2 people standing behind her&#10;">
            <a:extLst>
              <a:ext uri="{FF2B5EF4-FFF2-40B4-BE49-F238E27FC236}">
                <a16:creationId xmlns:a16="http://schemas.microsoft.com/office/drawing/2014/main" id="{0721BC73-ABE8-9DBD-6E0C-08F802A0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643" y="2005587"/>
            <a:ext cx="1998544" cy="1998544"/>
          </a:xfrm>
          <a:prstGeom prst="rect">
            <a:avLst/>
          </a:prstGeom>
        </p:spPr>
      </p:pic>
      <p:sp>
        <p:nvSpPr>
          <p:cNvPr id="12" name="Text 4">
            <a:extLst>
              <a:ext uri="{FF2B5EF4-FFF2-40B4-BE49-F238E27FC236}">
                <a16:creationId xmlns:a16="http://schemas.microsoft.com/office/drawing/2014/main" id="{9E5DE425-B460-0C2B-FD5B-6F178ED8C6CB}"/>
              </a:ext>
            </a:extLst>
          </p:cNvPr>
          <p:cNvSpPr/>
          <p:nvPr/>
        </p:nvSpPr>
        <p:spPr>
          <a:xfrm>
            <a:off x="3496742" y="4303633"/>
            <a:ext cx="2599258" cy="1122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Exoskeleton Mechanical Chair for Wheelchair Baristas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4C4DDDF4-632E-818F-82F2-04C3AD4CAF61}"/>
              </a:ext>
            </a:extLst>
          </p:cNvPr>
          <p:cNvSpPr/>
          <p:nvPr/>
        </p:nvSpPr>
        <p:spPr>
          <a:xfrm>
            <a:off x="3496742" y="5458780"/>
            <a:ext cx="2599258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  <a:buSzPct val="100000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Designed to assist baristas in standing and making coffee</a:t>
            </a:r>
          </a:p>
        </p:txBody>
      </p:sp>
      <p:pic>
        <p:nvPicPr>
          <p:cNvPr id="15" name="Image 2" descr="A person wearing a mask and glasses">
            <a:extLst>
              <a:ext uri="{FF2B5EF4-FFF2-40B4-BE49-F238E27FC236}">
                <a16:creationId xmlns:a16="http://schemas.microsoft.com/office/drawing/2014/main" id="{D9CCA855-F022-54A6-782A-AF214B421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321" y="2010563"/>
            <a:ext cx="1984037" cy="1984037"/>
          </a:xfrm>
          <a:prstGeom prst="rect">
            <a:avLst/>
          </a:prstGeom>
        </p:spPr>
      </p:pic>
      <p:sp>
        <p:nvSpPr>
          <p:cNvPr id="16" name="Text 7">
            <a:extLst>
              <a:ext uri="{FF2B5EF4-FFF2-40B4-BE49-F238E27FC236}">
                <a16:creationId xmlns:a16="http://schemas.microsoft.com/office/drawing/2014/main" id="{108C7EAB-D002-193F-1EDE-B0386CD0054B}"/>
              </a:ext>
            </a:extLst>
          </p:cNvPr>
          <p:cNvSpPr/>
          <p:nvPr/>
        </p:nvSpPr>
        <p:spPr>
          <a:xfrm>
            <a:off x="6429916" y="4244541"/>
            <a:ext cx="3084076" cy="1122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 AI Glasses </a:t>
            </a:r>
          </a:p>
          <a:p>
            <a:pPr>
              <a:lnSpc>
                <a:spcPts val="2900"/>
              </a:lnSpc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</a:t>
            </a:r>
            <a:r>
              <a:rPr lang="zh-CN" altLang="en-US" sz="2000" b="1" dirty="0">
                <a:latin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Blind Baristas</a:t>
            </a: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51359B73-7B71-E774-A6BB-3CE3F8D3B3EF}"/>
              </a:ext>
            </a:extLst>
          </p:cNvPr>
          <p:cNvSpPr/>
          <p:nvPr/>
        </p:nvSpPr>
        <p:spPr>
          <a:xfrm>
            <a:off x="6399873" y="5019800"/>
            <a:ext cx="2304931" cy="957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  <a:buSzPct val="100000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camera detects QR codes and broadcasts information via bone-conduction headphones.</a:t>
            </a:r>
          </a:p>
        </p:txBody>
      </p:sp>
      <p:pic>
        <p:nvPicPr>
          <p:cNvPr id="19" name="Image 3" descr="2 people standing together wearing AR glasses">
            <a:extLst>
              <a:ext uri="{FF2B5EF4-FFF2-40B4-BE49-F238E27FC236}">
                <a16:creationId xmlns:a16="http://schemas.microsoft.com/office/drawing/2014/main" id="{3F6E54AB-B286-A7FC-28D7-2E9C6C8BF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314" y="2029484"/>
            <a:ext cx="1998544" cy="1998544"/>
          </a:xfrm>
          <a:prstGeom prst="rect">
            <a:avLst/>
          </a:prstGeom>
        </p:spPr>
      </p:pic>
      <p:sp>
        <p:nvSpPr>
          <p:cNvPr id="20" name="Text 10">
            <a:extLst>
              <a:ext uri="{FF2B5EF4-FFF2-40B4-BE49-F238E27FC236}">
                <a16:creationId xmlns:a16="http://schemas.microsoft.com/office/drawing/2014/main" id="{7660E914-28D5-A2DF-CBCB-897EB0C7C0D0}"/>
              </a:ext>
            </a:extLst>
          </p:cNvPr>
          <p:cNvSpPr/>
          <p:nvPr/>
        </p:nvSpPr>
        <p:spPr>
          <a:xfrm>
            <a:off x="9465956" y="4185030"/>
            <a:ext cx="3084076" cy="748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00"/>
              </a:lnSpc>
              <a:buNone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Smart AR Glasses </a:t>
            </a:r>
          </a:p>
          <a:p>
            <a:pPr marL="0" indent="0">
              <a:lnSpc>
                <a:spcPts val="2900"/>
              </a:lnSpc>
              <a:buNone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Deaf Baristas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D83D9164-88DE-4C2B-85CA-9C822ED38EF9}"/>
              </a:ext>
            </a:extLst>
          </p:cNvPr>
          <p:cNvSpPr/>
          <p:nvPr/>
        </p:nvSpPr>
        <p:spPr>
          <a:xfrm>
            <a:off x="9423314" y="5019800"/>
            <a:ext cx="1840798" cy="688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  <a:buSzPct val="100000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Displays customer speech on the AR glasses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1652BF-AC33-4922-7399-292EB28C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79D6575E-2494-F60A-CBB2-695874BCF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 rot="21600000">
            <a:off x="0" y="14775"/>
            <a:ext cx="487045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D911E-C1A9-0A08-4043-DDFF15CB9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D61509-5635-C5BA-3039-41CBBAE4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1373" y="6565259"/>
            <a:ext cx="4114800" cy="365125"/>
          </a:xfrm>
        </p:spPr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#ZeroCon25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8DC37-FEDC-C007-8AD6-8C25C5A3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fld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63B679A3-2C79-F7A4-DDA3-3187107F1E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8302" y="699016"/>
            <a:ext cx="4987885" cy="62341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0" normalizeH="0" baseline="0" noProof="0" dirty="0">
                <a:ln>
                  <a:noFill/>
                </a:ln>
                <a:solidFill>
                  <a:srgbClr val="152D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Innovative Aspects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19CD4C-5BA7-A26D-1AC4-8525D637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20775B9-7B2D-3B39-86D5-15029E4FE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tretch>
            <a:fillRect/>
          </a:stretch>
        </p:blipFill>
        <p:spPr>
          <a:xfrm rot="21600000">
            <a:off x="0" y="14775"/>
            <a:ext cx="487045" cy="688975"/>
          </a:xfrm>
          <a:prstGeom prst="rect">
            <a:avLst/>
          </a:prstGeom>
        </p:spPr>
      </p:pic>
      <p:grpSp>
        <p:nvGrpSpPr>
          <p:cNvPr id="2" name="组合 34" descr="Diagram about SOP">
            <a:extLst>
              <a:ext uri="{FF2B5EF4-FFF2-40B4-BE49-F238E27FC236}">
                <a16:creationId xmlns:a16="http://schemas.microsoft.com/office/drawing/2014/main" id="{113FA77F-EE2C-26F0-7EBF-F23097B55896}"/>
              </a:ext>
            </a:extLst>
          </p:cNvPr>
          <p:cNvGrpSpPr/>
          <p:nvPr/>
        </p:nvGrpSpPr>
        <p:grpSpPr>
          <a:xfrm>
            <a:off x="1232452" y="1853478"/>
            <a:ext cx="4670402" cy="1663209"/>
            <a:chOff x="476422" y="0"/>
            <a:chExt cx="4781232" cy="1705815"/>
          </a:xfrm>
        </p:grpSpPr>
        <p:sp>
          <p:nvSpPr>
            <p:cNvPr id="3" name="文本框 35">
              <a:extLst>
                <a:ext uri="{FF2B5EF4-FFF2-40B4-BE49-F238E27FC236}">
                  <a16:creationId xmlns:a16="http://schemas.microsoft.com/office/drawing/2014/main" id="{3D6DECF4-F6E0-90AC-C469-A810CE5C2269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538778" y="1274166"/>
              <a:ext cx="567440" cy="376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26262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华文楷体" panose="02010600040101010101" charset="-122"/>
                </a:defRPr>
              </a:lvl1pPr>
            </a:lstStyle>
            <a:p>
              <a:pPr>
                <a:defRPr b="1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endParaRPr b="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endParaRPr>
            </a:p>
          </p:txBody>
        </p:sp>
        <p:sp>
          <p:nvSpPr>
            <p:cNvPr id="10" name="文本框 36">
              <a:extLst>
                <a:ext uri="{FF2B5EF4-FFF2-40B4-BE49-F238E27FC236}">
                  <a16:creationId xmlns:a16="http://schemas.microsoft.com/office/drawing/2014/main" id="{F0483BD7-6651-F2D4-45C1-14990979DB8C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228115" y="1274166"/>
              <a:ext cx="429325" cy="376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lvl1pPr>
            </a:lstStyle>
            <a:p>
              <a:r>
                <a:t>&gt;&gt;</a:t>
              </a:r>
            </a:p>
          </p:txBody>
        </p:sp>
        <p:sp>
          <p:nvSpPr>
            <p:cNvPr id="13" name="文本框 37">
              <a:extLst>
                <a:ext uri="{FF2B5EF4-FFF2-40B4-BE49-F238E27FC236}">
                  <a16:creationId xmlns:a16="http://schemas.microsoft.com/office/drawing/2014/main" id="{84B7BEE7-986D-7A55-FE80-F666B0D6AF5C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2379879" y="1274166"/>
              <a:ext cx="1472373" cy="376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262626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华文楷体" panose="02010600040101010101" charset="-122"/>
                </a:defRPr>
              </a:lvl1pPr>
            </a:lstStyle>
            <a:p>
              <a:pPr>
                <a:defRPr b="1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b="0" dirty="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华文楷体" panose="02010600040101010101" charset="-122"/>
                </a:rPr>
                <a:t> </a:t>
              </a:r>
              <a:endParaRPr b="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华文楷体" panose="02010600040101010101" charset="-122"/>
              </a:endParaRPr>
            </a:p>
          </p:txBody>
        </p:sp>
        <p:sp>
          <p:nvSpPr>
            <p:cNvPr id="27" name="iconfont-11227-4195141">
              <a:extLst>
                <a:ext uri="{FF2B5EF4-FFF2-40B4-BE49-F238E27FC236}">
                  <a16:creationId xmlns:a16="http://schemas.microsoft.com/office/drawing/2014/main" id="{F1C725D8-969B-EA36-D135-9FDAB95BF05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76422" y="1336481"/>
              <a:ext cx="285783" cy="36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2273"/>
                  </a:moveTo>
                  <a:cubicBezTo>
                    <a:pt x="17601" y="2273"/>
                    <a:pt x="17280" y="2020"/>
                    <a:pt x="17280" y="1706"/>
                  </a:cubicBezTo>
                  <a:cubicBezTo>
                    <a:pt x="17280" y="1390"/>
                    <a:pt x="17601" y="1137"/>
                    <a:pt x="17999" y="1137"/>
                  </a:cubicBezTo>
                  <a:lnTo>
                    <a:pt x="18719" y="1137"/>
                  </a:lnTo>
                  <a:cubicBezTo>
                    <a:pt x="20309" y="1137"/>
                    <a:pt x="21600" y="2155"/>
                    <a:pt x="21600" y="3410"/>
                  </a:cubicBezTo>
                  <a:lnTo>
                    <a:pt x="21600" y="19327"/>
                  </a:lnTo>
                  <a:cubicBezTo>
                    <a:pt x="21600" y="20582"/>
                    <a:pt x="20309" y="21600"/>
                    <a:pt x="18719" y="21600"/>
                  </a:cubicBezTo>
                  <a:lnTo>
                    <a:pt x="2881" y="21600"/>
                  </a:lnTo>
                  <a:cubicBezTo>
                    <a:pt x="1291" y="21600"/>
                    <a:pt x="0" y="20582"/>
                    <a:pt x="0" y="19327"/>
                  </a:cubicBezTo>
                  <a:lnTo>
                    <a:pt x="0" y="3410"/>
                  </a:lnTo>
                  <a:cubicBezTo>
                    <a:pt x="0" y="2155"/>
                    <a:pt x="1291" y="1137"/>
                    <a:pt x="2881" y="1137"/>
                  </a:cubicBezTo>
                  <a:lnTo>
                    <a:pt x="3601" y="1137"/>
                  </a:lnTo>
                  <a:cubicBezTo>
                    <a:pt x="3999" y="1137"/>
                    <a:pt x="4320" y="1390"/>
                    <a:pt x="4320" y="1706"/>
                  </a:cubicBezTo>
                  <a:cubicBezTo>
                    <a:pt x="4320" y="2020"/>
                    <a:pt x="3999" y="2273"/>
                    <a:pt x="3601" y="2273"/>
                  </a:cubicBezTo>
                  <a:lnTo>
                    <a:pt x="2881" y="2273"/>
                  </a:lnTo>
                  <a:cubicBezTo>
                    <a:pt x="2086" y="2273"/>
                    <a:pt x="1441" y="2783"/>
                    <a:pt x="1441" y="3410"/>
                  </a:cubicBezTo>
                  <a:lnTo>
                    <a:pt x="1441" y="19327"/>
                  </a:lnTo>
                  <a:cubicBezTo>
                    <a:pt x="1441" y="19955"/>
                    <a:pt x="2086" y="20463"/>
                    <a:pt x="2881" y="20463"/>
                  </a:cubicBezTo>
                  <a:lnTo>
                    <a:pt x="18719" y="20463"/>
                  </a:lnTo>
                  <a:cubicBezTo>
                    <a:pt x="19514" y="20463"/>
                    <a:pt x="20159" y="19955"/>
                    <a:pt x="20159" y="19327"/>
                  </a:cubicBezTo>
                  <a:lnTo>
                    <a:pt x="20159" y="3410"/>
                  </a:lnTo>
                  <a:cubicBezTo>
                    <a:pt x="20159" y="2783"/>
                    <a:pt x="19514" y="2273"/>
                    <a:pt x="18719" y="2273"/>
                  </a:cubicBezTo>
                  <a:lnTo>
                    <a:pt x="17999" y="2273"/>
                  </a:lnTo>
                  <a:close/>
                  <a:moveTo>
                    <a:pt x="5760" y="15917"/>
                  </a:moveTo>
                  <a:lnTo>
                    <a:pt x="15840" y="15917"/>
                  </a:lnTo>
                  <a:cubicBezTo>
                    <a:pt x="16237" y="15917"/>
                    <a:pt x="16560" y="16170"/>
                    <a:pt x="16560" y="16484"/>
                  </a:cubicBezTo>
                  <a:cubicBezTo>
                    <a:pt x="16560" y="16797"/>
                    <a:pt x="16237" y="17052"/>
                    <a:pt x="15840" y="17052"/>
                  </a:cubicBezTo>
                  <a:lnTo>
                    <a:pt x="5760" y="17052"/>
                  </a:lnTo>
                  <a:cubicBezTo>
                    <a:pt x="5363" y="17052"/>
                    <a:pt x="5040" y="16797"/>
                    <a:pt x="5040" y="16484"/>
                  </a:cubicBezTo>
                  <a:cubicBezTo>
                    <a:pt x="5040" y="16170"/>
                    <a:pt x="5363" y="15917"/>
                    <a:pt x="5760" y="15917"/>
                  </a:cubicBezTo>
                  <a:close/>
                  <a:moveTo>
                    <a:pt x="5760" y="12506"/>
                  </a:moveTo>
                  <a:lnTo>
                    <a:pt x="15840" y="12506"/>
                  </a:lnTo>
                  <a:cubicBezTo>
                    <a:pt x="16237" y="12506"/>
                    <a:pt x="16560" y="12759"/>
                    <a:pt x="16560" y="13073"/>
                  </a:cubicBezTo>
                  <a:cubicBezTo>
                    <a:pt x="16560" y="13387"/>
                    <a:pt x="16237" y="13642"/>
                    <a:pt x="15840" y="13642"/>
                  </a:cubicBezTo>
                  <a:lnTo>
                    <a:pt x="5760" y="13642"/>
                  </a:lnTo>
                  <a:cubicBezTo>
                    <a:pt x="5363" y="13642"/>
                    <a:pt x="5040" y="13387"/>
                    <a:pt x="5040" y="13073"/>
                  </a:cubicBezTo>
                  <a:cubicBezTo>
                    <a:pt x="5040" y="12759"/>
                    <a:pt x="5363" y="12506"/>
                    <a:pt x="5760" y="12506"/>
                  </a:cubicBezTo>
                  <a:close/>
                  <a:moveTo>
                    <a:pt x="5760" y="9094"/>
                  </a:moveTo>
                  <a:lnTo>
                    <a:pt x="10080" y="9094"/>
                  </a:lnTo>
                  <a:cubicBezTo>
                    <a:pt x="10477" y="9094"/>
                    <a:pt x="10800" y="9349"/>
                    <a:pt x="10800" y="9663"/>
                  </a:cubicBezTo>
                  <a:cubicBezTo>
                    <a:pt x="10800" y="9976"/>
                    <a:pt x="10477" y="10231"/>
                    <a:pt x="10080" y="10231"/>
                  </a:cubicBezTo>
                  <a:lnTo>
                    <a:pt x="5760" y="10231"/>
                  </a:lnTo>
                  <a:cubicBezTo>
                    <a:pt x="5363" y="10231"/>
                    <a:pt x="5040" y="9976"/>
                    <a:pt x="5040" y="9663"/>
                  </a:cubicBezTo>
                  <a:cubicBezTo>
                    <a:pt x="5040" y="9349"/>
                    <a:pt x="5363" y="9094"/>
                    <a:pt x="5760" y="9094"/>
                  </a:cubicBezTo>
                  <a:close/>
                  <a:moveTo>
                    <a:pt x="7921" y="0"/>
                  </a:moveTo>
                  <a:lnTo>
                    <a:pt x="13679" y="0"/>
                  </a:lnTo>
                  <a:cubicBezTo>
                    <a:pt x="14872" y="0"/>
                    <a:pt x="15840" y="763"/>
                    <a:pt x="15840" y="1706"/>
                  </a:cubicBezTo>
                  <a:cubicBezTo>
                    <a:pt x="15840" y="2648"/>
                    <a:pt x="14872" y="3410"/>
                    <a:pt x="13679" y="3410"/>
                  </a:cubicBezTo>
                  <a:lnTo>
                    <a:pt x="7921" y="3410"/>
                  </a:lnTo>
                  <a:cubicBezTo>
                    <a:pt x="6728" y="3410"/>
                    <a:pt x="5760" y="2648"/>
                    <a:pt x="5760" y="1706"/>
                  </a:cubicBezTo>
                  <a:cubicBezTo>
                    <a:pt x="5760" y="763"/>
                    <a:pt x="6728" y="0"/>
                    <a:pt x="7921" y="0"/>
                  </a:cubicBezTo>
                  <a:close/>
                  <a:moveTo>
                    <a:pt x="7921" y="1137"/>
                  </a:moveTo>
                  <a:cubicBezTo>
                    <a:pt x="7523" y="1137"/>
                    <a:pt x="7201" y="1390"/>
                    <a:pt x="7201" y="1706"/>
                  </a:cubicBezTo>
                  <a:cubicBezTo>
                    <a:pt x="7201" y="2020"/>
                    <a:pt x="7523" y="2273"/>
                    <a:pt x="7921" y="2273"/>
                  </a:cubicBezTo>
                  <a:lnTo>
                    <a:pt x="13679" y="2273"/>
                  </a:lnTo>
                  <a:cubicBezTo>
                    <a:pt x="14077" y="2273"/>
                    <a:pt x="14399" y="2020"/>
                    <a:pt x="14399" y="1706"/>
                  </a:cubicBezTo>
                  <a:cubicBezTo>
                    <a:pt x="14399" y="1390"/>
                    <a:pt x="14077" y="1137"/>
                    <a:pt x="13679" y="1137"/>
                  </a:cubicBezTo>
                  <a:lnTo>
                    <a:pt x="7921" y="1137"/>
                  </a:lnTo>
                  <a:close/>
                </a:path>
              </a:pathLst>
            </a:custGeom>
            <a:solidFill>
              <a:srgbClr val="C2A99B">
                <a:alpha val="8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28" name="iconfont-1067-820760">
              <a:extLst>
                <a:ext uri="{FF2B5EF4-FFF2-40B4-BE49-F238E27FC236}">
                  <a16:creationId xmlns:a16="http://schemas.microsoft.com/office/drawing/2014/main" id="{93AB7DF6-821B-FFFD-6D7D-191C2F3DBC2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730148" y="1338613"/>
              <a:ext cx="262238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88" y="5091"/>
                  </a:moveTo>
                  <a:lnTo>
                    <a:pt x="20088" y="3549"/>
                  </a:lnTo>
                  <a:lnTo>
                    <a:pt x="21600" y="3549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3549"/>
                  </a:lnTo>
                  <a:lnTo>
                    <a:pt x="1512" y="3549"/>
                  </a:lnTo>
                  <a:lnTo>
                    <a:pt x="1512" y="5091"/>
                  </a:lnTo>
                  <a:cubicBezTo>
                    <a:pt x="1512" y="7560"/>
                    <a:pt x="3456" y="9720"/>
                    <a:pt x="6048" y="10800"/>
                  </a:cubicBezTo>
                  <a:cubicBezTo>
                    <a:pt x="3240" y="12034"/>
                    <a:pt x="1512" y="14040"/>
                    <a:pt x="1512" y="16509"/>
                  </a:cubicBezTo>
                  <a:lnTo>
                    <a:pt x="1512" y="18051"/>
                  </a:lnTo>
                  <a:lnTo>
                    <a:pt x="0" y="18051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8051"/>
                  </a:lnTo>
                  <a:lnTo>
                    <a:pt x="20088" y="18051"/>
                  </a:lnTo>
                  <a:lnTo>
                    <a:pt x="20088" y="16509"/>
                  </a:lnTo>
                  <a:cubicBezTo>
                    <a:pt x="20088" y="14040"/>
                    <a:pt x="18144" y="11880"/>
                    <a:pt x="15552" y="10800"/>
                  </a:cubicBezTo>
                  <a:cubicBezTo>
                    <a:pt x="18144" y="9566"/>
                    <a:pt x="20088" y="7560"/>
                    <a:pt x="20088" y="5091"/>
                  </a:cubicBezTo>
                  <a:close/>
                  <a:moveTo>
                    <a:pt x="17496" y="16509"/>
                  </a:moveTo>
                  <a:lnTo>
                    <a:pt x="17496" y="18051"/>
                  </a:lnTo>
                  <a:lnTo>
                    <a:pt x="4104" y="18051"/>
                  </a:lnTo>
                  <a:lnTo>
                    <a:pt x="4104" y="16509"/>
                  </a:lnTo>
                  <a:cubicBezTo>
                    <a:pt x="4104" y="13886"/>
                    <a:pt x="7128" y="11726"/>
                    <a:pt x="10800" y="11726"/>
                  </a:cubicBezTo>
                  <a:cubicBezTo>
                    <a:pt x="14472" y="11726"/>
                    <a:pt x="17496" y="13886"/>
                    <a:pt x="17496" y="16509"/>
                  </a:cubicBezTo>
                  <a:close/>
                  <a:moveTo>
                    <a:pt x="10800" y="9874"/>
                  </a:moveTo>
                  <a:cubicBezTo>
                    <a:pt x="7128" y="9874"/>
                    <a:pt x="4104" y="7714"/>
                    <a:pt x="4104" y="5091"/>
                  </a:cubicBezTo>
                  <a:lnTo>
                    <a:pt x="4104" y="3549"/>
                  </a:lnTo>
                  <a:lnTo>
                    <a:pt x="17496" y="3549"/>
                  </a:lnTo>
                  <a:lnTo>
                    <a:pt x="17496" y="5091"/>
                  </a:lnTo>
                  <a:cubicBezTo>
                    <a:pt x="17496" y="7714"/>
                    <a:pt x="14472" y="9874"/>
                    <a:pt x="10800" y="9874"/>
                  </a:cubicBezTo>
                  <a:close/>
                </a:path>
              </a:pathLst>
            </a:custGeom>
            <a:solidFill>
              <a:srgbClr val="C2A99B">
                <a:alpha val="8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29" name="iconfont-11244-5317011">
              <a:extLst>
                <a:ext uri="{FF2B5EF4-FFF2-40B4-BE49-F238E27FC236}">
                  <a16:creationId xmlns:a16="http://schemas.microsoft.com/office/drawing/2014/main" id="{A2EBC9EC-973B-4F7D-AEAA-C2B563D63AE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867443" y="1307650"/>
              <a:ext cx="390211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41" y="13500"/>
                  </a:moveTo>
                  <a:cubicBezTo>
                    <a:pt x="1116" y="13500"/>
                    <a:pt x="0" y="11715"/>
                    <a:pt x="0" y="9435"/>
                  </a:cubicBezTo>
                  <a:cubicBezTo>
                    <a:pt x="0" y="7155"/>
                    <a:pt x="1116" y="5370"/>
                    <a:pt x="2541" y="5370"/>
                  </a:cubicBezTo>
                  <a:cubicBezTo>
                    <a:pt x="3967" y="5370"/>
                    <a:pt x="5082" y="7155"/>
                    <a:pt x="5082" y="9435"/>
                  </a:cubicBezTo>
                  <a:cubicBezTo>
                    <a:pt x="5082" y="11715"/>
                    <a:pt x="3967" y="13500"/>
                    <a:pt x="2541" y="13500"/>
                  </a:cubicBezTo>
                  <a:close/>
                  <a:moveTo>
                    <a:pt x="2541" y="6720"/>
                  </a:moveTo>
                  <a:cubicBezTo>
                    <a:pt x="1942" y="6720"/>
                    <a:pt x="1271" y="7881"/>
                    <a:pt x="1271" y="9435"/>
                  </a:cubicBezTo>
                  <a:cubicBezTo>
                    <a:pt x="1271" y="10990"/>
                    <a:pt x="1942" y="12150"/>
                    <a:pt x="2541" y="12150"/>
                  </a:cubicBezTo>
                  <a:cubicBezTo>
                    <a:pt x="3141" y="12150"/>
                    <a:pt x="3812" y="10990"/>
                    <a:pt x="3812" y="9435"/>
                  </a:cubicBezTo>
                  <a:cubicBezTo>
                    <a:pt x="3812" y="7881"/>
                    <a:pt x="3141" y="6720"/>
                    <a:pt x="2541" y="6720"/>
                  </a:cubicBezTo>
                  <a:close/>
                  <a:moveTo>
                    <a:pt x="7622" y="8100"/>
                  </a:moveTo>
                  <a:cubicBezTo>
                    <a:pt x="6198" y="8100"/>
                    <a:pt x="5082" y="6320"/>
                    <a:pt x="5082" y="4050"/>
                  </a:cubicBezTo>
                  <a:cubicBezTo>
                    <a:pt x="5082" y="1780"/>
                    <a:pt x="6198" y="0"/>
                    <a:pt x="7622" y="0"/>
                  </a:cubicBezTo>
                  <a:cubicBezTo>
                    <a:pt x="9045" y="0"/>
                    <a:pt x="10159" y="1780"/>
                    <a:pt x="10159" y="4050"/>
                  </a:cubicBezTo>
                  <a:cubicBezTo>
                    <a:pt x="10159" y="6320"/>
                    <a:pt x="9045" y="8100"/>
                    <a:pt x="7622" y="8100"/>
                  </a:cubicBezTo>
                  <a:close/>
                  <a:moveTo>
                    <a:pt x="7622" y="1350"/>
                  </a:moveTo>
                  <a:cubicBezTo>
                    <a:pt x="7022" y="1350"/>
                    <a:pt x="6353" y="2504"/>
                    <a:pt x="6353" y="4050"/>
                  </a:cubicBezTo>
                  <a:cubicBezTo>
                    <a:pt x="6353" y="5596"/>
                    <a:pt x="7022" y="6750"/>
                    <a:pt x="7622" y="6750"/>
                  </a:cubicBezTo>
                  <a:cubicBezTo>
                    <a:pt x="8219" y="6750"/>
                    <a:pt x="8888" y="5596"/>
                    <a:pt x="8888" y="4050"/>
                  </a:cubicBezTo>
                  <a:cubicBezTo>
                    <a:pt x="8888" y="2504"/>
                    <a:pt x="8219" y="1350"/>
                    <a:pt x="7622" y="1350"/>
                  </a:cubicBezTo>
                  <a:close/>
                  <a:moveTo>
                    <a:pt x="13976" y="8100"/>
                  </a:moveTo>
                  <a:cubicBezTo>
                    <a:pt x="12551" y="8100"/>
                    <a:pt x="11435" y="6320"/>
                    <a:pt x="11435" y="4050"/>
                  </a:cubicBezTo>
                  <a:cubicBezTo>
                    <a:pt x="11435" y="1780"/>
                    <a:pt x="12551" y="0"/>
                    <a:pt x="13976" y="0"/>
                  </a:cubicBezTo>
                  <a:cubicBezTo>
                    <a:pt x="15402" y="0"/>
                    <a:pt x="16518" y="1780"/>
                    <a:pt x="16518" y="4050"/>
                  </a:cubicBezTo>
                  <a:cubicBezTo>
                    <a:pt x="16518" y="6320"/>
                    <a:pt x="15402" y="8100"/>
                    <a:pt x="13976" y="8100"/>
                  </a:cubicBezTo>
                  <a:close/>
                  <a:moveTo>
                    <a:pt x="13976" y="1350"/>
                  </a:moveTo>
                  <a:cubicBezTo>
                    <a:pt x="13377" y="1350"/>
                    <a:pt x="12706" y="2504"/>
                    <a:pt x="12706" y="4050"/>
                  </a:cubicBezTo>
                  <a:cubicBezTo>
                    <a:pt x="12706" y="5596"/>
                    <a:pt x="13377" y="6750"/>
                    <a:pt x="13976" y="6750"/>
                  </a:cubicBezTo>
                  <a:cubicBezTo>
                    <a:pt x="14576" y="6750"/>
                    <a:pt x="15247" y="5596"/>
                    <a:pt x="15247" y="4050"/>
                  </a:cubicBezTo>
                  <a:cubicBezTo>
                    <a:pt x="15247" y="2504"/>
                    <a:pt x="14576" y="1350"/>
                    <a:pt x="13976" y="1350"/>
                  </a:cubicBezTo>
                  <a:close/>
                  <a:moveTo>
                    <a:pt x="19059" y="13500"/>
                  </a:moveTo>
                  <a:cubicBezTo>
                    <a:pt x="17633" y="13500"/>
                    <a:pt x="16518" y="11715"/>
                    <a:pt x="16518" y="9435"/>
                  </a:cubicBezTo>
                  <a:cubicBezTo>
                    <a:pt x="16518" y="7155"/>
                    <a:pt x="17633" y="5370"/>
                    <a:pt x="19059" y="5370"/>
                  </a:cubicBezTo>
                  <a:cubicBezTo>
                    <a:pt x="20484" y="5370"/>
                    <a:pt x="21600" y="7155"/>
                    <a:pt x="21600" y="9435"/>
                  </a:cubicBezTo>
                  <a:cubicBezTo>
                    <a:pt x="21600" y="11715"/>
                    <a:pt x="20484" y="13500"/>
                    <a:pt x="19059" y="13500"/>
                  </a:cubicBezTo>
                  <a:close/>
                  <a:moveTo>
                    <a:pt x="19059" y="6720"/>
                  </a:moveTo>
                  <a:cubicBezTo>
                    <a:pt x="18459" y="6720"/>
                    <a:pt x="17788" y="7881"/>
                    <a:pt x="17788" y="9435"/>
                  </a:cubicBezTo>
                  <a:cubicBezTo>
                    <a:pt x="17788" y="10990"/>
                    <a:pt x="18459" y="12150"/>
                    <a:pt x="19059" y="12150"/>
                  </a:cubicBezTo>
                  <a:cubicBezTo>
                    <a:pt x="19658" y="12150"/>
                    <a:pt x="20329" y="10990"/>
                    <a:pt x="20329" y="9435"/>
                  </a:cubicBezTo>
                  <a:cubicBezTo>
                    <a:pt x="20329" y="7881"/>
                    <a:pt x="19658" y="6720"/>
                    <a:pt x="19059" y="6720"/>
                  </a:cubicBezTo>
                  <a:close/>
                  <a:moveTo>
                    <a:pt x="15247" y="21600"/>
                  </a:moveTo>
                  <a:cubicBezTo>
                    <a:pt x="14143" y="21600"/>
                    <a:pt x="13399" y="21203"/>
                    <a:pt x="12742" y="20853"/>
                  </a:cubicBezTo>
                  <a:cubicBezTo>
                    <a:pt x="12132" y="20528"/>
                    <a:pt x="11606" y="20250"/>
                    <a:pt x="10800" y="20250"/>
                  </a:cubicBezTo>
                  <a:cubicBezTo>
                    <a:pt x="9998" y="20250"/>
                    <a:pt x="9472" y="20528"/>
                    <a:pt x="8862" y="20853"/>
                  </a:cubicBezTo>
                  <a:cubicBezTo>
                    <a:pt x="8203" y="21203"/>
                    <a:pt x="7457" y="21600"/>
                    <a:pt x="6353" y="21600"/>
                  </a:cubicBezTo>
                  <a:cubicBezTo>
                    <a:pt x="5646" y="21600"/>
                    <a:pt x="4981" y="21191"/>
                    <a:pt x="4526" y="20478"/>
                  </a:cubicBezTo>
                  <a:cubicBezTo>
                    <a:pt x="3730" y="19229"/>
                    <a:pt x="3718" y="17331"/>
                    <a:pt x="4491" y="15274"/>
                  </a:cubicBezTo>
                  <a:cubicBezTo>
                    <a:pt x="5884" y="11572"/>
                    <a:pt x="8183" y="9450"/>
                    <a:pt x="10798" y="9450"/>
                  </a:cubicBezTo>
                  <a:cubicBezTo>
                    <a:pt x="13413" y="9450"/>
                    <a:pt x="15714" y="11572"/>
                    <a:pt x="17105" y="15274"/>
                  </a:cubicBezTo>
                  <a:cubicBezTo>
                    <a:pt x="17880" y="17331"/>
                    <a:pt x="17868" y="19229"/>
                    <a:pt x="17070" y="20478"/>
                  </a:cubicBezTo>
                  <a:cubicBezTo>
                    <a:pt x="16617" y="21191"/>
                    <a:pt x="15952" y="21600"/>
                    <a:pt x="15245" y="21600"/>
                  </a:cubicBezTo>
                  <a:lnTo>
                    <a:pt x="15247" y="21600"/>
                  </a:lnTo>
                  <a:close/>
                  <a:moveTo>
                    <a:pt x="10800" y="18900"/>
                  </a:moveTo>
                  <a:cubicBezTo>
                    <a:pt x="11904" y="18900"/>
                    <a:pt x="12650" y="19297"/>
                    <a:pt x="13309" y="19647"/>
                  </a:cubicBezTo>
                  <a:cubicBezTo>
                    <a:pt x="13919" y="19972"/>
                    <a:pt x="14445" y="20250"/>
                    <a:pt x="15247" y="20250"/>
                  </a:cubicBezTo>
                  <a:cubicBezTo>
                    <a:pt x="15525" y="20250"/>
                    <a:pt x="15807" y="20056"/>
                    <a:pt x="16021" y="19723"/>
                  </a:cubicBezTo>
                  <a:cubicBezTo>
                    <a:pt x="16569" y="18862"/>
                    <a:pt x="16534" y="17388"/>
                    <a:pt x="15928" y="15776"/>
                  </a:cubicBezTo>
                  <a:cubicBezTo>
                    <a:pt x="14737" y="12614"/>
                    <a:pt x="12869" y="10800"/>
                    <a:pt x="10800" y="10800"/>
                  </a:cubicBezTo>
                  <a:cubicBezTo>
                    <a:pt x="8731" y="10800"/>
                    <a:pt x="6863" y="12614"/>
                    <a:pt x="5672" y="15776"/>
                  </a:cubicBezTo>
                  <a:cubicBezTo>
                    <a:pt x="5066" y="17388"/>
                    <a:pt x="5031" y="18862"/>
                    <a:pt x="5579" y="19723"/>
                  </a:cubicBezTo>
                  <a:cubicBezTo>
                    <a:pt x="5793" y="20058"/>
                    <a:pt x="6075" y="20250"/>
                    <a:pt x="6353" y="20250"/>
                  </a:cubicBezTo>
                  <a:cubicBezTo>
                    <a:pt x="7155" y="20250"/>
                    <a:pt x="7683" y="19972"/>
                    <a:pt x="8295" y="19645"/>
                  </a:cubicBezTo>
                  <a:cubicBezTo>
                    <a:pt x="8952" y="19297"/>
                    <a:pt x="9700" y="18898"/>
                    <a:pt x="10800" y="18898"/>
                  </a:cubicBezTo>
                  <a:lnTo>
                    <a:pt x="10800" y="18900"/>
                  </a:lnTo>
                  <a:close/>
                </a:path>
              </a:pathLst>
            </a:custGeom>
            <a:solidFill>
              <a:srgbClr val="C2A99B">
                <a:alpha val="898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262626"/>
                  </a:solidFill>
                </a:defRPr>
              </a:pPr>
              <a:endParaRPr/>
            </a:p>
          </p:txBody>
        </p:sp>
        <p:sp>
          <p:nvSpPr>
            <p:cNvPr id="30" name="文本框 45">
              <a:extLst>
                <a:ext uri="{FF2B5EF4-FFF2-40B4-BE49-F238E27FC236}">
                  <a16:creationId xmlns:a16="http://schemas.microsoft.com/office/drawing/2014/main" id="{2B32147B-7D36-40F8-9C70-7E83C1E8E8F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3805964" y="1274166"/>
              <a:ext cx="429324" cy="376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>
                  <a:solidFill>
                    <a:srgbClr val="262626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lvl1pPr>
            </a:lstStyle>
            <a:p>
              <a:r>
                <a:t>&gt;&gt;</a:t>
              </a:r>
            </a:p>
          </p:txBody>
        </p:sp>
        <p:grpSp>
          <p:nvGrpSpPr>
            <p:cNvPr id="31" name="组合 46">
              <a:extLst>
                <a:ext uri="{FF2B5EF4-FFF2-40B4-BE49-F238E27FC236}">
                  <a16:creationId xmlns:a16="http://schemas.microsoft.com/office/drawing/2014/main" id="{067631D0-B46A-7897-2590-87E826549507}"/>
                </a:ext>
              </a:extLst>
            </p:cNvPr>
            <p:cNvGrpSpPr/>
            <p:nvPr/>
          </p:nvGrpSpPr>
          <p:grpSpPr>
            <a:xfrm>
              <a:off x="568667" y="439484"/>
              <a:ext cx="4532774" cy="796196"/>
              <a:chOff x="0" y="0"/>
              <a:chExt cx="4532772" cy="796194"/>
            </a:xfrm>
          </p:grpSpPr>
          <p:sp>
            <p:nvSpPr>
              <p:cNvPr id="41" name="直线连接符 56">
                <a:extLst>
                  <a:ext uri="{FF2B5EF4-FFF2-40B4-BE49-F238E27FC236}">
                    <a16:creationId xmlns:a16="http://schemas.microsoft.com/office/drawing/2014/main" id="{ED1D8747-E952-4ACD-5CFB-1B1EFC58996B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27029" y="0"/>
                <a:ext cx="4500002" cy="1"/>
              </a:xfrm>
              <a:prstGeom prst="line">
                <a:avLst/>
              </a:prstGeom>
              <a:noFill/>
              <a:ln w="19050" cap="flat">
                <a:solidFill>
                  <a:srgbClr val="BFBFBF"/>
                </a:solidFill>
                <a:prstDash val="dash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42" name="组合 57">
                <a:extLst>
                  <a:ext uri="{FF2B5EF4-FFF2-40B4-BE49-F238E27FC236}">
                    <a16:creationId xmlns:a16="http://schemas.microsoft.com/office/drawing/2014/main" id="{473B11B1-9DF2-738F-5A29-B58DD82F3FD4}"/>
                  </a:ext>
                </a:extLst>
              </p:cNvPr>
              <p:cNvGrpSpPr/>
              <p:nvPr/>
            </p:nvGrpSpPr>
            <p:grpSpPr>
              <a:xfrm>
                <a:off x="0" y="4830"/>
                <a:ext cx="72001" cy="791365"/>
                <a:chOff x="0" y="0"/>
                <a:chExt cx="72000" cy="791364"/>
              </a:xfrm>
            </p:grpSpPr>
            <p:sp>
              <p:nvSpPr>
                <p:cNvPr id="49" name="直线连接符 65">
                  <a:extLst>
                    <a:ext uri="{FF2B5EF4-FFF2-40B4-BE49-F238E27FC236}">
                      <a16:creationId xmlns:a16="http://schemas.microsoft.com/office/drawing/2014/main" id="{3C61A4E8-FB64-CC02-3D52-8A1173C0BF5D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 flipV="1">
                  <a:off x="35834" y="0"/>
                  <a:ext cx="1" cy="718303"/>
                </a:xfrm>
                <a:prstGeom prst="line">
                  <a:avLst/>
                </a:prstGeom>
                <a:noFill/>
                <a:ln w="19050" cap="flat">
                  <a:solidFill>
                    <a:srgbClr val="BFBFBF"/>
                  </a:solidFill>
                  <a:prstDash val="dash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椭圆 66">
                  <a:extLst>
                    <a:ext uri="{FF2B5EF4-FFF2-40B4-BE49-F238E27FC236}">
                      <a16:creationId xmlns:a16="http://schemas.microsoft.com/office/drawing/2014/main" id="{61A7807C-1847-13E7-B5F4-6DCA9FE45D70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0" y="706858"/>
                  <a:ext cx="72001" cy="84507"/>
                </a:xfrm>
                <a:prstGeom prst="ellipse">
                  <a:avLst/>
                </a:prstGeom>
                <a:solidFill>
                  <a:srgbClr val="BFBFBF"/>
                </a:solidFill>
                <a:ln w="12700" cap="flat">
                  <a:solidFill>
                    <a:srgbClr val="32538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b="1">
                      <a:solidFill>
                        <a:srgbClr val="262626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43" name="组合 58">
                <a:extLst>
                  <a:ext uri="{FF2B5EF4-FFF2-40B4-BE49-F238E27FC236}">
                    <a16:creationId xmlns:a16="http://schemas.microsoft.com/office/drawing/2014/main" id="{635A8702-5B48-C792-01AE-223685D11EFB}"/>
                  </a:ext>
                </a:extLst>
              </p:cNvPr>
              <p:cNvGrpSpPr/>
              <p:nvPr/>
            </p:nvGrpSpPr>
            <p:grpSpPr>
              <a:xfrm>
                <a:off x="2285380" y="4830"/>
                <a:ext cx="72001" cy="791365"/>
                <a:chOff x="0" y="0"/>
                <a:chExt cx="72000" cy="791364"/>
              </a:xfrm>
            </p:grpSpPr>
            <p:sp>
              <p:nvSpPr>
                <p:cNvPr id="47" name="直线连接符 63">
                  <a:extLst>
                    <a:ext uri="{FF2B5EF4-FFF2-40B4-BE49-F238E27FC236}">
                      <a16:creationId xmlns:a16="http://schemas.microsoft.com/office/drawing/2014/main" id="{93BAAE08-D890-7F9A-54A4-40E689206D94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 flipV="1">
                  <a:off x="35365" y="0"/>
                  <a:ext cx="1" cy="718303"/>
                </a:xfrm>
                <a:prstGeom prst="line">
                  <a:avLst/>
                </a:prstGeom>
                <a:noFill/>
                <a:ln w="19050" cap="flat">
                  <a:solidFill>
                    <a:srgbClr val="BFBFBF"/>
                  </a:solidFill>
                  <a:prstDash val="dash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椭圆 64">
                  <a:extLst>
                    <a:ext uri="{FF2B5EF4-FFF2-40B4-BE49-F238E27FC236}">
                      <a16:creationId xmlns:a16="http://schemas.microsoft.com/office/drawing/2014/main" id="{5BAEF1AF-2B61-90E3-3E12-7411BD0F7AAE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0" y="706858"/>
                  <a:ext cx="72001" cy="84507"/>
                </a:xfrm>
                <a:prstGeom prst="ellipse">
                  <a:avLst/>
                </a:prstGeom>
                <a:solidFill>
                  <a:srgbClr val="BFBFBF"/>
                </a:solidFill>
                <a:ln w="12700" cap="flat">
                  <a:solidFill>
                    <a:srgbClr val="32538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b="1">
                      <a:solidFill>
                        <a:srgbClr val="262626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44" name="组合 60">
                <a:extLst>
                  <a:ext uri="{FF2B5EF4-FFF2-40B4-BE49-F238E27FC236}">
                    <a16:creationId xmlns:a16="http://schemas.microsoft.com/office/drawing/2014/main" id="{FBEC8112-98A4-65C8-FE31-347EE6227C87}"/>
                  </a:ext>
                </a:extLst>
              </p:cNvPr>
              <p:cNvGrpSpPr/>
              <p:nvPr/>
            </p:nvGrpSpPr>
            <p:grpSpPr>
              <a:xfrm>
                <a:off x="4460772" y="4830"/>
                <a:ext cx="72001" cy="791365"/>
                <a:chOff x="0" y="0"/>
                <a:chExt cx="72000" cy="791364"/>
              </a:xfrm>
            </p:grpSpPr>
            <p:sp>
              <p:nvSpPr>
                <p:cNvPr id="45" name="直线连接符 61">
                  <a:extLst>
                    <a:ext uri="{FF2B5EF4-FFF2-40B4-BE49-F238E27FC236}">
                      <a16:creationId xmlns:a16="http://schemas.microsoft.com/office/drawing/2014/main" id="{1711799B-118A-8B51-098D-6D3F0992F308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 flipV="1">
                  <a:off x="35365" y="0"/>
                  <a:ext cx="1" cy="718303"/>
                </a:xfrm>
                <a:prstGeom prst="line">
                  <a:avLst/>
                </a:prstGeom>
                <a:noFill/>
                <a:ln w="19050" cap="flat">
                  <a:solidFill>
                    <a:srgbClr val="BFBFBF"/>
                  </a:solidFill>
                  <a:prstDash val="dash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椭圆 62">
                  <a:extLst>
                    <a:ext uri="{FF2B5EF4-FFF2-40B4-BE49-F238E27FC236}">
                      <a16:creationId xmlns:a16="http://schemas.microsoft.com/office/drawing/2014/main" id="{268B4AD6-0835-BF87-A385-B0FA11173D6C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0" y="706858"/>
                  <a:ext cx="72001" cy="84507"/>
                </a:xfrm>
                <a:prstGeom prst="ellipse">
                  <a:avLst/>
                </a:prstGeom>
                <a:solidFill>
                  <a:srgbClr val="BFBFBF"/>
                </a:solidFill>
                <a:ln w="12700" cap="flat">
                  <a:solidFill>
                    <a:srgbClr val="32538F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b="1">
                      <a:solidFill>
                        <a:srgbClr val="262626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32" name="组合 47">
              <a:extLst>
                <a:ext uri="{FF2B5EF4-FFF2-40B4-BE49-F238E27FC236}">
                  <a16:creationId xmlns:a16="http://schemas.microsoft.com/office/drawing/2014/main" id="{E49F8825-6C1D-6A3E-A824-8FA71C144C15}"/>
                </a:ext>
              </a:extLst>
            </p:cNvPr>
            <p:cNvGrpSpPr/>
            <p:nvPr/>
          </p:nvGrpSpPr>
          <p:grpSpPr>
            <a:xfrm>
              <a:off x="3121757" y="0"/>
              <a:ext cx="720002" cy="720001"/>
              <a:chOff x="0" y="0"/>
              <a:chExt cx="720000" cy="720000"/>
            </a:xfrm>
          </p:grpSpPr>
          <p:sp>
            <p:nvSpPr>
              <p:cNvPr id="39" name="椭圆 54">
                <a:extLst>
                  <a:ext uri="{FF2B5EF4-FFF2-40B4-BE49-F238E27FC236}">
                    <a16:creationId xmlns:a16="http://schemas.microsoft.com/office/drawing/2014/main" id="{C516BFFE-C1FF-6FF5-D072-8054A6F6217E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0"/>
                <a:ext cx="720000" cy="720000"/>
              </a:xfrm>
              <a:prstGeom prst="ellipse">
                <a:avLst/>
              </a:prstGeom>
              <a:solidFill>
                <a:srgbClr val="795C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>
                    <a:solidFill>
                      <a:srgbClr val="262626"/>
                    </a:solidFill>
                  </a:defRPr>
                </a:pPr>
                <a:endParaRPr/>
              </a:p>
            </p:txBody>
          </p:sp>
          <p:sp>
            <p:nvSpPr>
              <p:cNvPr id="40" name="文本框 55">
                <a:extLst>
                  <a:ext uri="{FF2B5EF4-FFF2-40B4-BE49-F238E27FC236}">
                    <a16:creationId xmlns:a16="http://schemas.microsoft.com/office/drawing/2014/main" id="{6F05A2D6-944C-BD1E-F469-841B6802A223}"/>
                  </a:ext>
                </a:extLst>
              </p:cNvPr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55044" y="149415"/>
                <a:ext cx="409912" cy="407692"/>
              </a:xfrm>
              <a:prstGeom prst="rect">
                <a:avLst/>
              </a:prstGeom>
              <a:solidFill>
                <a:srgbClr val="795C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000" b="1">
                    <a:solidFill>
                      <a:srgbClr val="262626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defRPr>
                </a:lvl1pPr>
              </a:lstStyle>
              <a:p>
                <a:r>
                  <a:t>P</a:t>
                </a:r>
              </a:p>
            </p:txBody>
          </p:sp>
        </p:grpSp>
        <p:grpSp>
          <p:nvGrpSpPr>
            <p:cNvPr id="33" name="组合 48">
              <a:extLst>
                <a:ext uri="{FF2B5EF4-FFF2-40B4-BE49-F238E27FC236}">
                  <a16:creationId xmlns:a16="http://schemas.microsoft.com/office/drawing/2014/main" id="{68083457-0C82-9BC4-5B7B-6DAF037FBCB4}"/>
                </a:ext>
              </a:extLst>
            </p:cNvPr>
            <p:cNvGrpSpPr/>
            <p:nvPr/>
          </p:nvGrpSpPr>
          <p:grpSpPr>
            <a:xfrm>
              <a:off x="2535935" y="200086"/>
              <a:ext cx="720002" cy="720002"/>
              <a:chOff x="0" y="0"/>
              <a:chExt cx="720000" cy="720000"/>
            </a:xfrm>
          </p:grpSpPr>
          <p:sp>
            <p:nvSpPr>
              <p:cNvPr id="37" name="椭圆 52">
                <a:extLst>
                  <a:ext uri="{FF2B5EF4-FFF2-40B4-BE49-F238E27FC236}">
                    <a16:creationId xmlns:a16="http://schemas.microsoft.com/office/drawing/2014/main" id="{6EF8CB32-E157-6CC2-DEC7-7DD00EF62963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0"/>
                <a:ext cx="720000" cy="720000"/>
              </a:xfrm>
              <a:prstGeom prst="ellipse">
                <a:avLst/>
              </a:prstGeom>
              <a:solidFill>
                <a:srgbClr val="B786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>
                    <a:solidFill>
                      <a:srgbClr val="262626"/>
                    </a:solidFill>
                  </a:defRPr>
                </a:pPr>
                <a:endParaRPr/>
              </a:p>
            </p:txBody>
          </p:sp>
          <p:sp>
            <p:nvSpPr>
              <p:cNvPr id="38" name="文本框 53">
                <a:extLst>
                  <a:ext uri="{FF2B5EF4-FFF2-40B4-BE49-F238E27FC236}">
                    <a16:creationId xmlns:a16="http://schemas.microsoft.com/office/drawing/2014/main" id="{44AB846D-26F8-53D9-949E-39957FA8A933}"/>
                  </a:ext>
                </a:extLst>
              </p:cNvPr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55044" y="149415"/>
                <a:ext cx="409912" cy="407692"/>
              </a:xfrm>
              <a:prstGeom prst="rect">
                <a:avLst/>
              </a:prstGeom>
              <a:solidFill>
                <a:srgbClr val="B786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000" b="1">
                    <a:solidFill>
                      <a:srgbClr val="262626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defRPr>
                </a:lvl1pPr>
              </a:lstStyle>
              <a:p>
                <a:r>
                  <a:t>O</a:t>
                </a:r>
              </a:p>
            </p:txBody>
          </p:sp>
        </p:grpSp>
        <p:grpSp>
          <p:nvGrpSpPr>
            <p:cNvPr id="34" name="组合 49">
              <a:extLst>
                <a:ext uri="{FF2B5EF4-FFF2-40B4-BE49-F238E27FC236}">
                  <a16:creationId xmlns:a16="http://schemas.microsoft.com/office/drawing/2014/main" id="{02C9ED08-7969-3949-7CAC-70A784252E4E}"/>
                </a:ext>
              </a:extLst>
            </p:cNvPr>
            <p:cNvGrpSpPr/>
            <p:nvPr/>
          </p:nvGrpSpPr>
          <p:grpSpPr>
            <a:xfrm>
              <a:off x="1948842" y="0"/>
              <a:ext cx="720002" cy="720001"/>
              <a:chOff x="0" y="0"/>
              <a:chExt cx="720000" cy="720000"/>
            </a:xfrm>
          </p:grpSpPr>
          <p:sp>
            <p:nvSpPr>
              <p:cNvPr id="35" name="椭圆 50">
                <a:extLst>
                  <a:ext uri="{FF2B5EF4-FFF2-40B4-BE49-F238E27FC236}">
                    <a16:creationId xmlns:a16="http://schemas.microsoft.com/office/drawing/2014/main" id="{27F69268-4E0F-3F6B-9941-57161E68F23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0"/>
                <a:ext cx="720000" cy="720000"/>
              </a:xfrm>
              <a:prstGeom prst="ellipse">
                <a:avLst/>
              </a:prstGeom>
              <a:solidFill>
                <a:srgbClr val="C2A9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b="1">
                    <a:solidFill>
                      <a:srgbClr val="262626"/>
                    </a:solidFill>
                  </a:defRPr>
                </a:pPr>
                <a:endParaRPr/>
              </a:p>
            </p:txBody>
          </p:sp>
          <p:sp>
            <p:nvSpPr>
              <p:cNvPr id="36" name="文本框 51">
                <a:extLst>
                  <a:ext uri="{FF2B5EF4-FFF2-40B4-BE49-F238E27FC236}">
                    <a16:creationId xmlns:a16="http://schemas.microsoft.com/office/drawing/2014/main" id="{96CFAFE5-DA40-C6F5-16FA-C1BDCCFC9185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55044" y="149415"/>
                <a:ext cx="409912" cy="407692"/>
              </a:xfrm>
              <a:prstGeom prst="rect">
                <a:avLst/>
              </a:prstGeom>
              <a:solidFill>
                <a:srgbClr val="C2A9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2000" b="1">
                    <a:solidFill>
                      <a:srgbClr val="262626"/>
                    </a:solidFill>
                    <a:latin typeface="Times New Roman" panose="02020603050405020304"/>
                    <a:ea typeface="Times New Roman" panose="02020603050405020304"/>
                    <a:cs typeface="Times New Roman" panose="02020603050405020304"/>
                    <a:sym typeface="Times New Roman" panose="02020603050405020304"/>
                  </a:defRPr>
                </a:lvl1pPr>
              </a:lstStyle>
              <a:p>
                <a:r>
                  <a:t>S</a:t>
                </a:r>
              </a:p>
            </p:txBody>
          </p:sp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90F0919-FD19-9E99-9676-A73A06B3009E}"/>
              </a:ext>
            </a:extLst>
          </p:cNvPr>
          <p:cNvSpPr txBox="1"/>
          <p:nvPr/>
        </p:nvSpPr>
        <p:spPr>
          <a:xfrm>
            <a:off x="6856302" y="2188584"/>
            <a:ext cx="42869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Give and Take Coffee store employees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customized SOPs to match the workforce 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training system is well-established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with new employees receiving 57 hours of training before starting their jobs.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Give and Take coffee places a high value on employee satisfaction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resulting in a low employee turnover rate.</a:t>
            </a:r>
          </a:p>
        </p:txBody>
      </p:sp>
      <p:pic>
        <p:nvPicPr>
          <p:cNvPr id="53" name="图片 2" descr="A kitchen with a door and shelves&#10;">
            <a:extLst>
              <a:ext uri="{FF2B5EF4-FFF2-40B4-BE49-F238E27FC236}">
                <a16:creationId xmlns:a16="http://schemas.microsoft.com/office/drawing/2014/main" id="{7C35E8B6-E86F-544E-8999-458E43EF4A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1255038" y="3808083"/>
            <a:ext cx="4489616" cy="24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2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E5A43-1F72-6ACB-605B-0B3A7E31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#ZeroCon25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98C3D-66EF-AB31-D69D-366E3CF1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fld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age 0" descr="A hand holding a cup&#10;&#10;">
            <a:extLst>
              <a:ext uri="{FF2B5EF4-FFF2-40B4-BE49-F238E27FC236}">
                <a16:creationId xmlns:a16="http://schemas.microsoft.com/office/drawing/2014/main" id="{07940926-9A47-883B-9B31-E478E32EF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B62EFE16-1305-0F2F-0701-04932EAB5B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95968" y="274920"/>
            <a:ext cx="4174184" cy="5906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0" normalizeH="0" baseline="0" noProof="0" dirty="0">
                <a:ln>
                  <a:noFill/>
                </a:ln>
                <a:solidFill>
                  <a:srgbClr val="152D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Created</a:t>
            </a:r>
          </a:p>
        </p:txBody>
      </p:sp>
      <p:pic>
        <p:nvPicPr>
          <p:cNvPr id="8" name="Image 1" descr="Icon of a hashtag">
            <a:extLst>
              <a:ext uri="{FF2B5EF4-FFF2-40B4-BE49-F238E27FC236}">
                <a16:creationId xmlns:a16="http://schemas.microsoft.com/office/drawing/2014/main" id="{97FEACCD-E988-1FBE-778D-D4461875B0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5967" y="1502719"/>
            <a:ext cx="570793" cy="472480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20D9A759-1278-C0A6-0933-7FBD5E8AC2C8}"/>
              </a:ext>
            </a:extLst>
          </p:cNvPr>
          <p:cNvSpPr/>
          <p:nvPr/>
        </p:nvSpPr>
        <p:spPr>
          <a:xfrm>
            <a:off x="5095967" y="2131964"/>
            <a:ext cx="3208583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Social Media and Media Coverage</a:t>
            </a: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152E2DB4-D96E-54D6-28A4-C53248DFB48D}"/>
              </a:ext>
            </a:extLst>
          </p:cNvPr>
          <p:cNvSpPr/>
          <p:nvPr/>
        </p:nvSpPr>
        <p:spPr>
          <a:xfrm>
            <a:off x="4753411" y="3001494"/>
            <a:ext cx="320858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Featured in over 20 reports by official media outlets (e.g., CCTV, People's Daily)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6ABAB88E-9DFE-63BC-11CA-56FEA8492A24}"/>
              </a:ext>
            </a:extLst>
          </p:cNvPr>
          <p:cNvSpPr/>
          <p:nvPr/>
        </p:nvSpPr>
        <p:spPr>
          <a:xfrm>
            <a:off x="4753411" y="4169498"/>
            <a:ext cx="320858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 100k+ views on related Weibo posts and articles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9F103318-0E80-831D-A51F-21A741690ADF}"/>
              </a:ext>
            </a:extLst>
          </p:cNvPr>
          <p:cNvSpPr/>
          <p:nvPr/>
        </p:nvSpPr>
        <p:spPr>
          <a:xfrm>
            <a:off x="4753411" y="4974598"/>
            <a:ext cx="320858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Related videos reached an audience of 100k+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Image 2" descr="Tiktok icon">
            <a:extLst>
              <a:ext uri="{FF2B5EF4-FFF2-40B4-BE49-F238E27FC236}">
                <a16:creationId xmlns:a16="http://schemas.microsoft.com/office/drawing/2014/main" id="{F52FB1DE-8823-4FC0-87A2-2EA67E882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1408823"/>
            <a:ext cx="570793" cy="477060"/>
          </a:xfrm>
          <a:prstGeom prst="rect">
            <a:avLst/>
          </a:prstGeom>
        </p:spPr>
      </p:pic>
      <p:sp>
        <p:nvSpPr>
          <p:cNvPr id="14" name="Text 5">
            <a:extLst>
              <a:ext uri="{FF2B5EF4-FFF2-40B4-BE49-F238E27FC236}">
                <a16:creationId xmlns:a16="http://schemas.microsoft.com/office/drawing/2014/main" id="{874208A9-DDB3-C4C7-51DE-53134FE85CC4}"/>
              </a:ext>
            </a:extLst>
          </p:cNvPr>
          <p:cNvSpPr/>
          <p:nvPr/>
        </p:nvSpPr>
        <p:spPr>
          <a:xfrm>
            <a:off x="8374361" y="2060269"/>
            <a:ext cx="3602780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Brand Influence &amp; Media Coverage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9B2CE48A-7A16-B039-A5C0-290DE7FCB1E6}"/>
              </a:ext>
            </a:extLst>
          </p:cNvPr>
          <p:cNvSpPr/>
          <p:nvPr/>
        </p:nvSpPr>
        <p:spPr>
          <a:xfrm>
            <a:off x="8374361" y="2905018"/>
            <a:ext cx="3602780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 </a:t>
            </a: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billion views</a:t>
            </a: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Douyin (Tiktok China), multiple </a:t>
            </a: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#1 spots</a:t>
            </a: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local trending lists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74E72C0F-D6E6-70A5-1485-1D7E64A16499}"/>
              </a:ext>
            </a:extLst>
          </p:cNvPr>
          <p:cNvSpPr/>
          <p:nvPr/>
        </p:nvSpPr>
        <p:spPr>
          <a:xfrm>
            <a:off x="8374361" y="4073021"/>
            <a:ext cx="3602780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Featured on major platforms: The Red Note, Bilibili, Kuaishou, Weibo, Toutiao, etc.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8DBB28B6-6588-FF7B-15C9-3AFB8C84674F}"/>
              </a:ext>
            </a:extLst>
          </p:cNvPr>
          <p:cNvSpPr/>
          <p:nvPr/>
        </p:nvSpPr>
        <p:spPr>
          <a:xfrm>
            <a:off x="8374361" y="5241024"/>
            <a:ext cx="3602780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155 million</a:t>
            </a: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related pages on Baidu, </a:t>
            </a: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12,500 articles</a:t>
            </a:r>
            <a:r>
              <a:rPr lang="en-US" sz="175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media reports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0144AB-3A28-AA82-3584-A2401672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sp>
        <p:nvSpPr>
          <p:cNvPr id="20" name="object 5" descr="A screenshot of a cell phone&#10;">
            <a:extLst>
              <a:ext uri="{FF2B5EF4-FFF2-40B4-BE49-F238E27FC236}">
                <a16:creationId xmlns:a16="http://schemas.microsoft.com/office/drawing/2014/main" id="{C95B3452-4710-1A53-E35D-5940AAD4A2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28134" y="2109648"/>
            <a:ext cx="1650491" cy="3429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5" descr="A screenshot of a cell phone">
            <a:extLst>
              <a:ext uri="{FF2B5EF4-FFF2-40B4-BE49-F238E27FC236}">
                <a16:creationId xmlns:a16="http://schemas.microsoft.com/office/drawing/2014/main" id="{2DF73570-5153-0723-127E-27B1DE3DE7D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68042" y="2109587"/>
            <a:ext cx="1619250" cy="3429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5" descr="A screenshot of a cell phone">
            <a:extLst>
              <a:ext uri="{FF2B5EF4-FFF2-40B4-BE49-F238E27FC236}">
                <a16:creationId xmlns:a16="http://schemas.microsoft.com/office/drawing/2014/main" id="{B707620D-BF23-ACAD-B5DF-E8648678250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14927" y="2109587"/>
            <a:ext cx="1788160" cy="342836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8" descr="A screenshot of a cell phone">
            <a:extLst>
              <a:ext uri="{FF2B5EF4-FFF2-40B4-BE49-F238E27FC236}">
                <a16:creationId xmlns:a16="http://schemas.microsoft.com/office/drawing/2014/main" id="{89DF1ADC-E4E2-4CB9-D4B6-B55AD6887E6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64047" y="2109587"/>
            <a:ext cx="1590675" cy="3429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326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E4CDF-1069-ACA1-5F0B-6A1D78A1F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#ZeroCon25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7075FA-83C5-BAC9-0860-08AD8E4C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</a:t>
            </a:fld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 0">
            <a:extLst>
              <a:ext uri="{FF2B5EF4-FFF2-40B4-BE49-F238E27FC236}">
                <a16:creationId xmlns:a16="http://schemas.microsoft.com/office/drawing/2014/main" id="{CEC39DFD-629E-BF0F-22FE-CA41AD8F0F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0834" y="701779"/>
            <a:ext cx="9537010" cy="2896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0" normalizeH="0" baseline="0" noProof="0" dirty="0">
                <a:ln>
                  <a:noFill/>
                </a:ln>
                <a:solidFill>
                  <a:srgbClr val="152D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Stories</a:t>
            </a:r>
          </a:p>
        </p:txBody>
      </p:sp>
      <p:pic>
        <p:nvPicPr>
          <p:cNvPr id="27" name="Image 0" descr="A person in a wheelchair foaming the milk in front of a coffee machine">
            <a:extLst>
              <a:ext uri="{FF2B5EF4-FFF2-40B4-BE49-F238E27FC236}">
                <a16:creationId xmlns:a16="http://schemas.microsoft.com/office/drawing/2014/main" id="{55E97244-3FBF-500D-7A47-34FF84A2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60" y="2263745"/>
            <a:ext cx="3600659" cy="2553923"/>
          </a:xfrm>
          <a:prstGeom prst="rect">
            <a:avLst/>
          </a:prstGeom>
        </p:spPr>
      </p:pic>
      <p:sp>
        <p:nvSpPr>
          <p:cNvPr id="28" name="Text 1">
            <a:extLst>
              <a:ext uri="{FF2B5EF4-FFF2-40B4-BE49-F238E27FC236}">
                <a16:creationId xmlns:a16="http://schemas.microsoft.com/office/drawing/2014/main" id="{45128FFC-73BA-BA6A-8ECB-4C66C559C72E}"/>
              </a:ext>
            </a:extLst>
          </p:cNvPr>
          <p:cNvSpPr/>
          <p:nvPr/>
        </p:nvSpPr>
        <p:spPr>
          <a:xfrm>
            <a:off x="1010834" y="5100168"/>
            <a:ext cx="2516804" cy="17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Physically Disabled Barista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9D664818-5EBA-C103-175C-D2E105FA4F95}"/>
              </a:ext>
            </a:extLst>
          </p:cNvPr>
          <p:cNvSpPr/>
          <p:nvPr/>
        </p:nvSpPr>
        <p:spPr>
          <a:xfrm>
            <a:off x="1010834" y="5460444"/>
            <a:ext cx="821093" cy="406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Xiaoyan Wang 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0" name="Image 1" descr="A person wearing a mask holding a mug">
            <a:extLst>
              <a:ext uri="{FF2B5EF4-FFF2-40B4-BE49-F238E27FC236}">
                <a16:creationId xmlns:a16="http://schemas.microsoft.com/office/drawing/2014/main" id="{3F475F49-B89E-94F5-3F15-B9DAFA87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779" y="2263690"/>
            <a:ext cx="3600595" cy="2553923"/>
          </a:xfrm>
          <a:prstGeom prst="rect">
            <a:avLst/>
          </a:prstGeom>
        </p:spPr>
      </p:pic>
      <p:sp>
        <p:nvSpPr>
          <p:cNvPr id="31" name="Text 3">
            <a:extLst>
              <a:ext uri="{FF2B5EF4-FFF2-40B4-BE49-F238E27FC236}">
                <a16:creationId xmlns:a16="http://schemas.microsoft.com/office/drawing/2014/main" id="{4042A2A8-6815-1B4D-F2D8-A02AFEBEC549}"/>
              </a:ext>
            </a:extLst>
          </p:cNvPr>
          <p:cNvSpPr/>
          <p:nvPr/>
        </p:nvSpPr>
        <p:spPr>
          <a:xfrm>
            <a:off x="4591191" y="5100287"/>
            <a:ext cx="2625979" cy="17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Hearing impairment Barista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20745423-DCA1-1963-DE52-0274885C43A3}"/>
              </a:ext>
            </a:extLst>
          </p:cNvPr>
          <p:cNvSpPr/>
          <p:nvPr/>
        </p:nvSpPr>
        <p:spPr>
          <a:xfrm>
            <a:off x="4591191" y="5457060"/>
            <a:ext cx="3285773" cy="1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Lulei</a:t>
            </a: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Chen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3" name="Image 2" descr="Two men wearing masks behind a counter">
            <a:extLst>
              <a:ext uri="{FF2B5EF4-FFF2-40B4-BE49-F238E27FC236}">
                <a16:creationId xmlns:a16="http://schemas.microsoft.com/office/drawing/2014/main" id="{1531C4EA-99B9-3725-62C2-294905163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4734" y="2263689"/>
            <a:ext cx="3600659" cy="2553923"/>
          </a:xfrm>
          <a:prstGeom prst="rect">
            <a:avLst/>
          </a:prstGeom>
        </p:spPr>
      </p:pic>
      <p:sp>
        <p:nvSpPr>
          <p:cNvPr id="34" name="Text 6">
            <a:extLst>
              <a:ext uri="{FF2B5EF4-FFF2-40B4-BE49-F238E27FC236}">
                <a16:creationId xmlns:a16="http://schemas.microsoft.com/office/drawing/2014/main" id="{2B130DC5-AB36-7C5E-2959-E450B83AFFD0}"/>
              </a:ext>
            </a:extLst>
          </p:cNvPr>
          <p:cNvSpPr/>
          <p:nvPr/>
        </p:nvSpPr>
        <p:spPr>
          <a:xfrm>
            <a:off x="8153400" y="5105822"/>
            <a:ext cx="2452534" cy="178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Visual impairment Barista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 7">
            <a:extLst>
              <a:ext uri="{FF2B5EF4-FFF2-40B4-BE49-F238E27FC236}">
                <a16:creationId xmlns:a16="http://schemas.microsoft.com/office/drawing/2014/main" id="{A2B72391-7054-9704-3320-CF687FEA784E}"/>
              </a:ext>
            </a:extLst>
          </p:cNvPr>
          <p:cNvSpPr/>
          <p:nvPr/>
        </p:nvSpPr>
        <p:spPr>
          <a:xfrm>
            <a:off x="8194734" y="5469697"/>
            <a:ext cx="3285678" cy="182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Tianbao</a:t>
            </a: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Yin &amp; </a:t>
            </a:r>
            <a:r>
              <a:rPr lang="en-US" sz="1750" b="1" dirty="0" err="1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Tianyou</a:t>
            </a:r>
            <a:r>
              <a:rPr lang="en-US" sz="175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Yin</a:t>
            </a:r>
            <a:endParaRPr lang="en-US" sz="17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D86EC52-CDA1-5682-6B90-7091BE1E9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E7E53006-3C3D-D0EB-2E00-60318858F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21600000">
            <a:off x="0" y="14775"/>
            <a:ext cx="487045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35373-33A3-7528-5EA6-FDCC14ADE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#ZeroCon25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65C9F-538C-2078-8375-A8CAAA7C7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5A9E4-2CE9-4E32-BE85-7C32F0F78A6D}" type="slidenum">
              <a:rPr lang="en-GB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</a:t>
            </a:fld>
            <a:endParaRPr lang="en-GB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42E176B4-C976-684F-9D3D-0AC058059A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1094" y="422896"/>
            <a:ext cx="5274906" cy="50940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1200" cap="none" spc="0" normalizeH="0" baseline="0" noProof="0" dirty="0">
                <a:ln>
                  <a:noFill/>
                </a:ln>
                <a:solidFill>
                  <a:srgbClr val="152D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Step 100 stores </a:t>
            </a:r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B1217F18-0F59-8FC6-6E48-D4C243FA3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69422" y="1675093"/>
            <a:ext cx="3412679" cy="1199201"/>
          </a:xfrm>
          <a:prstGeom prst="roundRect">
            <a:avLst>
              <a:gd name="adj" fmla="val 220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CN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8EAEBA9-2CE3-3C2A-94B0-9595251A6EB6}"/>
              </a:ext>
            </a:extLst>
          </p:cNvPr>
          <p:cNvSpPr/>
          <p:nvPr/>
        </p:nvSpPr>
        <p:spPr>
          <a:xfrm>
            <a:off x="2164582" y="1883464"/>
            <a:ext cx="2990705" cy="782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Build a public welfare network with a "snowball" effect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3D741A0D-9C18-550D-21F9-FEAE0E2F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70040" y="2874295"/>
            <a:ext cx="4211441" cy="955541"/>
          </a:xfrm>
          <a:prstGeom prst="roundRect">
            <a:avLst>
              <a:gd name="adj" fmla="val 2885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CN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0040BD82-1D92-DEDA-54A7-D1DB9DD3DECB}"/>
              </a:ext>
            </a:extLst>
          </p:cNvPr>
          <p:cNvSpPr/>
          <p:nvPr/>
        </p:nvSpPr>
        <p:spPr>
          <a:xfrm>
            <a:off x="1765202" y="2973505"/>
            <a:ext cx="3789466" cy="521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Reaching </a:t>
            </a:r>
            <a:r>
              <a:rPr lang="en-US" sz="16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70,000+ corporate employees</a:t>
            </a: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across </a:t>
            </a:r>
            <a:r>
              <a:rPr lang="en-US" sz="16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 key commercial areas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C5A10EB5-7204-DCFA-6FA7-DD947D05E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5798" y="3820679"/>
            <a:ext cx="5010202" cy="885092"/>
          </a:xfrm>
          <a:prstGeom prst="roundRect">
            <a:avLst>
              <a:gd name="adj" fmla="val 4167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CN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E35FF86E-24D9-51D5-1D86-C2A7D403A297}"/>
              </a:ext>
            </a:extLst>
          </p:cNvPr>
          <p:cNvSpPr/>
          <p:nvPr/>
        </p:nvSpPr>
        <p:spPr>
          <a:xfrm>
            <a:off x="1296785" y="4036487"/>
            <a:ext cx="4588227" cy="449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Collaboration with </a:t>
            </a:r>
            <a:r>
              <a:rPr lang="en-US" sz="16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 brands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2422ACF6-20A8-9A62-BDF8-7DD31EE8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313" y="4692467"/>
            <a:ext cx="5808964" cy="1565162"/>
          </a:xfrm>
          <a:prstGeom prst="roundRect">
            <a:avLst>
              <a:gd name="adj" fmla="val 2206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en-CN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AED96C39-114C-6C20-B6B5-4CB9E89B811C}"/>
              </a:ext>
            </a:extLst>
          </p:cNvPr>
          <p:cNvSpPr/>
          <p:nvPr/>
        </p:nvSpPr>
        <p:spPr>
          <a:xfrm>
            <a:off x="1013300" y="4905410"/>
            <a:ext cx="5386989" cy="1104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Helping </a:t>
            </a:r>
            <a:r>
              <a:rPr lang="en-US" sz="16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200-300 disabled individuals</a:t>
            </a: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bringing hope to </a:t>
            </a:r>
            <a:r>
              <a:rPr lang="en-US" sz="1600" b="1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300 families</a:t>
            </a:r>
            <a:r>
              <a:rPr lang="en-US" sz="1600" dirty="0">
                <a:solidFill>
                  <a:srgbClr val="4C4C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while professionalizing coffee chain operations for disabled employees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Image 0">
            <a:extLst>
              <a:ext uri="{FF2B5EF4-FFF2-40B4-BE49-F238E27FC236}">
                <a16:creationId xmlns:a16="http://schemas.microsoft.com/office/drawing/2014/main" id="{162F81CB-6902-7E76-A251-4750CBE4E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518" y="2804130"/>
            <a:ext cx="2396280" cy="24647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8B27C1-FA5E-2061-DF64-6FD6ECBDD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1EEAEC26-C78C-D8A1-5930-35135A187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rot="21600000">
            <a:off x="0" y="14775"/>
            <a:ext cx="487045" cy="688975"/>
          </a:xfrm>
          <a:prstGeom prst="rect">
            <a:avLst/>
          </a:prstGeom>
        </p:spPr>
      </p:pic>
      <p:pic>
        <p:nvPicPr>
          <p:cNvPr id="20" name="图片 7" descr="A group of people standing together wearing black aprons">
            <a:extLst>
              <a:ext uri="{FF2B5EF4-FFF2-40B4-BE49-F238E27FC236}">
                <a16:creationId xmlns:a16="http://schemas.microsoft.com/office/drawing/2014/main" id="{D99D525B-1D98-5DF9-AB68-F0660C14D99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79485" y="3437199"/>
            <a:ext cx="5229591" cy="2892425"/>
          </a:xfrm>
          <a:prstGeom prst="rect">
            <a:avLst/>
          </a:prstGeom>
        </p:spPr>
      </p:pic>
      <p:pic>
        <p:nvPicPr>
          <p:cNvPr id="21" name="图片 8" descr="collage of 4 pictures of people holding certificates, a kid holding a teddy bear, and what looks like a team meeting of employees">
            <a:extLst>
              <a:ext uri="{FF2B5EF4-FFF2-40B4-BE49-F238E27FC236}">
                <a16:creationId xmlns:a16="http://schemas.microsoft.com/office/drawing/2014/main" id="{B63B39E6-B7B9-14F3-F85E-8983DE7ED1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180" y="654685"/>
            <a:ext cx="4960620" cy="277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FE4F6-D2C9-A6E1-DD54-FB212D33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标&#10;&#10;描述已自动生成">
            <a:extLst>
              <a:ext uri="{FF2B5EF4-FFF2-40B4-BE49-F238E27FC236}">
                <a16:creationId xmlns:a16="http://schemas.microsoft.com/office/drawing/2014/main" id="{2F88A9A8-F572-7CF1-FF3F-B2EE725F78C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60" y="2171700"/>
            <a:ext cx="4637405" cy="6618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911D6F-B515-E64F-BC70-EC5D2A77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72" y="6329624"/>
            <a:ext cx="1100780" cy="5283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324E18-BA41-4240-F6A7-DD27604B825F}"/>
              </a:ext>
            </a:extLst>
          </p:cNvPr>
          <p:cNvSpPr/>
          <p:nvPr/>
        </p:nvSpPr>
        <p:spPr>
          <a:xfrm>
            <a:off x="996799" y="1831538"/>
            <a:ext cx="755453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Lighting the Future with Kindness</a:t>
            </a:r>
            <a:b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commercially sustainable model designed to give back to society, fostering social value and creating meaningful impact by breaking barriers.</a:t>
            </a:r>
            <a:b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Goal: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become the largest socially responsible coffee company in the Asia-Pacific region, generating both social and economic benefits for shareholders, consumers, and employees with disabilities.</a:t>
            </a:r>
            <a:r>
              <a:rPr lang="en-US" sz="2800" b="0" i="0" u="none" strike="noStrike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CN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48DBA-A3AA-ACCF-3EBF-3701D5075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>
                <a:latin typeface="Roboto"/>
                <a:ea typeface="Roboto"/>
                <a:cs typeface="Roboto"/>
              </a:rPr>
              <a:t>Lighting the Future with Kindness</a:t>
            </a:r>
            <a:br>
              <a:rPr lang="en-US" sz="2800" b="1" dirty="0">
                <a:cs typeface="Roboto"/>
              </a:rPr>
            </a:br>
            <a:endParaRPr lang="en-GB" sz="2800">
              <a:cs typeface="Robo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3922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26576</TotalTime>
  <Words>612</Words>
  <Application>Microsoft Office PowerPoint</Application>
  <PresentationFormat>Widescreen</PresentationFormat>
  <Paragraphs>95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Give and Take Coffee A Socially Inclusive Coffee Brand</vt:lpstr>
      <vt:lpstr>Give and Take — The Rhythm of Life</vt:lpstr>
      <vt:lpstr>Essence of the Project</vt:lpstr>
      <vt:lpstr>Innovative Aspects</vt:lpstr>
      <vt:lpstr>Innovative Aspects</vt:lpstr>
      <vt:lpstr>Impact Created</vt:lpstr>
      <vt:lpstr>Our Stories</vt:lpstr>
      <vt:lpstr>Next Step 100 stores </vt:lpstr>
      <vt:lpstr>Lighting the Future with Kindness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Katerina Stanton Balazs</dc:creator>
  <cp:lastModifiedBy>Yiyi Chen</cp:lastModifiedBy>
  <cp:revision>112</cp:revision>
  <dcterms:created xsi:type="dcterms:W3CDTF">2022-12-05T13:52:15Z</dcterms:created>
  <dcterms:modified xsi:type="dcterms:W3CDTF">2025-03-02T13:48:56Z</dcterms:modified>
</cp:coreProperties>
</file>