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6" r:id="rId1"/>
    <p:sldMasterId id="2147484101" r:id="rId2"/>
    <p:sldMasterId id="2147484092" r:id="rId3"/>
    <p:sldMasterId id="2147484111" r:id="rId4"/>
    <p:sldMasterId id="2147484124" r:id="rId5"/>
    <p:sldMasterId id="2147484231" r:id="rId6"/>
    <p:sldMasterId id="2147484239" r:id="rId7"/>
    <p:sldMasterId id="2147484498" r:id="rId8"/>
    <p:sldMasterId id="2147484537" r:id="rId9"/>
  </p:sldMasterIdLst>
  <p:notesMasterIdLst>
    <p:notesMasterId r:id="rId56"/>
  </p:notesMasterIdLst>
  <p:handoutMasterIdLst>
    <p:handoutMasterId r:id="rId57"/>
  </p:handoutMasterIdLst>
  <p:sldIdLst>
    <p:sldId id="2703" r:id="rId10"/>
    <p:sldId id="2725" r:id="rId11"/>
    <p:sldId id="2726" r:id="rId12"/>
    <p:sldId id="2709" r:id="rId13"/>
    <p:sldId id="2719" r:id="rId14"/>
    <p:sldId id="2724" r:id="rId15"/>
    <p:sldId id="2649" r:id="rId16"/>
    <p:sldId id="2706" r:id="rId17"/>
    <p:sldId id="275" r:id="rId18"/>
    <p:sldId id="495" r:id="rId19"/>
    <p:sldId id="496" r:id="rId20"/>
    <p:sldId id="519" r:id="rId21"/>
    <p:sldId id="498" r:id="rId22"/>
    <p:sldId id="452" r:id="rId23"/>
    <p:sldId id="2711" r:id="rId24"/>
    <p:sldId id="408" r:id="rId25"/>
    <p:sldId id="437" r:id="rId26"/>
    <p:sldId id="418" r:id="rId27"/>
    <p:sldId id="423" r:id="rId28"/>
    <p:sldId id="484" r:id="rId29"/>
    <p:sldId id="527" r:id="rId30"/>
    <p:sldId id="454" r:id="rId31"/>
    <p:sldId id="485" r:id="rId32"/>
    <p:sldId id="446" r:id="rId33"/>
    <p:sldId id="500" r:id="rId34"/>
    <p:sldId id="432" r:id="rId35"/>
    <p:sldId id="488" r:id="rId36"/>
    <p:sldId id="501" r:id="rId37"/>
    <p:sldId id="265" r:id="rId38"/>
    <p:sldId id="486" r:id="rId39"/>
    <p:sldId id="450" r:id="rId40"/>
    <p:sldId id="459" r:id="rId41"/>
    <p:sldId id="455" r:id="rId42"/>
    <p:sldId id="524" r:id="rId43"/>
    <p:sldId id="460" r:id="rId44"/>
    <p:sldId id="2736" r:id="rId45"/>
    <p:sldId id="2735" r:id="rId46"/>
    <p:sldId id="2684" r:id="rId47"/>
    <p:sldId id="2720" r:id="rId48"/>
    <p:sldId id="2685" r:id="rId49"/>
    <p:sldId id="2674" r:id="rId50"/>
    <p:sldId id="2675" r:id="rId51"/>
    <p:sldId id="2717" r:id="rId52"/>
    <p:sldId id="2733" r:id="rId53"/>
    <p:sldId id="2705" r:id="rId54"/>
    <p:sldId id="2734" r:id="rId55"/>
  </p:sldIdLst>
  <p:sldSz cx="24377650" cy="13716000"/>
  <p:notesSz cx="6858000" cy="9144000"/>
  <p:defaultTextStyle>
    <a:defPPr>
      <a:defRPr lang="en-US"/>
    </a:defPPr>
    <a:lvl1pPr algn="l" defTabSz="1827213" rtl="0" eaLnBrk="0" fontAlgn="base" hangingPunct="0">
      <a:spcBef>
        <a:spcPct val="0"/>
      </a:spcBef>
      <a:spcAft>
        <a:spcPct val="0"/>
      </a:spcAft>
      <a:defRPr sz="3600" kern="1200">
        <a:solidFill>
          <a:schemeClr val="tx1"/>
        </a:solidFill>
        <a:latin typeface="Lato Light"/>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Lato Light"/>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Lato Light"/>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Lato Light"/>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Lato Light"/>
        <a:ea typeface="+mn-ea"/>
        <a:cs typeface="+mn-cs"/>
      </a:defRPr>
    </a:lvl5pPr>
    <a:lvl6pPr marL="2286000" algn="l" defTabSz="914400" rtl="0" eaLnBrk="1" latinLnBrk="0" hangingPunct="1">
      <a:defRPr sz="3600" kern="1200">
        <a:solidFill>
          <a:schemeClr val="tx1"/>
        </a:solidFill>
        <a:latin typeface="Lato Light"/>
        <a:ea typeface="+mn-ea"/>
        <a:cs typeface="+mn-cs"/>
      </a:defRPr>
    </a:lvl6pPr>
    <a:lvl7pPr marL="2743200" algn="l" defTabSz="914400" rtl="0" eaLnBrk="1" latinLnBrk="0" hangingPunct="1">
      <a:defRPr sz="3600" kern="1200">
        <a:solidFill>
          <a:schemeClr val="tx1"/>
        </a:solidFill>
        <a:latin typeface="Lato Light"/>
        <a:ea typeface="+mn-ea"/>
        <a:cs typeface="+mn-cs"/>
      </a:defRPr>
    </a:lvl7pPr>
    <a:lvl8pPr marL="3200400" algn="l" defTabSz="914400" rtl="0" eaLnBrk="1" latinLnBrk="0" hangingPunct="1">
      <a:defRPr sz="3600" kern="1200">
        <a:solidFill>
          <a:schemeClr val="tx1"/>
        </a:solidFill>
        <a:latin typeface="Lato Light"/>
        <a:ea typeface="+mn-ea"/>
        <a:cs typeface="+mn-cs"/>
      </a:defRPr>
    </a:lvl8pPr>
    <a:lvl9pPr marL="3657600" algn="l" defTabSz="914400" rtl="0" eaLnBrk="1" latinLnBrk="0" hangingPunct="1">
      <a:defRPr sz="3600" kern="1200">
        <a:solidFill>
          <a:schemeClr val="tx1"/>
        </a:solidFill>
        <a:latin typeface="Lato Ligh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806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AF8FC"/>
    <a:srgbClr val="E3000F"/>
    <a:srgbClr val="C5C6C6"/>
    <a:srgbClr val="B8BBC1"/>
    <a:srgbClr val="F4F3F5"/>
    <a:srgbClr val="F3F3F3"/>
    <a:srgbClr val="AA8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1803" autoAdjust="0"/>
  </p:normalViewPr>
  <p:slideViewPr>
    <p:cSldViewPr snapToGrid="0" snapToObjects="1">
      <p:cViewPr varScale="1">
        <p:scale>
          <a:sx n="38" d="100"/>
          <a:sy n="38" d="100"/>
        </p:scale>
        <p:origin x="749" y="67"/>
      </p:cViewPr>
      <p:guideLst>
        <p:guide orient="horz" pos="4320"/>
        <p:guide pos="8062"/>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handoutMaster" Target="handoutMasters/handoutMaster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D81DFC-CC0F-4FB9-94B7-7639DB302B5B}" type="doc">
      <dgm:prSet loTypeId="urn:microsoft.com/office/officeart/2005/8/layout/list1" loCatId="list" qsTypeId="urn:microsoft.com/office/officeart/2005/8/quickstyle/3d3" qsCatId="3D" csTypeId="urn:microsoft.com/office/officeart/2005/8/colors/accent1_4" csCatId="accent1" phldr="1"/>
      <dgm:spPr/>
      <dgm:t>
        <a:bodyPr/>
        <a:lstStyle/>
        <a:p>
          <a:endParaRPr lang="en-US"/>
        </a:p>
      </dgm:t>
    </dgm:pt>
    <dgm:pt modelId="{1E88552E-DA71-4263-890B-48658E9671DD}">
      <dgm:prSet phldrT="[Text]" custT="1"/>
      <dgm:spPr/>
      <dgm:t>
        <a:bodyPr tIns="0" rIns="0" bIns="0" anchor="ctr" anchorCtr="0"/>
        <a:lstStyle/>
        <a:p>
          <a:pPr algn="l">
            <a:lnSpc>
              <a:spcPct val="100000"/>
            </a:lnSpc>
            <a:spcBef>
              <a:spcPts val="0"/>
            </a:spcBef>
            <a:spcAft>
              <a:spcPts val="0"/>
            </a:spcAft>
          </a:pPr>
          <a:r>
            <a:rPr lang="en-GB" sz="4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Telecommunication Infrastructure and Services</a:t>
          </a:r>
          <a:endParaRPr lang="en-US" sz="4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dgm:t>
    </dgm:pt>
    <dgm:pt modelId="{CE59CC92-CEE5-4128-96F2-FA2FFF7A3B80}" type="parTrans" cxnId="{65156EB1-32BB-43C2-878D-DA52E41C16DA}">
      <dgm:prSet/>
      <dgm:spPr/>
      <dgm:t>
        <a:bodyPr/>
        <a:lstStyle/>
        <a:p>
          <a:pPr>
            <a:spcBef>
              <a:spcPts val="0"/>
            </a:spcBef>
          </a:pPr>
          <a:endParaRPr lang="en-US" sz="4000" b="1">
            <a:solidFill>
              <a:schemeClr val="tx1">
                <a:lumMod val="50000"/>
                <a:lumOff val="50000"/>
              </a:schemeClr>
            </a:solidFill>
            <a:effectLst/>
            <a:latin typeface="Calibri" panose="020F0502020204030204" pitchFamily="34" charset="0"/>
            <a:cs typeface="Calibri" panose="020F0502020204030204" pitchFamily="34" charset="0"/>
          </a:endParaRPr>
        </a:p>
      </dgm:t>
    </dgm:pt>
    <dgm:pt modelId="{BA1F4DB7-1D00-45F5-898A-C11F3AF32DD0}" type="sibTrans" cxnId="{65156EB1-32BB-43C2-878D-DA52E41C16DA}">
      <dgm:prSet/>
      <dgm:spPr/>
      <dgm:t>
        <a:bodyPr/>
        <a:lstStyle/>
        <a:p>
          <a:pPr>
            <a:spcBef>
              <a:spcPts val="0"/>
            </a:spcBef>
          </a:pPr>
          <a:endParaRPr lang="en-US" sz="4000" b="1">
            <a:solidFill>
              <a:schemeClr val="tx1">
                <a:lumMod val="50000"/>
                <a:lumOff val="50000"/>
              </a:schemeClr>
            </a:solidFill>
            <a:effectLst/>
            <a:latin typeface="Calibri" panose="020F0502020204030204" pitchFamily="34" charset="0"/>
            <a:cs typeface="Calibri" panose="020F0502020204030204" pitchFamily="34" charset="0"/>
          </a:endParaRPr>
        </a:p>
      </dgm:t>
    </dgm:pt>
    <dgm:pt modelId="{5F7F8479-B2D1-4EDF-9B8A-221B4B7A4E76}">
      <dgm:prSet phldrT="[Text]" custT="1"/>
      <dgm:spPr/>
      <dgm:t>
        <a:bodyPr tIns="0" rIns="0" bIns="0" anchor="ctr" anchorCtr="0"/>
        <a:lstStyle/>
        <a:p>
          <a:pPr>
            <a:lnSpc>
              <a:spcPct val="100000"/>
            </a:lnSpc>
            <a:spcBef>
              <a:spcPts val="0"/>
            </a:spcBef>
            <a:spcAft>
              <a:spcPts val="0"/>
            </a:spcAft>
          </a:pPr>
          <a:r>
            <a:rPr lang="sr-Latn-RS" sz="4000" b="1" dirty="0" err="1">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IoT</a:t>
          </a:r>
          <a:r>
            <a:rPr lang="sr-Latn-RS" sz="4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sr-Latn-RS" sz="4000" b="1" dirty="0" err="1">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and</a:t>
          </a:r>
          <a:r>
            <a:rPr lang="sr-Latn-RS" sz="4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en-US" sz="4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Smart Everythin</a:t>
          </a:r>
          <a:r>
            <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
          </a:r>
        </a:p>
      </dgm:t>
    </dgm:pt>
    <dgm:pt modelId="{CFCF1BC9-EFD2-41C8-9698-8CD4ACF2C8F3}" type="parTrans" cxnId="{AD251440-4D08-4116-8E55-B12C6871DE04}">
      <dgm:prSet/>
      <dgm:spPr/>
      <dgm:t>
        <a:bodyPr/>
        <a:lstStyle/>
        <a:p>
          <a:pPr>
            <a:spcBef>
              <a:spcPts val="0"/>
            </a:spcBef>
          </a:pPr>
          <a:endParaRPr lang="en-US" sz="4000" b="1">
            <a:solidFill>
              <a:schemeClr val="tx1">
                <a:lumMod val="50000"/>
                <a:lumOff val="50000"/>
              </a:schemeClr>
            </a:solidFill>
            <a:effectLst/>
            <a:latin typeface="Calibri" panose="020F0502020204030204" pitchFamily="34" charset="0"/>
            <a:cs typeface="Calibri" panose="020F0502020204030204" pitchFamily="34" charset="0"/>
          </a:endParaRPr>
        </a:p>
      </dgm:t>
    </dgm:pt>
    <dgm:pt modelId="{8A7BCC2A-3728-4CB0-A51E-5617957D1182}" type="sibTrans" cxnId="{AD251440-4D08-4116-8E55-B12C6871DE04}">
      <dgm:prSet/>
      <dgm:spPr/>
      <dgm:t>
        <a:bodyPr/>
        <a:lstStyle/>
        <a:p>
          <a:pPr>
            <a:spcBef>
              <a:spcPts val="0"/>
            </a:spcBef>
          </a:pPr>
          <a:endParaRPr lang="en-US" sz="4000" b="1">
            <a:solidFill>
              <a:schemeClr val="tx1">
                <a:lumMod val="50000"/>
                <a:lumOff val="50000"/>
              </a:schemeClr>
            </a:solidFill>
            <a:effectLst/>
            <a:latin typeface="Calibri" panose="020F0502020204030204" pitchFamily="34" charset="0"/>
            <a:cs typeface="Calibri" panose="020F0502020204030204" pitchFamily="34" charset="0"/>
          </a:endParaRPr>
        </a:p>
      </dgm:t>
    </dgm:pt>
    <dgm:pt modelId="{68F11BD8-058E-4941-856E-5E31E6C7CA15}">
      <dgm:prSet phldrT="[Text]" custT="1"/>
      <dgm:spPr/>
      <dgm:t>
        <a:bodyPr tIns="0" rIns="0" bIns="0" anchor="ctr" anchorCtr="0"/>
        <a:lstStyle/>
        <a:p>
          <a:pPr algn="l">
            <a:lnSpc>
              <a:spcPct val="100000"/>
            </a:lnSpc>
            <a:spcBef>
              <a:spcPts val="0"/>
            </a:spcBef>
            <a:spcAft>
              <a:spcPts val="0"/>
            </a:spcAft>
          </a:pPr>
          <a:r>
            <a:rPr lang="en-GB" sz="4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ICT Infrastructure and Data </a:t>
          </a:r>
          <a:r>
            <a:rPr lang="en-GB" sz="4000" b="1" dirty="0" err="1">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Center</a:t>
          </a:r>
          <a:endParaRPr lang="en-US" sz="4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dgm:t>
    </dgm:pt>
    <dgm:pt modelId="{A9DACAF4-4286-4434-B176-C2E991360107}" type="parTrans" cxnId="{DB57E2BE-1992-4A05-A326-8885C1DCBB0E}">
      <dgm:prSet/>
      <dgm:spPr/>
      <dgm:t>
        <a:bodyPr/>
        <a:lstStyle/>
        <a:p>
          <a:endParaRPr lang="en-GB"/>
        </a:p>
      </dgm:t>
    </dgm:pt>
    <dgm:pt modelId="{84DFB8C0-9E71-4ED5-8E7B-B3F2495348A0}" type="sibTrans" cxnId="{DB57E2BE-1992-4A05-A326-8885C1DCBB0E}">
      <dgm:prSet/>
      <dgm:spPr/>
      <dgm:t>
        <a:bodyPr/>
        <a:lstStyle/>
        <a:p>
          <a:endParaRPr lang="en-GB"/>
        </a:p>
      </dgm:t>
    </dgm:pt>
    <dgm:pt modelId="{8DD6FC4A-D388-45B3-B472-9167514B9CF8}">
      <dgm:prSet phldrT="[Text]" custT="1"/>
      <dgm:spPr/>
      <dgm:t>
        <a:bodyPr tIns="0" rIns="0" bIns="0" anchor="ctr" anchorCtr="0"/>
        <a:lstStyle/>
        <a:p>
          <a:r>
            <a:rPr lang="en-GB"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Critical Infrastructure and Services</a:t>
          </a:r>
          <a:endParaRPr lang="en-US"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dgm:t>
    </dgm:pt>
    <dgm:pt modelId="{2CEC2B25-01B0-4DD7-B061-2AB3091F181A}" type="sibTrans" cxnId="{B66085E7-E1E7-4A16-B0E5-EE8BE37175DD}">
      <dgm:prSet/>
      <dgm:spPr/>
      <dgm:t>
        <a:bodyPr/>
        <a:lstStyle/>
        <a:p>
          <a:endParaRPr lang="en-GB"/>
        </a:p>
      </dgm:t>
    </dgm:pt>
    <dgm:pt modelId="{5FA67008-C13A-4133-B2A3-D54C723443E0}" type="parTrans" cxnId="{B66085E7-E1E7-4A16-B0E5-EE8BE37175DD}">
      <dgm:prSet/>
      <dgm:spPr/>
      <dgm:t>
        <a:bodyPr/>
        <a:lstStyle/>
        <a:p>
          <a:endParaRPr lang="en-GB"/>
        </a:p>
      </dgm:t>
    </dgm:pt>
    <dgm:pt modelId="{003215A0-C518-4870-8B55-591419671C12}" type="pres">
      <dgm:prSet presAssocID="{09D81DFC-CC0F-4FB9-94B7-7639DB302B5B}" presName="linear" presStyleCnt="0">
        <dgm:presLayoutVars>
          <dgm:dir/>
          <dgm:animLvl val="lvl"/>
          <dgm:resizeHandles val="exact"/>
        </dgm:presLayoutVars>
      </dgm:prSet>
      <dgm:spPr/>
    </dgm:pt>
    <dgm:pt modelId="{29B1E317-55BF-4082-8011-937B143DDF19}" type="pres">
      <dgm:prSet presAssocID="{1E88552E-DA71-4263-890B-48658E9671DD}" presName="parentLin" presStyleCnt="0"/>
      <dgm:spPr/>
    </dgm:pt>
    <dgm:pt modelId="{6F636BB5-94BB-4CAF-B180-825B53FC8651}" type="pres">
      <dgm:prSet presAssocID="{1E88552E-DA71-4263-890B-48658E9671DD}" presName="parentLeftMargin" presStyleLbl="node1" presStyleIdx="0" presStyleCnt="4"/>
      <dgm:spPr/>
    </dgm:pt>
    <dgm:pt modelId="{D5695580-AB57-436A-A9C8-381506FE7F25}" type="pres">
      <dgm:prSet presAssocID="{1E88552E-DA71-4263-890B-48658E9671DD}" presName="parentText" presStyleLbl="node1" presStyleIdx="0" presStyleCnt="4" custScaleX="119110">
        <dgm:presLayoutVars>
          <dgm:chMax val="0"/>
          <dgm:bulletEnabled val="1"/>
        </dgm:presLayoutVars>
      </dgm:prSet>
      <dgm:spPr/>
    </dgm:pt>
    <dgm:pt modelId="{30DE5A1B-4076-4997-8C0B-7AE4EDCA516F}" type="pres">
      <dgm:prSet presAssocID="{1E88552E-DA71-4263-890B-48658E9671DD}" presName="negativeSpace" presStyleCnt="0"/>
      <dgm:spPr/>
    </dgm:pt>
    <dgm:pt modelId="{B90E76E8-903A-44FE-9B96-041FFE5D3FA8}" type="pres">
      <dgm:prSet presAssocID="{1E88552E-DA71-4263-890B-48658E9671DD}" presName="childText" presStyleLbl="conFgAcc1" presStyleIdx="0" presStyleCnt="4">
        <dgm:presLayoutVars>
          <dgm:bulletEnabled val="1"/>
        </dgm:presLayoutVars>
      </dgm:prSet>
      <dgm:spPr/>
    </dgm:pt>
    <dgm:pt modelId="{F51409F7-1397-4298-B925-2EBAE80AE506}" type="pres">
      <dgm:prSet presAssocID="{BA1F4DB7-1D00-45F5-898A-C11F3AF32DD0}" presName="spaceBetweenRectangles" presStyleCnt="0"/>
      <dgm:spPr/>
    </dgm:pt>
    <dgm:pt modelId="{CB08C3E1-D6C4-48A6-867F-8BDDE590C1CB}" type="pres">
      <dgm:prSet presAssocID="{8DD6FC4A-D388-45B3-B472-9167514B9CF8}" presName="parentLin" presStyleCnt="0"/>
      <dgm:spPr/>
    </dgm:pt>
    <dgm:pt modelId="{DF936EE9-6343-4487-A6A1-F3E23557CBA2}" type="pres">
      <dgm:prSet presAssocID="{8DD6FC4A-D388-45B3-B472-9167514B9CF8}" presName="parentLeftMargin" presStyleLbl="node1" presStyleIdx="0" presStyleCnt="4"/>
      <dgm:spPr/>
    </dgm:pt>
    <dgm:pt modelId="{FCA9EB9D-F257-4F81-AA66-53BB4A5A46D0}" type="pres">
      <dgm:prSet presAssocID="{8DD6FC4A-D388-45B3-B472-9167514B9CF8}" presName="parentText" presStyleLbl="node1" presStyleIdx="1" presStyleCnt="4" custScaleX="119110">
        <dgm:presLayoutVars>
          <dgm:chMax val="0"/>
          <dgm:bulletEnabled val="1"/>
        </dgm:presLayoutVars>
      </dgm:prSet>
      <dgm:spPr/>
    </dgm:pt>
    <dgm:pt modelId="{5BEF419D-D00B-44F2-A1DC-C672B4C940C9}" type="pres">
      <dgm:prSet presAssocID="{8DD6FC4A-D388-45B3-B472-9167514B9CF8}" presName="negativeSpace" presStyleCnt="0"/>
      <dgm:spPr/>
    </dgm:pt>
    <dgm:pt modelId="{7E1361A3-A531-4C14-BD4F-4993B7353FDF}" type="pres">
      <dgm:prSet presAssocID="{8DD6FC4A-D388-45B3-B472-9167514B9CF8}" presName="childText" presStyleLbl="conFgAcc1" presStyleIdx="1" presStyleCnt="4">
        <dgm:presLayoutVars>
          <dgm:bulletEnabled val="1"/>
        </dgm:presLayoutVars>
      </dgm:prSet>
      <dgm:spPr/>
    </dgm:pt>
    <dgm:pt modelId="{16B8BCF5-4F8B-473B-9ED3-3CF9063B7CD7}" type="pres">
      <dgm:prSet presAssocID="{2CEC2B25-01B0-4DD7-B061-2AB3091F181A}" presName="spaceBetweenRectangles" presStyleCnt="0"/>
      <dgm:spPr/>
    </dgm:pt>
    <dgm:pt modelId="{2E18026B-5BE2-4107-A67C-6B615543FA45}" type="pres">
      <dgm:prSet presAssocID="{68F11BD8-058E-4941-856E-5E31E6C7CA15}" presName="parentLin" presStyleCnt="0"/>
      <dgm:spPr/>
    </dgm:pt>
    <dgm:pt modelId="{E7E48A18-F34A-4EF4-AE07-F2B9C2072F9C}" type="pres">
      <dgm:prSet presAssocID="{68F11BD8-058E-4941-856E-5E31E6C7CA15}" presName="parentLeftMargin" presStyleLbl="node1" presStyleIdx="1" presStyleCnt="4"/>
      <dgm:spPr/>
    </dgm:pt>
    <dgm:pt modelId="{182F1FFE-3AE7-4043-AB49-B28374ABE82C}" type="pres">
      <dgm:prSet presAssocID="{68F11BD8-058E-4941-856E-5E31E6C7CA15}" presName="parentText" presStyleLbl="node1" presStyleIdx="2" presStyleCnt="4" custScaleX="119110">
        <dgm:presLayoutVars>
          <dgm:chMax val="0"/>
          <dgm:bulletEnabled val="1"/>
        </dgm:presLayoutVars>
      </dgm:prSet>
      <dgm:spPr/>
    </dgm:pt>
    <dgm:pt modelId="{A3EE4688-C060-4881-B6C5-49CA80DE7F47}" type="pres">
      <dgm:prSet presAssocID="{68F11BD8-058E-4941-856E-5E31E6C7CA15}" presName="negativeSpace" presStyleCnt="0"/>
      <dgm:spPr/>
    </dgm:pt>
    <dgm:pt modelId="{B5ECE0C2-0C12-4EA0-9E59-612C520222D3}" type="pres">
      <dgm:prSet presAssocID="{68F11BD8-058E-4941-856E-5E31E6C7CA15}" presName="childText" presStyleLbl="conFgAcc1" presStyleIdx="2" presStyleCnt="4">
        <dgm:presLayoutVars>
          <dgm:bulletEnabled val="1"/>
        </dgm:presLayoutVars>
      </dgm:prSet>
      <dgm:spPr/>
    </dgm:pt>
    <dgm:pt modelId="{635CA856-95C9-4CA4-951F-95AEEC1AAE75}" type="pres">
      <dgm:prSet presAssocID="{84DFB8C0-9E71-4ED5-8E7B-B3F2495348A0}" presName="spaceBetweenRectangles" presStyleCnt="0"/>
      <dgm:spPr/>
    </dgm:pt>
    <dgm:pt modelId="{9B45AA9B-B8C5-42D3-A8D0-E3C7F9F16938}" type="pres">
      <dgm:prSet presAssocID="{5F7F8479-B2D1-4EDF-9B8A-221B4B7A4E76}" presName="parentLin" presStyleCnt="0"/>
      <dgm:spPr/>
    </dgm:pt>
    <dgm:pt modelId="{E197B756-F246-409E-BC37-658C8F7C71C0}" type="pres">
      <dgm:prSet presAssocID="{5F7F8479-B2D1-4EDF-9B8A-221B4B7A4E76}" presName="parentLeftMargin" presStyleLbl="node1" presStyleIdx="2" presStyleCnt="4"/>
      <dgm:spPr/>
    </dgm:pt>
    <dgm:pt modelId="{36998F8C-C7BD-4974-8BC4-F90127A72637}" type="pres">
      <dgm:prSet presAssocID="{5F7F8479-B2D1-4EDF-9B8A-221B4B7A4E76}" presName="parentText" presStyleLbl="node1" presStyleIdx="3" presStyleCnt="4" custScaleX="119110">
        <dgm:presLayoutVars>
          <dgm:chMax val="0"/>
          <dgm:bulletEnabled val="1"/>
        </dgm:presLayoutVars>
      </dgm:prSet>
      <dgm:spPr/>
    </dgm:pt>
    <dgm:pt modelId="{465100AD-A001-4379-BE60-A5D1DE815EDE}" type="pres">
      <dgm:prSet presAssocID="{5F7F8479-B2D1-4EDF-9B8A-221B4B7A4E76}" presName="negativeSpace" presStyleCnt="0"/>
      <dgm:spPr/>
    </dgm:pt>
    <dgm:pt modelId="{899700B0-86E3-4327-8A4D-AC88D039BFC9}" type="pres">
      <dgm:prSet presAssocID="{5F7F8479-B2D1-4EDF-9B8A-221B4B7A4E76}" presName="childText" presStyleLbl="conFgAcc1" presStyleIdx="3" presStyleCnt="4">
        <dgm:presLayoutVars>
          <dgm:bulletEnabled val="1"/>
        </dgm:presLayoutVars>
      </dgm:prSet>
      <dgm:spPr/>
    </dgm:pt>
  </dgm:ptLst>
  <dgm:cxnLst>
    <dgm:cxn modelId="{9881530F-BF19-4E8E-9ADE-1729120DACDD}" type="presOf" srcId="{8DD6FC4A-D388-45B3-B472-9167514B9CF8}" destId="{DF936EE9-6343-4487-A6A1-F3E23557CBA2}" srcOrd="0" destOrd="0" presId="urn:microsoft.com/office/officeart/2005/8/layout/list1"/>
    <dgm:cxn modelId="{14EBEE13-55B7-405E-9445-78AD50C94B9D}" type="presOf" srcId="{68F11BD8-058E-4941-856E-5E31E6C7CA15}" destId="{182F1FFE-3AE7-4043-AB49-B28374ABE82C}" srcOrd="1" destOrd="0" presId="urn:microsoft.com/office/officeart/2005/8/layout/list1"/>
    <dgm:cxn modelId="{6799E314-6EAA-4FFE-99C3-D6CB4117ED6B}" type="presOf" srcId="{09D81DFC-CC0F-4FB9-94B7-7639DB302B5B}" destId="{003215A0-C518-4870-8B55-591419671C12}" srcOrd="0" destOrd="0" presId="urn:microsoft.com/office/officeart/2005/8/layout/list1"/>
    <dgm:cxn modelId="{36A45D2B-66FD-4DCB-902E-2339C40FDC9D}" type="presOf" srcId="{1E88552E-DA71-4263-890B-48658E9671DD}" destId="{D5695580-AB57-436A-A9C8-381506FE7F25}" srcOrd="1" destOrd="0" presId="urn:microsoft.com/office/officeart/2005/8/layout/list1"/>
    <dgm:cxn modelId="{AD251440-4D08-4116-8E55-B12C6871DE04}" srcId="{09D81DFC-CC0F-4FB9-94B7-7639DB302B5B}" destId="{5F7F8479-B2D1-4EDF-9B8A-221B4B7A4E76}" srcOrd="3" destOrd="0" parTransId="{CFCF1BC9-EFD2-41C8-9698-8CD4ACF2C8F3}" sibTransId="{8A7BCC2A-3728-4CB0-A51E-5617957D1182}"/>
    <dgm:cxn modelId="{45144C45-B124-4E40-B4F8-14FA73FB31C6}" type="presOf" srcId="{8DD6FC4A-D388-45B3-B472-9167514B9CF8}" destId="{FCA9EB9D-F257-4F81-AA66-53BB4A5A46D0}" srcOrd="1" destOrd="0" presId="urn:microsoft.com/office/officeart/2005/8/layout/list1"/>
    <dgm:cxn modelId="{66183994-90A5-4D45-87A8-46301769C07C}" type="presOf" srcId="{68F11BD8-058E-4941-856E-5E31E6C7CA15}" destId="{E7E48A18-F34A-4EF4-AE07-F2B9C2072F9C}" srcOrd="0" destOrd="0" presId="urn:microsoft.com/office/officeart/2005/8/layout/list1"/>
    <dgm:cxn modelId="{65156EB1-32BB-43C2-878D-DA52E41C16DA}" srcId="{09D81DFC-CC0F-4FB9-94B7-7639DB302B5B}" destId="{1E88552E-DA71-4263-890B-48658E9671DD}" srcOrd="0" destOrd="0" parTransId="{CE59CC92-CEE5-4128-96F2-FA2FFF7A3B80}" sibTransId="{BA1F4DB7-1D00-45F5-898A-C11F3AF32DD0}"/>
    <dgm:cxn modelId="{9C740DB8-080D-42B9-9C39-DCC0CF684D6C}" type="presOf" srcId="{5F7F8479-B2D1-4EDF-9B8A-221B4B7A4E76}" destId="{36998F8C-C7BD-4974-8BC4-F90127A72637}" srcOrd="1" destOrd="0" presId="urn:microsoft.com/office/officeart/2005/8/layout/list1"/>
    <dgm:cxn modelId="{DB57E2BE-1992-4A05-A326-8885C1DCBB0E}" srcId="{09D81DFC-CC0F-4FB9-94B7-7639DB302B5B}" destId="{68F11BD8-058E-4941-856E-5E31E6C7CA15}" srcOrd="2" destOrd="0" parTransId="{A9DACAF4-4286-4434-B176-C2E991360107}" sibTransId="{84DFB8C0-9E71-4ED5-8E7B-B3F2495348A0}"/>
    <dgm:cxn modelId="{BA5373D5-1042-4437-9221-5C39C1BEA2AF}" type="presOf" srcId="{1E88552E-DA71-4263-890B-48658E9671DD}" destId="{6F636BB5-94BB-4CAF-B180-825B53FC8651}" srcOrd="0" destOrd="0" presId="urn:microsoft.com/office/officeart/2005/8/layout/list1"/>
    <dgm:cxn modelId="{B66085E7-E1E7-4A16-B0E5-EE8BE37175DD}" srcId="{09D81DFC-CC0F-4FB9-94B7-7639DB302B5B}" destId="{8DD6FC4A-D388-45B3-B472-9167514B9CF8}" srcOrd="1" destOrd="0" parTransId="{5FA67008-C13A-4133-B2A3-D54C723443E0}" sibTransId="{2CEC2B25-01B0-4DD7-B061-2AB3091F181A}"/>
    <dgm:cxn modelId="{F62132FA-E7CA-4E62-B060-7389EEC3DCB0}" type="presOf" srcId="{5F7F8479-B2D1-4EDF-9B8A-221B4B7A4E76}" destId="{E197B756-F246-409E-BC37-658C8F7C71C0}" srcOrd="0" destOrd="0" presId="urn:microsoft.com/office/officeart/2005/8/layout/list1"/>
    <dgm:cxn modelId="{1CDACFBF-CC73-466A-B643-1BCE8F771CA6}" type="presParOf" srcId="{003215A0-C518-4870-8B55-591419671C12}" destId="{29B1E317-55BF-4082-8011-937B143DDF19}" srcOrd="0" destOrd="0" presId="urn:microsoft.com/office/officeart/2005/8/layout/list1"/>
    <dgm:cxn modelId="{B2C0B86F-F41B-4059-BDE6-7B6A333D3F4C}" type="presParOf" srcId="{29B1E317-55BF-4082-8011-937B143DDF19}" destId="{6F636BB5-94BB-4CAF-B180-825B53FC8651}" srcOrd="0" destOrd="0" presId="urn:microsoft.com/office/officeart/2005/8/layout/list1"/>
    <dgm:cxn modelId="{490A663B-719A-458F-BC01-DCD355D12279}" type="presParOf" srcId="{29B1E317-55BF-4082-8011-937B143DDF19}" destId="{D5695580-AB57-436A-A9C8-381506FE7F25}" srcOrd="1" destOrd="0" presId="urn:microsoft.com/office/officeart/2005/8/layout/list1"/>
    <dgm:cxn modelId="{E592EFF8-D5E1-4872-AB92-EE14F7AA5DA6}" type="presParOf" srcId="{003215A0-C518-4870-8B55-591419671C12}" destId="{30DE5A1B-4076-4997-8C0B-7AE4EDCA516F}" srcOrd="1" destOrd="0" presId="urn:microsoft.com/office/officeart/2005/8/layout/list1"/>
    <dgm:cxn modelId="{153C074D-E6CB-427D-9B88-D2074EBB97B6}" type="presParOf" srcId="{003215A0-C518-4870-8B55-591419671C12}" destId="{B90E76E8-903A-44FE-9B96-041FFE5D3FA8}" srcOrd="2" destOrd="0" presId="urn:microsoft.com/office/officeart/2005/8/layout/list1"/>
    <dgm:cxn modelId="{6FA34110-C604-4DD5-857A-81C7E8FD13B0}" type="presParOf" srcId="{003215A0-C518-4870-8B55-591419671C12}" destId="{F51409F7-1397-4298-B925-2EBAE80AE506}" srcOrd="3" destOrd="0" presId="urn:microsoft.com/office/officeart/2005/8/layout/list1"/>
    <dgm:cxn modelId="{0BC3C6B0-56C9-4C52-A788-6F07C529AC05}" type="presParOf" srcId="{003215A0-C518-4870-8B55-591419671C12}" destId="{CB08C3E1-D6C4-48A6-867F-8BDDE590C1CB}" srcOrd="4" destOrd="0" presId="urn:microsoft.com/office/officeart/2005/8/layout/list1"/>
    <dgm:cxn modelId="{4AD00AF3-C429-4036-A769-2E6E03AAAED7}" type="presParOf" srcId="{CB08C3E1-D6C4-48A6-867F-8BDDE590C1CB}" destId="{DF936EE9-6343-4487-A6A1-F3E23557CBA2}" srcOrd="0" destOrd="0" presId="urn:microsoft.com/office/officeart/2005/8/layout/list1"/>
    <dgm:cxn modelId="{8EF619E1-A310-4669-8F4F-CC511630B1F4}" type="presParOf" srcId="{CB08C3E1-D6C4-48A6-867F-8BDDE590C1CB}" destId="{FCA9EB9D-F257-4F81-AA66-53BB4A5A46D0}" srcOrd="1" destOrd="0" presId="urn:microsoft.com/office/officeart/2005/8/layout/list1"/>
    <dgm:cxn modelId="{05869F77-2F68-4C4E-91DB-6F68065A2842}" type="presParOf" srcId="{003215A0-C518-4870-8B55-591419671C12}" destId="{5BEF419D-D00B-44F2-A1DC-C672B4C940C9}" srcOrd="5" destOrd="0" presId="urn:microsoft.com/office/officeart/2005/8/layout/list1"/>
    <dgm:cxn modelId="{73D7C108-7316-4ABE-ABDF-3EFDD107B13F}" type="presParOf" srcId="{003215A0-C518-4870-8B55-591419671C12}" destId="{7E1361A3-A531-4C14-BD4F-4993B7353FDF}" srcOrd="6" destOrd="0" presId="urn:microsoft.com/office/officeart/2005/8/layout/list1"/>
    <dgm:cxn modelId="{3AA8BCE9-9ECD-4BE3-B2C4-89A163B6DF47}" type="presParOf" srcId="{003215A0-C518-4870-8B55-591419671C12}" destId="{16B8BCF5-4F8B-473B-9ED3-3CF9063B7CD7}" srcOrd="7" destOrd="0" presId="urn:microsoft.com/office/officeart/2005/8/layout/list1"/>
    <dgm:cxn modelId="{71D6DCD4-F1B9-44D2-A746-EC6541A32744}" type="presParOf" srcId="{003215A0-C518-4870-8B55-591419671C12}" destId="{2E18026B-5BE2-4107-A67C-6B615543FA45}" srcOrd="8" destOrd="0" presId="urn:microsoft.com/office/officeart/2005/8/layout/list1"/>
    <dgm:cxn modelId="{85443080-3BC8-4E34-A98B-001016028CFC}" type="presParOf" srcId="{2E18026B-5BE2-4107-A67C-6B615543FA45}" destId="{E7E48A18-F34A-4EF4-AE07-F2B9C2072F9C}" srcOrd="0" destOrd="0" presId="urn:microsoft.com/office/officeart/2005/8/layout/list1"/>
    <dgm:cxn modelId="{4AB76D65-1DD7-4A7F-8E85-84A98BA2740D}" type="presParOf" srcId="{2E18026B-5BE2-4107-A67C-6B615543FA45}" destId="{182F1FFE-3AE7-4043-AB49-B28374ABE82C}" srcOrd="1" destOrd="0" presId="urn:microsoft.com/office/officeart/2005/8/layout/list1"/>
    <dgm:cxn modelId="{C603242A-303B-472A-B400-8ECDA469A00C}" type="presParOf" srcId="{003215A0-C518-4870-8B55-591419671C12}" destId="{A3EE4688-C060-4881-B6C5-49CA80DE7F47}" srcOrd="9" destOrd="0" presId="urn:microsoft.com/office/officeart/2005/8/layout/list1"/>
    <dgm:cxn modelId="{4B3EB188-9987-48FA-9DA5-4A547C68D799}" type="presParOf" srcId="{003215A0-C518-4870-8B55-591419671C12}" destId="{B5ECE0C2-0C12-4EA0-9E59-612C520222D3}" srcOrd="10" destOrd="0" presId="urn:microsoft.com/office/officeart/2005/8/layout/list1"/>
    <dgm:cxn modelId="{E3BB7166-2611-4BEC-8370-B19928B50F19}" type="presParOf" srcId="{003215A0-C518-4870-8B55-591419671C12}" destId="{635CA856-95C9-4CA4-951F-95AEEC1AAE75}" srcOrd="11" destOrd="0" presId="urn:microsoft.com/office/officeart/2005/8/layout/list1"/>
    <dgm:cxn modelId="{034F92EA-AA3C-49E5-95BF-A399AAD63703}" type="presParOf" srcId="{003215A0-C518-4870-8B55-591419671C12}" destId="{9B45AA9B-B8C5-42D3-A8D0-E3C7F9F16938}" srcOrd="12" destOrd="0" presId="urn:microsoft.com/office/officeart/2005/8/layout/list1"/>
    <dgm:cxn modelId="{D8ED6561-B574-4BC8-A401-2BA194ADCBF5}" type="presParOf" srcId="{9B45AA9B-B8C5-42D3-A8D0-E3C7F9F16938}" destId="{E197B756-F246-409E-BC37-658C8F7C71C0}" srcOrd="0" destOrd="0" presId="urn:microsoft.com/office/officeart/2005/8/layout/list1"/>
    <dgm:cxn modelId="{6348AFE5-CF0F-4D2C-93E4-E25E338D5774}" type="presParOf" srcId="{9B45AA9B-B8C5-42D3-A8D0-E3C7F9F16938}" destId="{36998F8C-C7BD-4974-8BC4-F90127A72637}" srcOrd="1" destOrd="0" presId="urn:microsoft.com/office/officeart/2005/8/layout/list1"/>
    <dgm:cxn modelId="{2D4A5138-FBC6-4EC4-B9C7-26AC567C0876}" type="presParOf" srcId="{003215A0-C518-4870-8B55-591419671C12}" destId="{465100AD-A001-4379-BE60-A5D1DE815EDE}" srcOrd="13" destOrd="0" presId="urn:microsoft.com/office/officeart/2005/8/layout/list1"/>
    <dgm:cxn modelId="{9B6B10C6-EF6F-4E42-9C66-50BE55F9B0D7}" type="presParOf" srcId="{003215A0-C518-4870-8B55-591419671C12}" destId="{899700B0-86E3-4327-8A4D-AC88D039BFC9}" srcOrd="14"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9D81DFC-CC0F-4FB9-94B7-7639DB302B5B}"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n-US"/>
        </a:p>
      </dgm:t>
    </dgm:pt>
    <dgm:pt modelId="{58944810-2E4B-4A0F-969F-A13487CC468A}">
      <dgm:prSet phldrT="[Text]" custT="1"/>
      <dgm:spPr/>
      <dgm:t>
        <a:bodyPr/>
        <a:lstStyle/>
        <a:p>
          <a:r>
            <a:rPr lang="sr-Latn-RS" sz="3600" b="1" dirty="0">
              <a:latin typeface="Segoe UI" panose="020B0502040204020203" pitchFamily="34" charset="0"/>
              <a:cs typeface="Segoe UI" panose="020B0502040204020203" pitchFamily="34" charset="0"/>
            </a:rPr>
            <a:t>Sto</a:t>
          </a:r>
          <a:r>
            <a:rPr lang="en-US" sz="3600" b="1" dirty="0">
              <a:latin typeface="Segoe UI" panose="020B0502040204020203" pitchFamily="34" charset="0"/>
              <a:cs typeface="Segoe UI" panose="020B0502040204020203" pitchFamily="34" charset="0"/>
            </a:rPr>
            <a:t>rages</a:t>
          </a:r>
        </a:p>
      </dgm:t>
    </dgm:pt>
    <dgm:pt modelId="{E5F800B8-B880-4CC9-ABF7-DB018F28AF36}" type="parTrans" cxnId="{747D7223-1198-4286-94CA-CD84DA625DC7}">
      <dgm:prSet/>
      <dgm:spPr/>
      <dgm:t>
        <a:bodyPr/>
        <a:lstStyle/>
        <a:p>
          <a:endParaRPr lang="en-US"/>
        </a:p>
      </dgm:t>
    </dgm:pt>
    <dgm:pt modelId="{21C74EC8-2A87-4116-98C8-4E9A4BA56CB0}" type="sibTrans" cxnId="{747D7223-1198-4286-94CA-CD84DA625DC7}">
      <dgm:prSet/>
      <dgm:spPr/>
      <dgm:t>
        <a:bodyPr/>
        <a:lstStyle/>
        <a:p>
          <a:endParaRPr lang="en-US"/>
        </a:p>
      </dgm:t>
    </dgm:pt>
    <dgm:pt modelId="{C29B5747-9698-484A-AE54-FDF75848EFB8}">
      <dgm:prSet phldrT="[Text]" custT="1"/>
      <dgm:spPr/>
      <dgm:t>
        <a:bodyPr/>
        <a:lstStyle/>
        <a:p>
          <a:r>
            <a:rPr lang="en-US" sz="3600" b="1" i="0" dirty="0">
              <a:latin typeface="Segoe UI" panose="020B0502040204020203" pitchFamily="34" charset="0"/>
              <a:cs typeface="Segoe UI" panose="020B0502040204020203" pitchFamily="34" charset="0"/>
            </a:rPr>
            <a:t>Software-Defined Data Center (SDDC) </a:t>
          </a:r>
          <a:endParaRPr lang="en-US" sz="3600" b="1" dirty="0">
            <a:latin typeface="Segoe UI" panose="020B0502040204020203" pitchFamily="34" charset="0"/>
            <a:cs typeface="Segoe UI" panose="020B0502040204020203" pitchFamily="34" charset="0"/>
          </a:endParaRPr>
        </a:p>
      </dgm:t>
    </dgm:pt>
    <dgm:pt modelId="{1AB1A4A1-73B3-4CE2-A932-0671B9B6289C}" type="parTrans" cxnId="{CD2B3409-C6D2-44FB-A782-6B8C2E99E167}">
      <dgm:prSet/>
      <dgm:spPr/>
      <dgm:t>
        <a:bodyPr/>
        <a:lstStyle/>
        <a:p>
          <a:endParaRPr lang="en-US"/>
        </a:p>
      </dgm:t>
    </dgm:pt>
    <dgm:pt modelId="{0C6C2C82-7294-4A2D-A186-D8018F0D1AF8}" type="sibTrans" cxnId="{CD2B3409-C6D2-44FB-A782-6B8C2E99E167}">
      <dgm:prSet/>
      <dgm:spPr/>
      <dgm:t>
        <a:bodyPr/>
        <a:lstStyle/>
        <a:p>
          <a:endParaRPr lang="en-US"/>
        </a:p>
      </dgm:t>
    </dgm:pt>
    <dgm:pt modelId="{10803A20-ED93-4175-9EEF-AE1E86F69996}">
      <dgm:prSet phldrT="[Text]" custT="1"/>
      <dgm:spPr/>
      <dgm:t>
        <a:bodyPr/>
        <a:lstStyle/>
        <a:p>
          <a:r>
            <a:rPr lang="sr-Latn-RS" sz="3600" b="1" dirty="0">
              <a:latin typeface="Segoe UI" panose="020B0502040204020203" pitchFamily="34" charset="0"/>
              <a:cs typeface="Segoe UI" panose="020B0502040204020203" pitchFamily="34" charset="0"/>
            </a:rPr>
            <a:t>B</a:t>
          </a:r>
          <a:r>
            <a:rPr lang="en-US" sz="3600" b="1" dirty="0" err="1">
              <a:latin typeface="Segoe UI" panose="020B0502040204020203" pitchFamily="34" charset="0"/>
              <a:cs typeface="Segoe UI" panose="020B0502040204020203" pitchFamily="34" charset="0"/>
            </a:rPr>
            <a:t>ackup</a:t>
          </a:r>
          <a:r>
            <a:rPr lang="en-US" sz="3600" b="1" dirty="0">
              <a:latin typeface="Segoe UI" panose="020B0502040204020203" pitchFamily="34" charset="0"/>
              <a:cs typeface="Segoe UI" panose="020B0502040204020203" pitchFamily="34" charset="0"/>
            </a:rPr>
            <a:t> &amp; Replication solutions</a:t>
          </a:r>
        </a:p>
      </dgm:t>
    </dgm:pt>
    <dgm:pt modelId="{D424D13B-2CB5-4120-A7C3-3B6F6F698BF4}" type="parTrans" cxnId="{B0D8C59B-BBA6-4A6E-B1CD-EA12486753DE}">
      <dgm:prSet/>
      <dgm:spPr/>
      <dgm:t>
        <a:bodyPr/>
        <a:lstStyle/>
        <a:p>
          <a:endParaRPr lang="en-US"/>
        </a:p>
      </dgm:t>
    </dgm:pt>
    <dgm:pt modelId="{947D10CC-2A54-4764-B960-40A9F4F03CAC}" type="sibTrans" cxnId="{B0D8C59B-BBA6-4A6E-B1CD-EA12486753DE}">
      <dgm:prSet/>
      <dgm:spPr/>
      <dgm:t>
        <a:bodyPr/>
        <a:lstStyle/>
        <a:p>
          <a:endParaRPr lang="en-US"/>
        </a:p>
      </dgm:t>
    </dgm:pt>
    <dgm:pt modelId="{27913FE8-72CD-468E-9640-0A1E554DBCC9}">
      <dgm:prSet phldrT="[Text]" custT="1"/>
      <dgm:spPr/>
      <dgm:t>
        <a:bodyPr/>
        <a:lstStyle/>
        <a:p>
          <a:r>
            <a:rPr lang="sr-Latn-RS" sz="3600" b="1" dirty="0" err="1">
              <a:latin typeface="Segoe UI" panose="020B0502040204020203" pitchFamily="34" charset="0"/>
              <a:cs typeface="Segoe UI" panose="020B0502040204020203" pitchFamily="34" charset="0"/>
            </a:rPr>
            <a:t>Serv</a:t>
          </a:r>
          <a:r>
            <a:rPr lang="en-US" sz="3600" b="1" dirty="0" err="1">
              <a:latin typeface="Segoe UI" panose="020B0502040204020203" pitchFamily="34" charset="0"/>
              <a:cs typeface="Segoe UI" panose="020B0502040204020203" pitchFamily="34" charset="0"/>
            </a:rPr>
            <a:t>ers</a:t>
          </a:r>
          <a:endParaRPr lang="en-US" sz="3600" b="1" dirty="0">
            <a:latin typeface="Segoe UI" panose="020B0502040204020203" pitchFamily="34" charset="0"/>
            <a:cs typeface="Segoe UI" panose="020B0502040204020203" pitchFamily="34" charset="0"/>
          </a:endParaRPr>
        </a:p>
      </dgm:t>
    </dgm:pt>
    <dgm:pt modelId="{2DA8B84E-E312-401F-901B-3DD24DB99983}" type="parTrans" cxnId="{52CFFA81-1338-4759-9FD7-5D71C6F5F91B}">
      <dgm:prSet/>
      <dgm:spPr/>
      <dgm:t>
        <a:bodyPr/>
        <a:lstStyle/>
        <a:p>
          <a:endParaRPr lang="en-US"/>
        </a:p>
      </dgm:t>
    </dgm:pt>
    <dgm:pt modelId="{45FE0D77-20EE-471D-A8B9-F48C91D8274D}" type="sibTrans" cxnId="{52CFFA81-1338-4759-9FD7-5D71C6F5F91B}">
      <dgm:prSet/>
      <dgm:spPr/>
      <dgm:t>
        <a:bodyPr/>
        <a:lstStyle/>
        <a:p>
          <a:endParaRPr lang="en-US"/>
        </a:p>
      </dgm:t>
    </dgm:pt>
    <dgm:pt modelId="{1E88552E-DA71-4263-890B-48658E9671DD}">
      <dgm:prSet phldrT="[Text]" custT="1"/>
      <dgm:spPr/>
      <dgm:t>
        <a:bodyPr/>
        <a:lstStyle/>
        <a:p>
          <a:r>
            <a:rPr lang="sr-Latn-RS" sz="3600" b="1" dirty="0">
              <a:latin typeface="Segoe UI" panose="020B0502040204020203" pitchFamily="34" charset="0"/>
              <a:cs typeface="Segoe UI" panose="020B0502040204020203" pitchFamily="34" charset="0"/>
            </a:rPr>
            <a:t>D</a:t>
          </a:r>
          <a:r>
            <a:rPr lang="en-US" sz="3600" b="1" dirty="0" err="1">
              <a:latin typeface="Segoe UI" panose="020B0502040204020203" pitchFamily="34" charset="0"/>
              <a:cs typeface="Segoe UI" panose="020B0502040204020203" pitchFamily="34" charset="0"/>
            </a:rPr>
            <a:t>ata</a:t>
          </a:r>
          <a:r>
            <a:rPr lang="en-US" sz="3600" b="1" dirty="0">
              <a:latin typeface="Segoe UI" panose="020B0502040204020203" pitchFamily="34" charset="0"/>
              <a:cs typeface="Segoe UI" panose="020B0502040204020203" pitchFamily="34" charset="0"/>
            </a:rPr>
            <a:t> Center</a:t>
          </a:r>
          <a:r>
            <a:rPr lang="sr-Latn-RS" sz="3600" b="1" dirty="0">
              <a:latin typeface="Segoe UI" panose="020B0502040204020203" pitchFamily="34" charset="0"/>
              <a:cs typeface="Segoe UI" panose="020B0502040204020203" pitchFamily="34" charset="0"/>
            </a:rPr>
            <a:t> </a:t>
          </a:r>
          <a:r>
            <a:rPr lang="sr-Latn-RS" sz="3600" b="1" dirty="0" err="1">
              <a:latin typeface="Segoe UI" panose="020B0502040204020203" pitchFamily="34" charset="0"/>
              <a:cs typeface="Segoe UI" panose="020B0502040204020203" pitchFamily="34" charset="0"/>
            </a:rPr>
            <a:t>Networking</a:t>
          </a:r>
          <a:endParaRPr lang="en-US" sz="3600" b="1" dirty="0">
            <a:latin typeface="Segoe UI" panose="020B0502040204020203" pitchFamily="34" charset="0"/>
            <a:cs typeface="Segoe UI" panose="020B0502040204020203" pitchFamily="34" charset="0"/>
          </a:endParaRPr>
        </a:p>
      </dgm:t>
    </dgm:pt>
    <dgm:pt modelId="{CE59CC92-CEE5-4128-96F2-FA2FFF7A3B80}" type="parTrans" cxnId="{65156EB1-32BB-43C2-878D-DA52E41C16DA}">
      <dgm:prSet/>
      <dgm:spPr/>
      <dgm:t>
        <a:bodyPr/>
        <a:lstStyle/>
        <a:p>
          <a:endParaRPr lang="en-US"/>
        </a:p>
      </dgm:t>
    </dgm:pt>
    <dgm:pt modelId="{BA1F4DB7-1D00-45F5-898A-C11F3AF32DD0}" type="sibTrans" cxnId="{65156EB1-32BB-43C2-878D-DA52E41C16DA}">
      <dgm:prSet/>
      <dgm:spPr/>
      <dgm:t>
        <a:bodyPr/>
        <a:lstStyle/>
        <a:p>
          <a:endParaRPr lang="en-US"/>
        </a:p>
      </dgm:t>
    </dgm:pt>
    <dgm:pt modelId="{5638E9D7-8242-4190-8237-1F20111CED30}">
      <dgm:prSet phldrT="[Text]" custT="1"/>
      <dgm:spPr/>
      <dgm:t>
        <a:bodyPr/>
        <a:lstStyle/>
        <a:p>
          <a:r>
            <a:rPr lang="en-US" sz="3600" b="1" dirty="0">
              <a:latin typeface="Segoe UI" panose="020B0502040204020203" pitchFamily="34" charset="0"/>
              <a:cs typeface="Segoe UI" panose="020B0502040204020203" pitchFamily="34" charset="0"/>
            </a:rPr>
            <a:t>Power, Cooling, Racking</a:t>
          </a:r>
          <a:endParaRPr lang="en-US" sz="4600" b="1" dirty="0">
            <a:latin typeface="Segoe UI" panose="020B0502040204020203" pitchFamily="34" charset="0"/>
            <a:cs typeface="Segoe UI" panose="020B0502040204020203" pitchFamily="34" charset="0"/>
          </a:endParaRPr>
        </a:p>
      </dgm:t>
    </dgm:pt>
    <dgm:pt modelId="{1E049196-2677-4BCE-A6ED-7C796FAED35F}" type="parTrans" cxnId="{9DB51D96-7E50-4AA1-973A-6991C79D086A}">
      <dgm:prSet/>
      <dgm:spPr/>
      <dgm:t>
        <a:bodyPr/>
        <a:lstStyle/>
        <a:p>
          <a:endParaRPr lang="en-US"/>
        </a:p>
      </dgm:t>
    </dgm:pt>
    <dgm:pt modelId="{765238A1-252B-471A-8F8F-EACAE2815C82}" type="sibTrans" cxnId="{9DB51D96-7E50-4AA1-973A-6991C79D086A}">
      <dgm:prSet/>
      <dgm:spPr/>
      <dgm:t>
        <a:bodyPr/>
        <a:lstStyle/>
        <a:p>
          <a:endParaRPr lang="en-US"/>
        </a:p>
      </dgm:t>
    </dgm:pt>
    <dgm:pt modelId="{2CEBA59E-1C26-4D3D-A434-E493FA474E9D}" type="pres">
      <dgm:prSet presAssocID="{09D81DFC-CC0F-4FB9-94B7-7639DB302B5B}" presName="Name0" presStyleCnt="0">
        <dgm:presLayoutVars>
          <dgm:chMax val="7"/>
          <dgm:chPref val="7"/>
          <dgm:dir/>
        </dgm:presLayoutVars>
      </dgm:prSet>
      <dgm:spPr/>
    </dgm:pt>
    <dgm:pt modelId="{7F7F7BD4-F8C3-4866-A827-448E98AA4D3E}" type="pres">
      <dgm:prSet presAssocID="{09D81DFC-CC0F-4FB9-94B7-7639DB302B5B}" presName="Name1" presStyleCnt="0"/>
      <dgm:spPr/>
    </dgm:pt>
    <dgm:pt modelId="{A397B793-FE03-434C-B9EF-BC9FDFC4A3C2}" type="pres">
      <dgm:prSet presAssocID="{09D81DFC-CC0F-4FB9-94B7-7639DB302B5B}" presName="cycle" presStyleCnt="0"/>
      <dgm:spPr/>
    </dgm:pt>
    <dgm:pt modelId="{50C51CEB-2F94-4AA0-9510-1492BD47C422}" type="pres">
      <dgm:prSet presAssocID="{09D81DFC-CC0F-4FB9-94B7-7639DB302B5B}" presName="srcNode" presStyleLbl="node1" presStyleIdx="0" presStyleCnt="6"/>
      <dgm:spPr/>
    </dgm:pt>
    <dgm:pt modelId="{384B037C-F405-49C2-8578-473895B5B8AE}" type="pres">
      <dgm:prSet presAssocID="{09D81DFC-CC0F-4FB9-94B7-7639DB302B5B}" presName="conn" presStyleLbl="parChTrans1D2" presStyleIdx="0" presStyleCnt="1"/>
      <dgm:spPr/>
    </dgm:pt>
    <dgm:pt modelId="{A2649BA0-4904-4CE5-8B9F-A45CB26298DB}" type="pres">
      <dgm:prSet presAssocID="{09D81DFC-CC0F-4FB9-94B7-7639DB302B5B}" presName="extraNode" presStyleLbl="node1" presStyleIdx="0" presStyleCnt="6"/>
      <dgm:spPr/>
    </dgm:pt>
    <dgm:pt modelId="{741AFC7F-C539-414E-800D-9403428CE28A}" type="pres">
      <dgm:prSet presAssocID="{09D81DFC-CC0F-4FB9-94B7-7639DB302B5B}" presName="dstNode" presStyleLbl="node1" presStyleIdx="0" presStyleCnt="6"/>
      <dgm:spPr/>
    </dgm:pt>
    <dgm:pt modelId="{7211CC8D-586B-43F1-AC97-7853B9719E2F}" type="pres">
      <dgm:prSet presAssocID="{1E88552E-DA71-4263-890B-48658E9671DD}" presName="text_1" presStyleLbl="node1" presStyleIdx="0" presStyleCnt="6">
        <dgm:presLayoutVars>
          <dgm:bulletEnabled val="1"/>
        </dgm:presLayoutVars>
      </dgm:prSet>
      <dgm:spPr/>
    </dgm:pt>
    <dgm:pt modelId="{E621B475-24C7-4C6C-A54A-D40519919825}" type="pres">
      <dgm:prSet presAssocID="{1E88552E-DA71-4263-890B-48658E9671DD}" presName="accent_1" presStyleCnt="0"/>
      <dgm:spPr/>
    </dgm:pt>
    <dgm:pt modelId="{3F47369B-8839-4794-93C2-29894451F6B0}" type="pres">
      <dgm:prSet presAssocID="{1E88552E-DA71-4263-890B-48658E9671DD}" presName="accentRepeatNode" presStyleLbl="solidFgAcc1" presStyleIdx="0" presStyleCnt="6"/>
      <dgm:spPr/>
    </dgm:pt>
    <dgm:pt modelId="{208FD395-61B6-4922-BBB7-CF276AB27FA7}" type="pres">
      <dgm:prSet presAssocID="{27913FE8-72CD-468E-9640-0A1E554DBCC9}" presName="text_2" presStyleLbl="node1" presStyleIdx="1" presStyleCnt="6">
        <dgm:presLayoutVars>
          <dgm:bulletEnabled val="1"/>
        </dgm:presLayoutVars>
      </dgm:prSet>
      <dgm:spPr/>
    </dgm:pt>
    <dgm:pt modelId="{BB9CD60A-C64E-47D3-BC81-CEFD61FAA810}" type="pres">
      <dgm:prSet presAssocID="{27913FE8-72CD-468E-9640-0A1E554DBCC9}" presName="accent_2" presStyleCnt="0"/>
      <dgm:spPr/>
    </dgm:pt>
    <dgm:pt modelId="{E08D2453-380F-43EB-AB83-0CCCFE61D3AF}" type="pres">
      <dgm:prSet presAssocID="{27913FE8-72CD-468E-9640-0A1E554DBCC9}" presName="accentRepeatNode" presStyleLbl="solidFgAcc1" presStyleIdx="1" presStyleCnt="6"/>
      <dgm:spPr/>
    </dgm:pt>
    <dgm:pt modelId="{23B446A4-284E-4B47-B461-7C705D77B8F4}" type="pres">
      <dgm:prSet presAssocID="{58944810-2E4B-4A0F-969F-A13487CC468A}" presName="text_3" presStyleLbl="node1" presStyleIdx="2" presStyleCnt="6">
        <dgm:presLayoutVars>
          <dgm:bulletEnabled val="1"/>
        </dgm:presLayoutVars>
      </dgm:prSet>
      <dgm:spPr/>
    </dgm:pt>
    <dgm:pt modelId="{4FF8B173-1C79-47AD-9CA0-740DD8085653}" type="pres">
      <dgm:prSet presAssocID="{58944810-2E4B-4A0F-969F-A13487CC468A}" presName="accent_3" presStyleCnt="0"/>
      <dgm:spPr/>
    </dgm:pt>
    <dgm:pt modelId="{B611B8DD-DA59-46FE-84A1-75C71C97BF58}" type="pres">
      <dgm:prSet presAssocID="{58944810-2E4B-4A0F-969F-A13487CC468A}" presName="accentRepeatNode" presStyleLbl="solidFgAcc1" presStyleIdx="2" presStyleCnt="6"/>
      <dgm:spPr/>
    </dgm:pt>
    <dgm:pt modelId="{20ED5F8F-09D2-4289-977C-4DA8A03FE899}" type="pres">
      <dgm:prSet presAssocID="{C29B5747-9698-484A-AE54-FDF75848EFB8}" presName="text_4" presStyleLbl="node1" presStyleIdx="3" presStyleCnt="6">
        <dgm:presLayoutVars>
          <dgm:bulletEnabled val="1"/>
        </dgm:presLayoutVars>
      </dgm:prSet>
      <dgm:spPr/>
    </dgm:pt>
    <dgm:pt modelId="{9B1BC01B-D562-4D85-88E4-AF65E3CE1FEA}" type="pres">
      <dgm:prSet presAssocID="{C29B5747-9698-484A-AE54-FDF75848EFB8}" presName="accent_4" presStyleCnt="0"/>
      <dgm:spPr/>
    </dgm:pt>
    <dgm:pt modelId="{1E200EEB-8F91-4B89-AFE8-8F183BFB3E72}" type="pres">
      <dgm:prSet presAssocID="{C29B5747-9698-484A-AE54-FDF75848EFB8}" presName="accentRepeatNode" presStyleLbl="solidFgAcc1" presStyleIdx="3" presStyleCnt="6"/>
      <dgm:spPr/>
    </dgm:pt>
    <dgm:pt modelId="{75CB7D26-C94D-4E81-8D76-A6A15831BB6A}" type="pres">
      <dgm:prSet presAssocID="{10803A20-ED93-4175-9EEF-AE1E86F69996}" presName="text_5" presStyleLbl="node1" presStyleIdx="4" presStyleCnt="6">
        <dgm:presLayoutVars>
          <dgm:bulletEnabled val="1"/>
        </dgm:presLayoutVars>
      </dgm:prSet>
      <dgm:spPr/>
    </dgm:pt>
    <dgm:pt modelId="{61DF8DD9-7647-4E6A-AF20-EF950652C2EE}" type="pres">
      <dgm:prSet presAssocID="{10803A20-ED93-4175-9EEF-AE1E86F69996}" presName="accent_5" presStyleCnt="0"/>
      <dgm:spPr/>
    </dgm:pt>
    <dgm:pt modelId="{91F91288-C9D1-4D75-923C-A13338C50B92}" type="pres">
      <dgm:prSet presAssocID="{10803A20-ED93-4175-9EEF-AE1E86F69996}" presName="accentRepeatNode" presStyleLbl="solidFgAcc1" presStyleIdx="4" presStyleCnt="6"/>
      <dgm:spPr/>
    </dgm:pt>
    <dgm:pt modelId="{6249408F-4D77-480D-89A2-1FEFF8F40C5E}" type="pres">
      <dgm:prSet presAssocID="{5638E9D7-8242-4190-8237-1F20111CED30}" presName="text_6" presStyleLbl="node1" presStyleIdx="5" presStyleCnt="6">
        <dgm:presLayoutVars>
          <dgm:bulletEnabled val="1"/>
        </dgm:presLayoutVars>
      </dgm:prSet>
      <dgm:spPr/>
    </dgm:pt>
    <dgm:pt modelId="{86A179AB-B2E3-4247-AC40-E793BC074D52}" type="pres">
      <dgm:prSet presAssocID="{5638E9D7-8242-4190-8237-1F20111CED30}" presName="accent_6" presStyleCnt="0"/>
      <dgm:spPr/>
    </dgm:pt>
    <dgm:pt modelId="{AAFA3874-AFAC-4C90-8EFA-A01380540428}" type="pres">
      <dgm:prSet presAssocID="{5638E9D7-8242-4190-8237-1F20111CED30}" presName="accentRepeatNode" presStyleLbl="solidFgAcc1" presStyleIdx="5" presStyleCnt="6"/>
      <dgm:spPr/>
    </dgm:pt>
  </dgm:ptLst>
  <dgm:cxnLst>
    <dgm:cxn modelId="{CD2B3409-C6D2-44FB-A782-6B8C2E99E167}" srcId="{09D81DFC-CC0F-4FB9-94B7-7639DB302B5B}" destId="{C29B5747-9698-484A-AE54-FDF75848EFB8}" srcOrd="3" destOrd="0" parTransId="{1AB1A4A1-73B3-4CE2-A932-0671B9B6289C}" sibTransId="{0C6C2C82-7294-4A2D-A186-D8018F0D1AF8}"/>
    <dgm:cxn modelId="{6F4AB60E-43D5-4153-B8FF-4F6FE21D7FBC}" type="presOf" srcId="{27913FE8-72CD-468E-9640-0A1E554DBCC9}" destId="{208FD395-61B6-4922-BBB7-CF276AB27FA7}" srcOrd="0" destOrd="0" presId="urn:microsoft.com/office/officeart/2008/layout/VerticalCurvedList"/>
    <dgm:cxn modelId="{07892119-22A8-41A3-93F1-AAEE17915D57}" type="presOf" srcId="{5638E9D7-8242-4190-8237-1F20111CED30}" destId="{6249408F-4D77-480D-89A2-1FEFF8F40C5E}" srcOrd="0" destOrd="0" presId="urn:microsoft.com/office/officeart/2008/layout/VerticalCurvedList"/>
    <dgm:cxn modelId="{747D7223-1198-4286-94CA-CD84DA625DC7}" srcId="{09D81DFC-CC0F-4FB9-94B7-7639DB302B5B}" destId="{58944810-2E4B-4A0F-969F-A13487CC468A}" srcOrd="2" destOrd="0" parTransId="{E5F800B8-B880-4CC9-ABF7-DB018F28AF36}" sibTransId="{21C74EC8-2A87-4116-98C8-4E9A4BA56CB0}"/>
    <dgm:cxn modelId="{A398FD67-3F5A-465C-9F8A-B1EFB00D2C39}" type="presOf" srcId="{BA1F4DB7-1D00-45F5-898A-C11F3AF32DD0}" destId="{384B037C-F405-49C2-8578-473895B5B8AE}" srcOrd="0" destOrd="0" presId="urn:microsoft.com/office/officeart/2008/layout/VerticalCurvedList"/>
    <dgm:cxn modelId="{B59BA348-9F49-4752-8DD7-32DD9A153FA1}" type="presOf" srcId="{C29B5747-9698-484A-AE54-FDF75848EFB8}" destId="{20ED5F8F-09D2-4289-977C-4DA8A03FE899}" srcOrd="0" destOrd="0" presId="urn:microsoft.com/office/officeart/2008/layout/VerticalCurvedList"/>
    <dgm:cxn modelId="{93ADA975-77F0-4AD1-8324-36FB71AA9812}" type="presOf" srcId="{1E88552E-DA71-4263-890B-48658E9671DD}" destId="{7211CC8D-586B-43F1-AC97-7853B9719E2F}" srcOrd="0" destOrd="0" presId="urn:microsoft.com/office/officeart/2008/layout/VerticalCurvedList"/>
    <dgm:cxn modelId="{2DC20A7E-185C-4127-BC88-8AF926B4907B}" type="presOf" srcId="{58944810-2E4B-4A0F-969F-A13487CC468A}" destId="{23B446A4-284E-4B47-B461-7C705D77B8F4}" srcOrd="0" destOrd="0" presId="urn:microsoft.com/office/officeart/2008/layout/VerticalCurvedList"/>
    <dgm:cxn modelId="{52CFFA81-1338-4759-9FD7-5D71C6F5F91B}" srcId="{09D81DFC-CC0F-4FB9-94B7-7639DB302B5B}" destId="{27913FE8-72CD-468E-9640-0A1E554DBCC9}" srcOrd="1" destOrd="0" parTransId="{2DA8B84E-E312-401F-901B-3DD24DB99983}" sibTransId="{45FE0D77-20EE-471D-A8B9-F48C91D8274D}"/>
    <dgm:cxn modelId="{9DB51D96-7E50-4AA1-973A-6991C79D086A}" srcId="{09D81DFC-CC0F-4FB9-94B7-7639DB302B5B}" destId="{5638E9D7-8242-4190-8237-1F20111CED30}" srcOrd="5" destOrd="0" parTransId="{1E049196-2677-4BCE-A6ED-7C796FAED35F}" sibTransId="{765238A1-252B-471A-8F8F-EACAE2815C82}"/>
    <dgm:cxn modelId="{B0D8C59B-BBA6-4A6E-B1CD-EA12486753DE}" srcId="{09D81DFC-CC0F-4FB9-94B7-7639DB302B5B}" destId="{10803A20-ED93-4175-9EEF-AE1E86F69996}" srcOrd="4" destOrd="0" parTransId="{D424D13B-2CB5-4120-A7C3-3B6F6F698BF4}" sibTransId="{947D10CC-2A54-4764-B960-40A9F4F03CAC}"/>
    <dgm:cxn modelId="{65156EB1-32BB-43C2-878D-DA52E41C16DA}" srcId="{09D81DFC-CC0F-4FB9-94B7-7639DB302B5B}" destId="{1E88552E-DA71-4263-890B-48658E9671DD}" srcOrd="0" destOrd="0" parTransId="{CE59CC92-CEE5-4128-96F2-FA2FFF7A3B80}" sibTransId="{BA1F4DB7-1D00-45F5-898A-C11F3AF32DD0}"/>
    <dgm:cxn modelId="{FA7466CB-0A91-4DB9-B48C-F2155893AAF4}" type="presOf" srcId="{10803A20-ED93-4175-9EEF-AE1E86F69996}" destId="{75CB7D26-C94D-4E81-8D76-A6A15831BB6A}" srcOrd="0" destOrd="0" presId="urn:microsoft.com/office/officeart/2008/layout/VerticalCurvedList"/>
    <dgm:cxn modelId="{1F7944D8-EAA7-4C65-9A24-588F1965155F}" type="presOf" srcId="{09D81DFC-CC0F-4FB9-94B7-7639DB302B5B}" destId="{2CEBA59E-1C26-4D3D-A434-E493FA474E9D}" srcOrd="0" destOrd="0" presId="urn:microsoft.com/office/officeart/2008/layout/VerticalCurvedList"/>
    <dgm:cxn modelId="{F50F6FD5-2FF4-4D94-AD71-0BA2EA734340}" type="presParOf" srcId="{2CEBA59E-1C26-4D3D-A434-E493FA474E9D}" destId="{7F7F7BD4-F8C3-4866-A827-448E98AA4D3E}" srcOrd="0" destOrd="0" presId="urn:microsoft.com/office/officeart/2008/layout/VerticalCurvedList"/>
    <dgm:cxn modelId="{DF348ACE-44F2-401D-83C6-8F2D657CC968}" type="presParOf" srcId="{7F7F7BD4-F8C3-4866-A827-448E98AA4D3E}" destId="{A397B793-FE03-434C-B9EF-BC9FDFC4A3C2}" srcOrd="0" destOrd="0" presId="urn:microsoft.com/office/officeart/2008/layout/VerticalCurvedList"/>
    <dgm:cxn modelId="{6AD66D9D-92B2-46A1-982B-0D6869AC51EA}" type="presParOf" srcId="{A397B793-FE03-434C-B9EF-BC9FDFC4A3C2}" destId="{50C51CEB-2F94-4AA0-9510-1492BD47C422}" srcOrd="0" destOrd="0" presId="urn:microsoft.com/office/officeart/2008/layout/VerticalCurvedList"/>
    <dgm:cxn modelId="{06631C69-071E-499E-92AC-D5BF8F6BB76D}" type="presParOf" srcId="{A397B793-FE03-434C-B9EF-BC9FDFC4A3C2}" destId="{384B037C-F405-49C2-8578-473895B5B8AE}" srcOrd="1" destOrd="0" presId="urn:microsoft.com/office/officeart/2008/layout/VerticalCurvedList"/>
    <dgm:cxn modelId="{A152CAAC-39B3-4C59-89F2-11E78705D964}" type="presParOf" srcId="{A397B793-FE03-434C-B9EF-BC9FDFC4A3C2}" destId="{A2649BA0-4904-4CE5-8B9F-A45CB26298DB}" srcOrd="2" destOrd="0" presId="urn:microsoft.com/office/officeart/2008/layout/VerticalCurvedList"/>
    <dgm:cxn modelId="{5162FE40-CAA7-41DD-A1B6-0B16E9EBC98A}" type="presParOf" srcId="{A397B793-FE03-434C-B9EF-BC9FDFC4A3C2}" destId="{741AFC7F-C539-414E-800D-9403428CE28A}" srcOrd="3" destOrd="0" presId="urn:microsoft.com/office/officeart/2008/layout/VerticalCurvedList"/>
    <dgm:cxn modelId="{3E37D4DA-A004-45C8-AB26-7AFA7CBD343D}" type="presParOf" srcId="{7F7F7BD4-F8C3-4866-A827-448E98AA4D3E}" destId="{7211CC8D-586B-43F1-AC97-7853B9719E2F}" srcOrd="1" destOrd="0" presId="urn:microsoft.com/office/officeart/2008/layout/VerticalCurvedList"/>
    <dgm:cxn modelId="{BBB5D838-91F4-4DC6-9C62-7AD2F7228E79}" type="presParOf" srcId="{7F7F7BD4-F8C3-4866-A827-448E98AA4D3E}" destId="{E621B475-24C7-4C6C-A54A-D40519919825}" srcOrd="2" destOrd="0" presId="urn:microsoft.com/office/officeart/2008/layout/VerticalCurvedList"/>
    <dgm:cxn modelId="{8419C31C-8929-4715-B50C-F1DE32DF161E}" type="presParOf" srcId="{E621B475-24C7-4C6C-A54A-D40519919825}" destId="{3F47369B-8839-4794-93C2-29894451F6B0}" srcOrd="0" destOrd="0" presId="urn:microsoft.com/office/officeart/2008/layout/VerticalCurvedList"/>
    <dgm:cxn modelId="{24F12214-38E8-4F9E-AA13-D49CB94D797F}" type="presParOf" srcId="{7F7F7BD4-F8C3-4866-A827-448E98AA4D3E}" destId="{208FD395-61B6-4922-BBB7-CF276AB27FA7}" srcOrd="3" destOrd="0" presId="urn:microsoft.com/office/officeart/2008/layout/VerticalCurvedList"/>
    <dgm:cxn modelId="{2D502037-97FD-4571-9775-D10681B57A66}" type="presParOf" srcId="{7F7F7BD4-F8C3-4866-A827-448E98AA4D3E}" destId="{BB9CD60A-C64E-47D3-BC81-CEFD61FAA810}" srcOrd="4" destOrd="0" presId="urn:microsoft.com/office/officeart/2008/layout/VerticalCurvedList"/>
    <dgm:cxn modelId="{5860C241-AB92-4F17-B60C-7B77FB1B477D}" type="presParOf" srcId="{BB9CD60A-C64E-47D3-BC81-CEFD61FAA810}" destId="{E08D2453-380F-43EB-AB83-0CCCFE61D3AF}" srcOrd="0" destOrd="0" presId="urn:microsoft.com/office/officeart/2008/layout/VerticalCurvedList"/>
    <dgm:cxn modelId="{8B215501-5E00-43B3-8A33-6AADE08BD217}" type="presParOf" srcId="{7F7F7BD4-F8C3-4866-A827-448E98AA4D3E}" destId="{23B446A4-284E-4B47-B461-7C705D77B8F4}" srcOrd="5" destOrd="0" presId="urn:microsoft.com/office/officeart/2008/layout/VerticalCurvedList"/>
    <dgm:cxn modelId="{AF0C39CE-2659-4EA9-9E7A-27F1263B3ACE}" type="presParOf" srcId="{7F7F7BD4-F8C3-4866-A827-448E98AA4D3E}" destId="{4FF8B173-1C79-47AD-9CA0-740DD8085653}" srcOrd="6" destOrd="0" presId="urn:microsoft.com/office/officeart/2008/layout/VerticalCurvedList"/>
    <dgm:cxn modelId="{E9BE6E4A-D5FD-4E80-91AE-231A395200DC}" type="presParOf" srcId="{4FF8B173-1C79-47AD-9CA0-740DD8085653}" destId="{B611B8DD-DA59-46FE-84A1-75C71C97BF58}" srcOrd="0" destOrd="0" presId="urn:microsoft.com/office/officeart/2008/layout/VerticalCurvedList"/>
    <dgm:cxn modelId="{0E78537B-19A1-48AD-9E0E-C57525D9DC4D}" type="presParOf" srcId="{7F7F7BD4-F8C3-4866-A827-448E98AA4D3E}" destId="{20ED5F8F-09D2-4289-977C-4DA8A03FE899}" srcOrd="7" destOrd="0" presId="urn:microsoft.com/office/officeart/2008/layout/VerticalCurvedList"/>
    <dgm:cxn modelId="{B894BC87-89B4-4255-AEA0-8B46387A5512}" type="presParOf" srcId="{7F7F7BD4-F8C3-4866-A827-448E98AA4D3E}" destId="{9B1BC01B-D562-4D85-88E4-AF65E3CE1FEA}" srcOrd="8" destOrd="0" presId="urn:microsoft.com/office/officeart/2008/layout/VerticalCurvedList"/>
    <dgm:cxn modelId="{C9EE6084-681D-475E-BFCD-0DA6E5A54B38}" type="presParOf" srcId="{9B1BC01B-D562-4D85-88E4-AF65E3CE1FEA}" destId="{1E200EEB-8F91-4B89-AFE8-8F183BFB3E72}" srcOrd="0" destOrd="0" presId="urn:microsoft.com/office/officeart/2008/layout/VerticalCurvedList"/>
    <dgm:cxn modelId="{B73FA058-EE11-4B50-86D8-FB3A959E98FD}" type="presParOf" srcId="{7F7F7BD4-F8C3-4866-A827-448E98AA4D3E}" destId="{75CB7D26-C94D-4E81-8D76-A6A15831BB6A}" srcOrd="9" destOrd="0" presId="urn:microsoft.com/office/officeart/2008/layout/VerticalCurvedList"/>
    <dgm:cxn modelId="{ADF7C788-B2AB-4838-AEC2-DEE35FB48534}" type="presParOf" srcId="{7F7F7BD4-F8C3-4866-A827-448E98AA4D3E}" destId="{61DF8DD9-7647-4E6A-AF20-EF950652C2EE}" srcOrd="10" destOrd="0" presId="urn:microsoft.com/office/officeart/2008/layout/VerticalCurvedList"/>
    <dgm:cxn modelId="{507F74E2-E6C4-476D-8DFC-4E880552E03A}" type="presParOf" srcId="{61DF8DD9-7647-4E6A-AF20-EF950652C2EE}" destId="{91F91288-C9D1-4D75-923C-A13338C50B92}" srcOrd="0" destOrd="0" presId="urn:microsoft.com/office/officeart/2008/layout/VerticalCurvedList"/>
    <dgm:cxn modelId="{19DFB192-28F6-416B-9642-3FED6E3C1369}" type="presParOf" srcId="{7F7F7BD4-F8C3-4866-A827-448E98AA4D3E}" destId="{6249408F-4D77-480D-89A2-1FEFF8F40C5E}" srcOrd="11" destOrd="0" presId="urn:microsoft.com/office/officeart/2008/layout/VerticalCurvedList"/>
    <dgm:cxn modelId="{D470DCE3-786A-495B-A1E6-F4CCC2DA580C}" type="presParOf" srcId="{7F7F7BD4-F8C3-4866-A827-448E98AA4D3E}" destId="{86A179AB-B2E3-4247-AC40-E793BC074D52}" srcOrd="12" destOrd="0" presId="urn:microsoft.com/office/officeart/2008/layout/VerticalCurvedList"/>
    <dgm:cxn modelId="{3D036F94-FF02-4060-A579-A157B3DD49D5}" type="presParOf" srcId="{86A179AB-B2E3-4247-AC40-E793BC074D52}" destId="{AAFA3874-AFAC-4C90-8EFA-A01380540428}"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E76E8-903A-44FE-9B96-041FFE5D3FA8}">
      <dsp:nvSpPr>
        <dsp:cNvPr id="0" name=""/>
        <dsp:cNvSpPr/>
      </dsp:nvSpPr>
      <dsp:spPr>
        <a:xfrm>
          <a:off x="0" y="742644"/>
          <a:ext cx="16750419" cy="1260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5695580-AB57-436A-A9C8-381506FE7F25}">
      <dsp:nvSpPr>
        <dsp:cNvPr id="0" name=""/>
        <dsp:cNvSpPr/>
      </dsp:nvSpPr>
      <dsp:spPr>
        <a:xfrm>
          <a:off x="837520" y="4644"/>
          <a:ext cx="13965996" cy="1476000"/>
        </a:xfrm>
        <a:prstGeom prst="roundRect">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3188" tIns="0" rIns="0" bIns="0" numCol="1" spcCol="1270" anchor="ctr" anchorCtr="0">
          <a:noAutofit/>
        </a:bodyPr>
        <a:lstStyle/>
        <a:p>
          <a:pPr marL="0" lvl="0" indent="0" algn="l" defTabSz="1778000">
            <a:lnSpc>
              <a:spcPct val="100000"/>
            </a:lnSpc>
            <a:spcBef>
              <a:spcPts val="0"/>
            </a:spcBef>
            <a:spcAft>
              <a:spcPts val="0"/>
            </a:spcAft>
            <a:buNone/>
          </a:pPr>
          <a:r>
            <a:rPr lang="en-GB" sz="4000" b="1" kern="12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Telecommunication Infrastructure and Services</a:t>
          </a:r>
          <a:endParaRPr lang="en-US" sz="4000" b="1" kern="12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dsp:txBody>
      <dsp:txXfrm>
        <a:off x="909572" y="76696"/>
        <a:ext cx="13821892" cy="1331896"/>
      </dsp:txXfrm>
    </dsp:sp>
    <dsp:sp modelId="{7E1361A3-A531-4C14-BD4F-4993B7353FDF}">
      <dsp:nvSpPr>
        <dsp:cNvPr id="0" name=""/>
        <dsp:cNvSpPr/>
      </dsp:nvSpPr>
      <dsp:spPr>
        <a:xfrm>
          <a:off x="0" y="3010644"/>
          <a:ext cx="16750419" cy="1260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CA9EB9D-F257-4F81-AA66-53BB4A5A46D0}">
      <dsp:nvSpPr>
        <dsp:cNvPr id="0" name=""/>
        <dsp:cNvSpPr/>
      </dsp:nvSpPr>
      <dsp:spPr>
        <a:xfrm>
          <a:off x="837520" y="2272644"/>
          <a:ext cx="13965996" cy="1476000"/>
        </a:xfrm>
        <a:prstGeom prst="roundRect">
          <a:avLst/>
        </a:prstGeom>
        <a:solidFill>
          <a:schemeClr val="accent1">
            <a:shade val="50000"/>
            <a:hueOff val="234075"/>
            <a:satOff val="-9603"/>
            <a:lumOff val="2233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3188" tIns="0" rIns="0" bIns="0" numCol="1" spcCol="1270" anchor="ctr" anchorCtr="0">
          <a:noAutofit/>
        </a:bodyPr>
        <a:lstStyle/>
        <a:p>
          <a:pPr marL="0" lvl="0" indent="0" algn="l" defTabSz="1600200">
            <a:lnSpc>
              <a:spcPct val="90000"/>
            </a:lnSpc>
            <a:spcBef>
              <a:spcPct val="0"/>
            </a:spcBef>
            <a:spcAft>
              <a:spcPct val="35000"/>
            </a:spcAft>
            <a:buNone/>
          </a:pPr>
          <a:r>
            <a:rPr lang="en-GB" sz="3600" b="1" kern="12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Critical Infrastructure and Services</a:t>
          </a:r>
          <a:endParaRPr lang="en-US" sz="3600" b="1" kern="12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dsp:txBody>
      <dsp:txXfrm>
        <a:off x="909572" y="2344696"/>
        <a:ext cx="13821892" cy="1331896"/>
      </dsp:txXfrm>
    </dsp:sp>
    <dsp:sp modelId="{B5ECE0C2-0C12-4EA0-9E59-612C520222D3}">
      <dsp:nvSpPr>
        <dsp:cNvPr id="0" name=""/>
        <dsp:cNvSpPr/>
      </dsp:nvSpPr>
      <dsp:spPr>
        <a:xfrm>
          <a:off x="0" y="5278644"/>
          <a:ext cx="16750419" cy="1260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82F1FFE-3AE7-4043-AB49-B28374ABE82C}">
      <dsp:nvSpPr>
        <dsp:cNvPr id="0" name=""/>
        <dsp:cNvSpPr/>
      </dsp:nvSpPr>
      <dsp:spPr>
        <a:xfrm>
          <a:off x="837520" y="4540644"/>
          <a:ext cx="13965996" cy="1476000"/>
        </a:xfrm>
        <a:prstGeom prst="roundRect">
          <a:avLst/>
        </a:prstGeom>
        <a:solidFill>
          <a:schemeClr val="accent1">
            <a:shade val="50000"/>
            <a:hueOff val="468150"/>
            <a:satOff val="-19206"/>
            <a:lumOff val="4466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3188" tIns="0" rIns="0" bIns="0" numCol="1" spcCol="1270" anchor="ctr" anchorCtr="0">
          <a:noAutofit/>
        </a:bodyPr>
        <a:lstStyle/>
        <a:p>
          <a:pPr marL="0" lvl="0" indent="0" algn="l" defTabSz="1778000">
            <a:lnSpc>
              <a:spcPct val="100000"/>
            </a:lnSpc>
            <a:spcBef>
              <a:spcPts val="0"/>
            </a:spcBef>
            <a:spcAft>
              <a:spcPts val="0"/>
            </a:spcAft>
            <a:buNone/>
          </a:pPr>
          <a:r>
            <a:rPr lang="en-GB" sz="4000" b="1" kern="12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ICT Infrastructure and Data </a:t>
          </a:r>
          <a:r>
            <a:rPr lang="en-GB" sz="4000" b="1" kern="1200" dirty="0" err="1">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Center</a:t>
          </a:r>
          <a:endParaRPr lang="en-US" sz="4000" b="1" kern="12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dsp:txBody>
      <dsp:txXfrm>
        <a:off x="909572" y="4612696"/>
        <a:ext cx="13821892" cy="1331896"/>
      </dsp:txXfrm>
    </dsp:sp>
    <dsp:sp modelId="{899700B0-86E3-4327-8A4D-AC88D039BFC9}">
      <dsp:nvSpPr>
        <dsp:cNvPr id="0" name=""/>
        <dsp:cNvSpPr/>
      </dsp:nvSpPr>
      <dsp:spPr>
        <a:xfrm>
          <a:off x="0" y="7546644"/>
          <a:ext cx="16750419" cy="1260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6998F8C-C7BD-4974-8BC4-F90127A72637}">
      <dsp:nvSpPr>
        <dsp:cNvPr id="0" name=""/>
        <dsp:cNvSpPr/>
      </dsp:nvSpPr>
      <dsp:spPr>
        <a:xfrm>
          <a:off x="837520" y="6808644"/>
          <a:ext cx="13965996" cy="1476000"/>
        </a:xfrm>
        <a:prstGeom prst="roundRect">
          <a:avLst/>
        </a:prstGeom>
        <a:solidFill>
          <a:schemeClr val="accent1">
            <a:shade val="50000"/>
            <a:hueOff val="234075"/>
            <a:satOff val="-9603"/>
            <a:lumOff val="2233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3188" tIns="0" rIns="0" bIns="0" numCol="1" spcCol="1270" anchor="ctr" anchorCtr="0">
          <a:noAutofit/>
        </a:bodyPr>
        <a:lstStyle/>
        <a:p>
          <a:pPr marL="0" lvl="0" indent="0" algn="l" defTabSz="1778000">
            <a:lnSpc>
              <a:spcPct val="100000"/>
            </a:lnSpc>
            <a:spcBef>
              <a:spcPts val="0"/>
            </a:spcBef>
            <a:spcAft>
              <a:spcPts val="0"/>
            </a:spcAft>
            <a:buNone/>
          </a:pPr>
          <a:r>
            <a:rPr lang="sr-Latn-RS" sz="4000" b="1" kern="1200" dirty="0" err="1">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IoT</a:t>
          </a:r>
          <a:r>
            <a:rPr lang="sr-Latn-RS" sz="4000" b="1" kern="12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sr-Latn-RS" sz="4000" b="1" kern="1200" dirty="0" err="1">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and</a:t>
          </a:r>
          <a:r>
            <a:rPr lang="sr-Latn-RS" sz="4000" b="1" kern="12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en-US" sz="4000" b="1" kern="12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Smart Everythin</a:t>
          </a:r>
          <a:r>
            <a:rPr lang="en-US" sz="4000" b="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
          </a:r>
        </a:p>
      </dsp:txBody>
      <dsp:txXfrm>
        <a:off x="909572" y="6880696"/>
        <a:ext cx="13821892" cy="1331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B037C-F405-49C2-8578-473895B5B8AE}">
      <dsp:nvSpPr>
        <dsp:cNvPr id="0" name=""/>
        <dsp:cNvSpPr/>
      </dsp:nvSpPr>
      <dsp:spPr>
        <a:xfrm>
          <a:off x="-10116024" y="-1544583"/>
          <a:ext cx="12037905" cy="12037905"/>
        </a:xfrm>
        <a:prstGeom prst="blockArc">
          <a:avLst>
            <a:gd name="adj1" fmla="val 18900000"/>
            <a:gd name="adj2" fmla="val 2700000"/>
            <a:gd name="adj3" fmla="val 179"/>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1CC8D-586B-43F1-AC97-7853B9719E2F}">
      <dsp:nvSpPr>
        <dsp:cNvPr id="0" name=""/>
        <dsp:cNvSpPr/>
      </dsp:nvSpPr>
      <dsp:spPr>
        <a:xfrm>
          <a:off x="716346" y="471240"/>
          <a:ext cx="11839098" cy="942123"/>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7810" tIns="91440" rIns="91440" bIns="91440" numCol="1" spcCol="1270" anchor="ctr" anchorCtr="0">
          <a:noAutofit/>
        </a:bodyPr>
        <a:lstStyle/>
        <a:p>
          <a:pPr marL="0" lvl="0" indent="0" algn="l" defTabSz="1600200">
            <a:lnSpc>
              <a:spcPct val="90000"/>
            </a:lnSpc>
            <a:spcBef>
              <a:spcPct val="0"/>
            </a:spcBef>
            <a:spcAft>
              <a:spcPct val="35000"/>
            </a:spcAft>
            <a:buNone/>
          </a:pPr>
          <a:r>
            <a:rPr lang="sr-Latn-RS" sz="3600" b="1" kern="1200" dirty="0">
              <a:latin typeface="Segoe UI" panose="020B0502040204020203" pitchFamily="34" charset="0"/>
              <a:cs typeface="Segoe UI" panose="020B0502040204020203" pitchFamily="34" charset="0"/>
            </a:rPr>
            <a:t>D</a:t>
          </a:r>
          <a:r>
            <a:rPr lang="en-US" sz="3600" b="1" kern="1200" dirty="0" err="1">
              <a:latin typeface="Segoe UI" panose="020B0502040204020203" pitchFamily="34" charset="0"/>
              <a:cs typeface="Segoe UI" panose="020B0502040204020203" pitchFamily="34" charset="0"/>
            </a:rPr>
            <a:t>ata</a:t>
          </a:r>
          <a:r>
            <a:rPr lang="en-US" sz="3600" b="1" kern="1200" dirty="0">
              <a:latin typeface="Segoe UI" panose="020B0502040204020203" pitchFamily="34" charset="0"/>
              <a:cs typeface="Segoe UI" panose="020B0502040204020203" pitchFamily="34" charset="0"/>
            </a:rPr>
            <a:t> Center</a:t>
          </a:r>
          <a:r>
            <a:rPr lang="sr-Latn-RS" sz="3600" b="1" kern="1200" dirty="0">
              <a:latin typeface="Segoe UI" panose="020B0502040204020203" pitchFamily="34" charset="0"/>
              <a:cs typeface="Segoe UI" panose="020B0502040204020203" pitchFamily="34" charset="0"/>
            </a:rPr>
            <a:t> </a:t>
          </a:r>
          <a:r>
            <a:rPr lang="sr-Latn-RS" sz="3600" b="1" kern="1200" dirty="0" err="1">
              <a:latin typeface="Segoe UI" panose="020B0502040204020203" pitchFamily="34" charset="0"/>
              <a:cs typeface="Segoe UI" panose="020B0502040204020203" pitchFamily="34" charset="0"/>
            </a:rPr>
            <a:t>Networking</a:t>
          </a:r>
          <a:endParaRPr lang="en-US" sz="3600" b="1" kern="1200" dirty="0">
            <a:latin typeface="Segoe UI" panose="020B0502040204020203" pitchFamily="34" charset="0"/>
            <a:cs typeface="Segoe UI" panose="020B0502040204020203" pitchFamily="34" charset="0"/>
          </a:endParaRPr>
        </a:p>
      </dsp:txBody>
      <dsp:txXfrm>
        <a:off x="716346" y="471240"/>
        <a:ext cx="11839098" cy="942123"/>
      </dsp:txXfrm>
    </dsp:sp>
    <dsp:sp modelId="{3F47369B-8839-4794-93C2-29894451F6B0}">
      <dsp:nvSpPr>
        <dsp:cNvPr id="0" name=""/>
        <dsp:cNvSpPr/>
      </dsp:nvSpPr>
      <dsp:spPr>
        <a:xfrm>
          <a:off x="127519" y="353475"/>
          <a:ext cx="1177654" cy="1177654"/>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8FD395-61B6-4922-BBB7-CF276AB27FA7}">
      <dsp:nvSpPr>
        <dsp:cNvPr id="0" name=""/>
        <dsp:cNvSpPr/>
      </dsp:nvSpPr>
      <dsp:spPr>
        <a:xfrm>
          <a:off x="1491307" y="1884246"/>
          <a:ext cx="11064138" cy="942123"/>
        </a:xfrm>
        <a:prstGeom prst="rect">
          <a:avLst/>
        </a:prstGeom>
        <a:solidFill>
          <a:schemeClr val="accent1">
            <a:shade val="80000"/>
            <a:hueOff val="80700"/>
            <a:satOff val="-3080"/>
            <a:lumOff val="57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7810" tIns="91440" rIns="91440" bIns="91440" numCol="1" spcCol="1270" anchor="ctr" anchorCtr="0">
          <a:noAutofit/>
        </a:bodyPr>
        <a:lstStyle/>
        <a:p>
          <a:pPr marL="0" lvl="0" indent="0" algn="l" defTabSz="1600200">
            <a:lnSpc>
              <a:spcPct val="90000"/>
            </a:lnSpc>
            <a:spcBef>
              <a:spcPct val="0"/>
            </a:spcBef>
            <a:spcAft>
              <a:spcPct val="35000"/>
            </a:spcAft>
            <a:buNone/>
          </a:pPr>
          <a:r>
            <a:rPr lang="sr-Latn-RS" sz="3600" b="1" kern="1200" dirty="0" err="1">
              <a:latin typeface="Segoe UI" panose="020B0502040204020203" pitchFamily="34" charset="0"/>
              <a:cs typeface="Segoe UI" panose="020B0502040204020203" pitchFamily="34" charset="0"/>
            </a:rPr>
            <a:t>Serv</a:t>
          </a:r>
          <a:r>
            <a:rPr lang="en-US" sz="3600" b="1" kern="1200" dirty="0" err="1">
              <a:latin typeface="Segoe UI" panose="020B0502040204020203" pitchFamily="34" charset="0"/>
              <a:cs typeface="Segoe UI" panose="020B0502040204020203" pitchFamily="34" charset="0"/>
            </a:rPr>
            <a:t>ers</a:t>
          </a:r>
          <a:endParaRPr lang="en-US" sz="3600" b="1" kern="1200" dirty="0">
            <a:latin typeface="Segoe UI" panose="020B0502040204020203" pitchFamily="34" charset="0"/>
            <a:cs typeface="Segoe UI" panose="020B0502040204020203" pitchFamily="34" charset="0"/>
          </a:endParaRPr>
        </a:p>
      </dsp:txBody>
      <dsp:txXfrm>
        <a:off x="1491307" y="1884246"/>
        <a:ext cx="11064138" cy="942123"/>
      </dsp:txXfrm>
    </dsp:sp>
    <dsp:sp modelId="{E08D2453-380F-43EB-AB83-0CCCFE61D3AF}">
      <dsp:nvSpPr>
        <dsp:cNvPr id="0" name=""/>
        <dsp:cNvSpPr/>
      </dsp:nvSpPr>
      <dsp:spPr>
        <a:xfrm>
          <a:off x="902480" y="1766481"/>
          <a:ext cx="1177654" cy="1177654"/>
        </a:xfrm>
        <a:prstGeom prst="ellipse">
          <a:avLst/>
        </a:prstGeom>
        <a:solidFill>
          <a:schemeClr val="lt1">
            <a:hueOff val="0"/>
            <a:satOff val="0"/>
            <a:lumOff val="0"/>
            <a:alphaOff val="0"/>
          </a:schemeClr>
        </a:solidFill>
        <a:ln w="25400" cap="flat" cmpd="sng" algn="ctr">
          <a:solidFill>
            <a:schemeClr val="accent1">
              <a:shade val="80000"/>
              <a:hueOff val="80700"/>
              <a:satOff val="-3080"/>
              <a:lumOff val="5703"/>
              <a:alphaOff val="0"/>
            </a:schemeClr>
          </a:solidFill>
          <a:prstDash val="solid"/>
        </a:ln>
        <a:effectLst/>
      </dsp:spPr>
      <dsp:style>
        <a:lnRef idx="2">
          <a:scrgbClr r="0" g="0" b="0"/>
        </a:lnRef>
        <a:fillRef idx="1">
          <a:scrgbClr r="0" g="0" b="0"/>
        </a:fillRef>
        <a:effectRef idx="0">
          <a:scrgbClr r="0" g="0" b="0"/>
        </a:effectRef>
        <a:fontRef idx="minor"/>
      </dsp:style>
    </dsp:sp>
    <dsp:sp modelId="{23B446A4-284E-4B47-B461-7C705D77B8F4}">
      <dsp:nvSpPr>
        <dsp:cNvPr id="0" name=""/>
        <dsp:cNvSpPr/>
      </dsp:nvSpPr>
      <dsp:spPr>
        <a:xfrm>
          <a:off x="1845677" y="3297252"/>
          <a:ext cx="10709768" cy="942123"/>
        </a:xfrm>
        <a:prstGeom prst="rect">
          <a:avLst/>
        </a:prstGeom>
        <a:solidFill>
          <a:schemeClr val="accent1">
            <a:shade val="80000"/>
            <a:hueOff val="161401"/>
            <a:satOff val="-6159"/>
            <a:lumOff val="114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7810" tIns="91440" rIns="91440" bIns="91440" numCol="1" spcCol="1270" anchor="ctr" anchorCtr="0">
          <a:noAutofit/>
        </a:bodyPr>
        <a:lstStyle/>
        <a:p>
          <a:pPr marL="0" lvl="0" indent="0" algn="l" defTabSz="1600200">
            <a:lnSpc>
              <a:spcPct val="90000"/>
            </a:lnSpc>
            <a:spcBef>
              <a:spcPct val="0"/>
            </a:spcBef>
            <a:spcAft>
              <a:spcPct val="35000"/>
            </a:spcAft>
            <a:buNone/>
          </a:pPr>
          <a:r>
            <a:rPr lang="sr-Latn-RS" sz="3600" b="1" kern="1200" dirty="0">
              <a:latin typeface="Segoe UI" panose="020B0502040204020203" pitchFamily="34" charset="0"/>
              <a:cs typeface="Segoe UI" panose="020B0502040204020203" pitchFamily="34" charset="0"/>
            </a:rPr>
            <a:t>Sto</a:t>
          </a:r>
          <a:r>
            <a:rPr lang="en-US" sz="3600" b="1" kern="1200" dirty="0">
              <a:latin typeface="Segoe UI" panose="020B0502040204020203" pitchFamily="34" charset="0"/>
              <a:cs typeface="Segoe UI" panose="020B0502040204020203" pitchFamily="34" charset="0"/>
            </a:rPr>
            <a:t>rages</a:t>
          </a:r>
        </a:p>
      </dsp:txBody>
      <dsp:txXfrm>
        <a:off x="1845677" y="3297252"/>
        <a:ext cx="10709768" cy="942123"/>
      </dsp:txXfrm>
    </dsp:sp>
    <dsp:sp modelId="{B611B8DD-DA59-46FE-84A1-75C71C97BF58}">
      <dsp:nvSpPr>
        <dsp:cNvPr id="0" name=""/>
        <dsp:cNvSpPr/>
      </dsp:nvSpPr>
      <dsp:spPr>
        <a:xfrm>
          <a:off x="1256850" y="3179486"/>
          <a:ext cx="1177654" cy="1177654"/>
        </a:xfrm>
        <a:prstGeom prst="ellipse">
          <a:avLst/>
        </a:prstGeom>
        <a:solidFill>
          <a:schemeClr val="lt1">
            <a:hueOff val="0"/>
            <a:satOff val="0"/>
            <a:lumOff val="0"/>
            <a:alphaOff val="0"/>
          </a:schemeClr>
        </a:solidFill>
        <a:ln w="25400" cap="flat" cmpd="sng" algn="ctr">
          <a:solidFill>
            <a:schemeClr val="accent1">
              <a:shade val="80000"/>
              <a:hueOff val="161401"/>
              <a:satOff val="-6159"/>
              <a:lumOff val="11407"/>
              <a:alphaOff val="0"/>
            </a:schemeClr>
          </a:solidFill>
          <a:prstDash val="solid"/>
        </a:ln>
        <a:effectLst/>
      </dsp:spPr>
      <dsp:style>
        <a:lnRef idx="2">
          <a:scrgbClr r="0" g="0" b="0"/>
        </a:lnRef>
        <a:fillRef idx="1">
          <a:scrgbClr r="0" g="0" b="0"/>
        </a:fillRef>
        <a:effectRef idx="0">
          <a:scrgbClr r="0" g="0" b="0"/>
        </a:effectRef>
        <a:fontRef idx="minor"/>
      </dsp:style>
    </dsp:sp>
    <dsp:sp modelId="{20ED5F8F-09D2-4289-977C-4DA8A03FE899}">
      <dsp:nvSpPr>
        <dsp:cNvPr id="0" name=""/>
        <dsp:cNvSpPr/>
      </dsp:nvSpPr>
      <dsp:spPr>
        <a:xfrm>
          <a:off x="1845677" y="4709363"/>
          <a:ext cx="10709768" cy="942123"/>
        </a:xfrm>
        <a:prstGeom prst="rect">
          <a:avLst/>
        </a:prstGeom>
        <a:solidFill>
          <a:schemeClr val="accent1">
            <a:shade val="80000"/>
            <a:hueOff val="242101"/>
            <a:satOff val="-9239"/>
            <a:lumOff val="171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7810" tIns="91440" rIns="91440" bIns="91440" numCol="1" spcCol="1270" anchor="ctr" anchorCtr="0">
          <a:noAutofit/>
        </a:bodyPr>
        <a:lstStyle/>
        <a:p>
          <a:pPr marL="0" lvl="0" indent="0" algn="l" defTabSz="1600200">
            <a:lnSpc>
              <a:spcPct val="90000"/>
            </a:lnSpc>
            <a:spcBef>
              <a:spcPct val="0"/>
            </a:spcBef>
            <a:spcAft>
              <a:spcPct val="35000"/>
            </a:spcAft>
            <a:buNone/>
          </a:pPr>
          <a:r>
            <a:rPr lang="en-US" sz="3600" b="1" i="0" kern="1200" dirty="0">
              <a:latin typeface="Segoe UI" panose="020B0502040204020203" pitchFamily="34" charset="0"/>
              <a:cs typeface="Segoe UI" panose="020B0502040204020203" pitchFamily="34" charset="0"/>
            </a:rPr>
            <a:t>Software-Defined Data Center (SDDC) </a:t>
          </a:r>
          <a:endParaRPr lang="en-US" sz="3600" b="1" kern="1200" dirty="0">
            <a:latin typeface="Segoe UI" panose="020B0502040204020203" pitchFamily="34" charset="0"/>
            <a:cs typeface="Segoe UI" panose="020B0502040204020203" pitchFamily="34" charset="0"/>
          </a:endParaRPr>
        </a:p>
      </dsp:txBody>
      <dsp:txXfrm>
        <a:off x="1845677" y="4709363"/>
        <a:ext cx="10709768" cy="942123"/>
      </dsp:txXfrm>
    </dsp:sp>
    <dsp:sp modelId="{1E200EEB-8F91-4B89-AFE8-8F183BFB3E72}">
      <dsp:nvSpPr>
        <dsp:cNvPr id="0" name=""/>
        <dsp:cNvSpPr/>
      </dsp:nvSpPr>
      <dsp:spPr>
        <a:xfrm>
          <a:off x="1256850" y="4591597"/>
          <a:ext cx="1177654" cy="1177654"/>
        </a:xfrm>
        <a:prstGeom prst="ellipse">
          <a:avLst/>
        </a:prstGeom>
        <a:solidFill>
          <a:schemeClr val="lt1">
            <a:hueOff val="0"/>
            <a:satOff val="0"/>
            <a:lumOff val="0"/>
            <a:alphaOff val="0"/>
          </a:schemeClr>
        </a:solidFill>
        <a:ln w="25400" cap="flat" cmpd="sng" algn="ctr">
          <a:solidFill>
            <a:schemeClr val="accent1">
              <a:shade val="80000"/>
              <a:hueOff val="242101"/>
              <a:satOff val="-9239"/>
              <a:lumOff val="17110"/>
              <a:alphaOff val="0"/>
            </a:schemeClr>
          </a:solidFill>
          <a:prstDash val="solid"/>
        </a:ln>
        <a:effectLst/>
      </dsp:spPr>
      <dsp:style>
        <a:lnRef idx="2">
          <a:scrgbClr r="0" g="0" b="0"/>
        </a:lnRef>
        <a:fillRef idx="1">
          <a:scrgbClr r="0" g="0" b="0"/>
        </a:fillRef>
        <a:effectRef idx="0">
          <a:scrgbClr r="0" g="0" b="0"/>
        </a:effectRef>
        <a:fontRef idx="minor"/>
      </dsp:style>
    </dsp:sp>
    <dsp:sp modelId="{75CB7D26-C94D-4E81-8D76-A6A15831BB6A}">
      <dsp:nvSpPr>
        <dsp:cNvPr id="0" name=""/>
        <dsp:cNvSpPr/>
      </dsp:nvSpPr>
      <dsp:spPr>
        <a:xfrm>
          <a:off x="1491307" y="6122369"/>
          <a:ext cx="11064138" cy="942123"/>
        </a:xfrm>
        <a:prstGeom prst="rect">
          <a:avLst/>
        </a:prstGeom>
        <a:solidFill>
          <a:schemeClr val="accent1">
            <a:shade val="80000"/>
            <a:hueOff val="322801"/>
            <a:satOff val="-12318"/>
            <a:lumOff val="228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7810" tIns="91440" rIns="91440" bIns="91440" numCol="1" spcCol="1270" anchor="ctr" anchorCtr="0">
          <a:noAutofit/>
        </a:bodyPr>
        <a:lstStyle/>
        <a:p>
          <a:pPr marL="0" lvl="0" indent="0" algn="l" defTabSz="1600200">
            <a:lnSpc>
              <a:spcPct val="90000"/>
            </a:lnSpc>
            <a:spcBef>
              <a:spcPct val="0"/>
            </a:spcBef>
            <a:spcAft>
              <a:spcPct val="35000"/>
            </a:spcAft>
            <a:buNone/>
          </a:pPr>
          <a:r>
            <a:rPr lang="sr-Latn-RS" sz="3600" b="1" kern="1200" dirty="0">
              <a:latin typeface="Segoe UI" panose="020B0502040204020203" pitchFamily="34" charset="0"/>
              <a:cs typeface="Segoe UI" panose="020B0502040204020203" pitchFamily="34" charset="0"/>
            </a:rPr>
            <a:t>B</a:t>
          </a:r>
          <a:r>
            <a:rPr lang="en-US" sz="3600" b="1" kern="1200" dirty="0" err="1">
              <a:latin typeface="Segoe UI" panose="020B0502040204020203" pitchFamily="34" charset="0"/>
              <a:cs typeface="Segoe UI" panose="020B0502040204020203" pitchFamily="34" charset="0"/>
            </a:rPr>
            <a:t>ackup</a:t>
          </a:r>
          <a:r>
            <a:rPr lang="en-US" sz="3600" b="1" kern="1200" dirty="0">
              <a:latin typeface="Segoe UI" panose="020B0502040204020203" pitchFamily="34" charset="0"/>
              <a:cs typeface="Segoe UI" panose="020B0502040204020203" pitchFamily="34" charset="0"/>
            </a:rPr>
            <a:t> &amp; Replication solutions</a:t>
          </a:r>
        </a:p>
      </dsp:txBody>
      <dsp:txXfrm>
        <a:off x="1491307" y="6122369"/>
        <a:ext cx="11064138" cy="942123"/>
      </dsp:txXfrm>
    </dsp:sp>
    <dsp:sp modelId="{91F91288-C9D1-4D75-923C-A13338C50B92}">
      <dsp:nvSpPr>
        <dsp:cNvPr id="0" name=""/>
        <dsp:cNvSpPr/>
      </dsp:nvSpPr>
      <dsp:spPr>
        <a:xfrm>
          <a:off x="902480" y="6004603"/>
          <a:ext cx="1177654" cy="1177654"/>
        </a:xfrm>
        <a:prstGeom prst="ellipse">
          <a:avLst/>
        </a:prstGeom>
        <a:solidFill>
          <a:schemeClr val="lt1">
            <a:hueOff val="0"/>
            <a:satOff val="0"/>
            <a:lumOff val="0"/>
            <a:alphaOff val="0"/>
          </a:schemeClr>
        </a:solidFill>
        <a:ln w="25400" cap="flat" cmpd="sng" algn="ctr">
          <a:solidFill>
            <a:schemeClr val="accent1">
              <a:shade val="80000"/>
              <a:hueOff val="322801"/>
              <a:satOff val="-12318"/>
              <a:lumOff val="22814"/>
              <a:alphaOff val="0"/>
            </a:schemeClr>
          </a:solidFill>
          <a:prstDash val="solid"/>
        </a:ln>
        <a:effectLst/>
      </dsp:spPr>
      <dsp:style>
        <a:lnRef idx="2">
          <a:scrgbClr r="0" g="0" b="0"/>
        </a:lnRef>
        <a:fillRef idx="1">
          <a:scrgbClr r="0" g="0" b="0"/>
        </a:fillRef>
        <a:effectRef idx="0">
          <a:scrgbClr r="0" g="0" b="0"/>
        </a:effectRef>
        <a:fontRef idx="minor"/>
      </dsp:style>
    </dsp:sp>
    <dsp:sp modelId="{6249408F-4D77-480D-89A2-1FEFF8F40C5E}">
      <dsp:nvSpPr>
        <dsp:cNvPr id="0" name=""/>
        <dsp:cNvSpPr/>
      </dsp:nvSpPr>
      <dsp:spPr>
        <a:xfrm>
          <a:off x="716346" y="7535375"/>
          <a:ext cx="11839098" cy="942123"/>
        </a:xfrm>
        <a:prstGeom prst="rect">
          <a:avLst/>
        </a:prstGeom>
        <a:solidFill>
          <a:schemeClr val="accent1">
            <a:shade val="80000"/>
            <a:hueOff val="403501"/>
            <a:satOff val="-15398"/>
            <a:lumOff val="285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7810" tIns="91440" rIns="91440" bIns="9144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Segoe UI" panose="020B0502040204020203" pitchFamily="34" charset="0"/>
              <a:cs typeface="Segoe UI" panose="020B0502040204020203" pitchFamily="34" charset="0"/>
            </a:rPr>
            <a:t>Power, Cooling, Racking</a:t>
          </a:r>
          <a:endParaRPr lang="en-US" sz="4600" b="1" kern="1200" dirty="0">
            <a:latin typeface="Segoe UI" panose="020B0502040204020203" pitchFamily="34" charset="0"/>
            <a:cs typeface="Segoe UI" panose="020B0502040204020203" pitchFamily="34" charset="0"/>
          </a:endParaRPr>
        </a:p>
      </dsp:txBody>
      <dsp:txXfrm>
        <a:off x="716346" y="7535375"/>
        <a:ext cx="11839098" cy="942123"/>
      </dsp:txXfrm>
    </dsp:sp>
    <dsp:sp modelId="{AAFA3874-AFAC-4C90-8EFA-A01380540428}">
      <dsp:nvSpPr>
        <dsp:cNvPr id="0" name=""/>
        <dsp:cNvSpPr/>
      </dsp:nvSpPr>
      <dsp:spPr>
        <a:xfrm>
          <a:off x="127519" y="7417609"/>
          <a:ext cx="1177654" cy="1177654"/>
        </a:xfrm>
        <a:prstGeom prst="ellipse">
          <a:avLst/>
        </a:prstGeom>
        <a:solidFill>
          <a:schemeClr val="lt1">
            <a:hueOff val="0"/>
            <a:satOff val="0"/>
            <a:lumOff val="0"/>
            <a:alphaOff val="0"/>
          </a:schemeClr>
        </a:solidFill>
        <a:ln w="25400" cap="flat" cmpd="sng" algn="ctr">
          <a:solidFill>
            <a:schemeClr val="accent1">
              <a:shade val="80000"/>
              <a:hueOff val="403501"/>
              <a:satOff val="-15398"/>
              <a:lumOff val="2851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485CDB-1434-4D47-9AC5-40A9FEEBCE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EA132D5C-2AF8-44C8-8370-1A5459BEE6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83DBBC67-F399-400B-8AF3-E950A304B20C}" type="datetimeFigureOut">
              <a:rPr lang="en-US"/>
              <a:pPr>
                <a:defRPr/>
              </a:pPr>
              <a:t>5/23/2025</a:t>
            </a:fld>
            <a:endParaRPr lang="en-US"/>
          </a:p>
        </p:txBody>
      </p:sp>
      <p:sp>
        <p:nvSpPr>
          <p:cNvPr id="4" name="Footer Placeholder 3">
            <a:extLst>
              <a:ext uri="{FF2B5EF4-FFF2-40B4-BE49-F238E27FC236}">
                <a16:creationId xmlns:a16="http://schemas.microsoft.com/office/drawing/2014/main" id="{16CEF216-A409-4622-930C-E50DE1D08B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6B97F743-6EF0-48AE-B651-D57FDAAEF33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FD25E3D-0839-4B04-AD75-39068385706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D3F644-79C1-4456-94F5-C75F274DEDB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1828434" eaLnBrk="1" fontAlgn="auto" hangingPunct="1">
              <a:spcBef>
                <a:spcPts val="0"/>
              </a:spcBef>
              <a:spcAft>
                <a:spcPts val="0"/>
              </a:spcAft>
              <a:defRPr sz="1200">
                <a:latin typeface="Calibri Light"/>
              </a:defRPr>
            </a:lvl1pPr>
          </a:lstStyle>
          <a:p>
            <a:pPr>
              <a:defRPr/>
            </a:pPr>
            <a:endParaRPr lang="en-US"/>
          </a:p>
        </p:txBody>
      </p:sp>
      <p:sp>
        <p:nvSpPr>
          <p:cNvPr id="3" name="Date Placeholder 2">
            <a:extLst>
              <a:ext uri="{FF2B5EF4-FFF2-40B4-BE49-F238E27FC236}">
                <a16:creationId xmlns:a16="http://schemas.microsoft.com/office/drawing/2014/main" id="{FCC93C0A-13EA-4F9C-96B8-015C04BD85B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1828434" eaLnBrk="1" fontAlgn="auto" hangingPunct="1">
              <a:spcBef>
                <a:spcPts val="0"/>
              </a:spcBef>
              <a:spcAft>
                <a:spcPts val="0"/>
              </a:spcAft>
              <a:defRPr sz="1200">
                <a:latin typeface="Calibri Light"/>
              </a:defRPr>
            </a:lvl1pPr>
          </a:lstStyle>
          <a:p>
            <a:pPr>
              <a:defRPr/>
            </a:pPr>
            <a:fld id="{E605BE64-CDCF-4D8A-8864-39AD705B52D6}" type="datetimeFigureOut">
              <a:rPr lang="en-US"/>
              <a:pPr>
                <a:defRPr/>
              </a:pPr>
              <a:t>5/23/2025</a:t>
            </a:fld>
            <a:endParaRPr lang="en-US" dirty="0"/>
          </a:p>
        </p:txBody>
      </p:sp>
      <p:sp>
        <p:nvSpPr>
          <p:cNvPr id="4" name="Slide Image Placeholder 3">
            <a:extLst>
              <a:ext uri="{FF2B5EF4-FFF2-40B4-BE49-F238E27FC236}">
                <a16:creationId xmlns:a16="http://schemas.microsoft.com/office/drawing/2014/main" id="{B39436E2-A427-4CD9-9F1A-040A0863B2E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73C42B2A-E0E6-4928-AA12-B3AA1A65F53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B486C89C-375F-4FC8-A419-25D59997F2B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828434" eaLnBrk="1" fontAlgn="auto" hangingPunct="1">
              <a:spcBef>
                <a:spcPts val="0"/>
              </a:spcBef>
              <a:spcAft>
                <a:spcPts val="0"/>
              </a:spcAft>
              <a:defRPr sz="1200">
                <a:latin typeface="Calibri Light"/>
              </a:defRPr>
            </a:lvl1pPr>
          </a:lstStyle>
          <a:p>
            <a:pPr>
              <a:defRPr/>
            </a:pPr>
            <a:endParaRPr lang="en-US"/>
          </a:p>
        </p:txBody>
      </p:sp>
      <p:sp>
        <p:nvSpPr>
          <p:cNvPr id="7" name="Slide Number Placeholder 6">
            <a:extLst>
              <a:ext uri="{FF2B5EF4-FFF2-40B4-BE49-F238E27FC236}">
                <a16:creationId xmlns:a16="http://schemas.microsoft.com/office/drawing/2014/main" id="{CB339680-2CDF-4ADD-A687-AFC1DEC908B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Light" panose="020F0302020204030204" pitchFamily="34" charset="0"/>
              </a:defRPr>
            </a:lvl1pPr>
          </a:lstStyle>
          <a:p>
            <a:pPr>
              <a:defRPr/>
            </a:pPr>
            <a:fld id="{7D091168-AFAE-459B-950D-89158C53239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defTabSz="912813" rtl="0" eaLnBrk="0" fontAlgn="base" hangingPunct="0">
      <a:spcBef>
        <a:spcPct val="30000"/>
      </a:spcBef>
      <a:spcAft>
        <a:spcPct val="0"/>
      </a:spcAft>
      <a:defRPr sz="2400" kern="1200">
        <a:solidFill>
          <a:schemeClr val="tx1"/>
        </a:solidFill>
        <a:latin typeface="Calibri Light"/>
        <a:ea typeface="+mn-ea"/>
        <a:cs typeface="+mn-cs"/>
      </a:defRPr>
    </a:lvl1pPr>
    <a:lvl2pPr marL="912813" algn="l" defTabSz="912813" rtl="0" eaLnBrk="0" fontAlgn="base" hangingPunct="0">
      <a:spcBef>
        <a:spcPct val="30000"/>
      </a:spcBef>
      <a:spcAft>
        <a:spcPct val="0"/>
      </a:spcAft>
      <a:defRPr sz="2400" kern="1200">
        <a:solidFill>
          <a:schemeClr val="tx1"/>
        </a:solidFill>
        <a:latin typeface="Calibri Light"/>
        <a:ea typeface="+mn-ea"/>
        <a:cs typeface="+mn-cs"/>
      </a:defRPr>
    </a:lvl2pPr>
    <a:lvl3pPr marL="1827213" algn="l" defTabSz="912813" rtl="0" eaLnBrk="0" fontAlgn="base" hangingPunct="0">
      <a:spcBef>
        <a:spcPct val="30000"/>
      </a:spcBef>
      <a:spcAft>
        <a:spcPct val="0"/>
      </a:spcAft>
      <a:defRPr sz="2400" kern="1200">
        <a:solidFill>
          <a:schemeClr val="tx1"/>
        </a:solidFill>
        <a:latin typeface="Calibri Light"/>
        <a:ea typeface="+mn-ea"/>
        <a:cs typeface="+mn-cs"/>
      </a:defRPr>
    </a:lvl3pPr>
    <a:lvl4pPr marL="2741613" algn="l" defTabSz="912813" rtl="0" eaLnBrk="0" fontAlgn="base" hangingPunct="0">
      <a:spcBef>
        <a:spcPct val="30000"/>
      </a:spcBef>
      <a:spcAft>
        <a:spcPct val="0"/>
      </a:spcAft>
      <a:defRPr sz="2400" kern="1200">
        <a:solidFill>
          <a:schemeClr val="tx1"/>
        </a:solidFill>
        <a:latin typeface="Calibri Light"/>
        <a:ea typeface="+mn-ea"/>
        <a:cs typeface="+mn-cs"/>
      </a:defRPr>
    </a:lvl4pPr>
    <a:lvl5pPr marL="3656013" algn="l" defTabSz="912813" rtl="0" eaLnBrk="0" fontAlgn="base" hangingPunct="0">
      <a:spcBef>
        <a:spcPct val="30000"/>
      </a:spcBef>
      <a:spcAft>
        <a:spcPct val="0"/>
      </a:spcAft>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Dodati</a:t>
            </a:r>
            <a:r>
              <a:rPr lang="en-GB" dirty="0"/>
              <a:t> Oracle</a:t>
            </a:r>
          </a:p>
        </p:txBody>
      </p:sp>
    </p:spTree>
    <p:extLst>
      <p:ext uri="{BB962C8B-B14F-4D97-AF65-F5344CB8AC3E}">
        <p14:creationId xmlns:p14="http://schemas.microsoft.com/office/powerpoint/2010/main" val="2207040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a:extLst>
              <a:ext uri="{FF2B5EF4-FFF2-40B4-BE49-F238E27FC236}">
                <a16:creationId xmlns:a16="http://schemas.microsoft.com/office/drawing/2014/main" id="{D53BF263-8FB8-48DE-AD21-1C01558CE7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a:extLst>
              <a:ext uri="{FF2B5EF4-FFF2-40B4-BE49-F238E27FC236}">
                <a16:creationId xmlns:a16="http://schemas.microsoft.com/office/drawing/2014/main" id="{A56B2A04-32FA-4FA7-9E52-789E63936A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r-Latn-RS" altLang="en-US">
                <a:latin typeface="Calibri Light" panose="020F0302020204030204" pitchFamily="34" charset="0"/>
              </a:rPr>
              <a:t>Dojce telecom ipc core, optika ya orion</a:t>
            </a:r>
            <a:endParaRPr lang="en-US" altLang="en-US">
              <a:latin typeface="Calibri Light" panose="020F03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a:extLst>
              <a:ext uri="{FF2B5EF4-FFF2-40B4-BE49-F238E27FC236}">
                <a16:creationId xmlns:a16="http://schemas.microsoft.com/office/drawing/2014/main" id="{A44EB19A-A111-4A93-B481-C3A021002B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a:extLst>
              <a:ext uri="{FF2B5EF4-FFF2-40B4-BE49-F238E27FC236}">
                <a16:creationId xmlns:a16="http://schemas.microsoft.com/office/drawing/2014/main" id="{C02AA36C-BF17-451E-91B3-0FF74708F3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Calibri Light" panose="020F0302020204030204" pitchFamily="34" charset="0"/>
            </a:endParaRPr>
          </a:p>
        </p:txBody>
      </p:sp>
    </p:spTree>
    <p:extLst>
      <p:ext uri="{BB962C8B-B14F-4D97-AF65-F5344CB8AC3E}">
        <p14:creationId xmlns:p14="http://schemas.microsoft.com/office/powerpoint/2010/main" val="2888383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a:extLst>
              <a:ext uri="{FF2B5EF4-FFF2-40B4-BE49-F238E27FC236}">
                <a16:creationId xmlns:a16="http://schemas.microsoft.com/office/drawing/2014/main" id="{065DAC73-DFE7-40A8-A454-14B86E8286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a:extLst>
              <a:ext uri="{FF2B5EF4-FFF2-40B4-BE49-F238E27FC236}">
                <a16:creationId xmlns:a16="http://schemas.microsoft.com/office/drawing/2014/main" id="{71AA9DB3-4C45-433C-A136-538AFBB24E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r-Latn-RS" altLang="en-US">
                <a:latin typeface="Calibri Light" panose="020F0302020204030204" pitchFamily="34" charset="0"/>
              </a:rPr>
              <a:t>Dojce telecom ipc core, optika ya orion</a:t>
            </a:r>
            <a:endParaRPr lang="en-US" altLang="en-US">
              <a:latin typeface="Calibri Light" panose="020F03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a:extLst>
              <a:ext uri="{FF2B5EF4-FFF2-40B4-BE49-F238E27FC236}">
                <a16:creationId xmlns:a16="http://schemas.microsoft.com/office/drawing/2014/main" id="{0F24EF43-EDB1-4BA4-8D1E-73C1BEB275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a:extLst>
              <a:ext uri="{FF2B5EF4-FFF2-40B4-BE49-F238E27FC236}">
                <a16:creationId xmlns:a16="http://schemas.microsoft.com/office/drawing/2014/main" id="{15C65998-D862-4451-BFE9-2EA385A5D1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Calibri Light" panose="020F03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a:extLst>
              <a:ext uri="{FF2B5EF4-FFF2-40B4-BE49-F238E27FC236}">
                <a16:creationId xmlns:a16="http://schemas.microsoft.com/office/drawing/2014/main" id="{8C85AA6D-77A7-45DA-8117-EB473C491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a:extLst>
              <a:ext uri="{FF2B5EF4-FFF2-40B4-BE49-F238E27FC236}">
                <a16:creationId xmlns:a16="http://schemas.microsoft.com/office/drawing/2014/main" id="{8A82615C-239F-4BDE-BDA4-B218A1A4CC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Calibri Light" panose="020F03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a:extLst>
              <a:ext uri="{FF2B5EF4-FFF2-40B4-BE49-F238E27FC236}">
                <a16:creationId xmlns:a16="http://schemas.microsoft.com/office/drawing/2014/main" id="{D53BF263-8FB8-48DE-AD21-1C01558CE7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a:extLst>
              <a:ext uri="{FF2B5EF4-FFF2-40B4-BE49-F238E27FC236}">
                <a16:creationId xmlns:a16="http://schemas.microsoft.com/office/drawing/2014/main" id="{A56B2A04-32FA-4FA7-9E52-789E63936A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r-Latn-RS" altLang="en-US">
                <a:latin typeface="Calibri Light" panose="020F0302020204030204" pitchFamily="34" charset="0"/>
              </a:rPr>
              <a:t>Dojce telecom ipc core, optika ya orion</a:t>
            </a:r>
            <a:endParaRPr lang="en-US" altLang="en-US">
              <a:latin typeface="Calibri Light" panose="020F0302020204030204" pitchFamily="34" charset="0"/>
            </a:endParaRPr>
          </a:p>
        </p:txBody>
      </p:sp>
    </p:spTree>
    <p:extLst>
      <p:ext uri="{BB962C8B-B14F-4D97-AF65-F5344CB8AC3E}">
        <p14:creationId xmlns:p14="http://schemas.microsoft.com/office/powerpoint/2010/main" val="1013017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a:extLst>
              <a:ext uri="{FF2B5EF4-FFF2-40B4-BE49-F238E27FC236}">
                <a16:creationId xmlns:a16="http://schemas.microsoft.com/office/drawing/2014/main" id="{8C85AA6D-77A7-45DA-8117-EB473C491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a:extLst>
              <a:ext uri="{FF2B5EF4-FFF2-40B4-BE49-F238E27FC236}">
                <a16:creationId xmlns:a16="http://schemas.microsoft.com/office/drawing/2014/main" id="{8A82615C-239F-4BDE-BDA4-B218A1A4CC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Calibri Light" panose="020F0302020204030204" pitchFamily="34" charset="0"/>
            </a:endParaRPr>
          </a:p>
        </p:txBody>
      </p:sp>
    </p:spTree>
    <p:extLst>
      <p:ext uri="{BB962C8B-B14F-4D97-AF65-F5344CB8AC3E}">
        <p14:creationId xmlns:p14="http://schemas.microsoft.com/office/powerpoint/2010/main" val="2046150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a:extLst>
              <a:ext uri="{FF2B5EF4-FFF2-40B4-BE49-F238E27FC236}">
                <a16:creationId xmlns:a16="http://schemas.microsoft.com/office/drawing/2014/main" id="{A44EB19A-A111-4A93-B481-C3A021002B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a:extLst>
              <a:ext uri="{FF2B5EF4-FFF2-40B4-BE49-F238E27FC236}">
                <a16:creationId xmlns:a16="http://schemas.microsoft.com/office/drawing/2014/main" id="{C02AA36C-BF17-451E-91B3-0FF74708F3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Calibri Light" panose="020F03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Dodati</a:t>
            </a:r>
            <a:r>
              <a:rPr lang="en-GB" dirty="0"/>
              <a:t> Oracle</a:t>
            </a:r>
          </a:p>
        </p:txBody>
      </p:sp>
    </p:spTree>
    <p:extLst>
      <p:ext uri="{BB962C8B-B14F-4D97-AF65-F5344CB8AC3E}">
        <p14:creationId xmlns:p14="http://schemas.microsoft.com/office/powerpoint/2010/main" val="298062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Dodati</a:t>
            </a:r>
            <a:r>
              <a:rPr lang="en-GB" dirty="0"/>
              <a:t> Oracle</a:t>
            </a:r>
          </a:p>
        </p:txBody>
      </p:sp>
    </p:spTree>
    <p:extLst>
      <p:ext uri="{BB962C8B-B14F-4D97-AF65-F5344CB8AC3E}">
        <p14:creationId xmlns:p14="http://schemas.microsoft.com/office/powerpoint/2010/main" val="54475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660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 name="Google Shape;16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8E11E8C-14C8-4EDC-B0D6-7686B9232081}" type="slidenum">
              <a:rPr lang="fr-CA" smtClean="0"/>
              <a:t>20</a:t>
            </a:fld>
            <a:endParaRPr lang="fr-CA"/>
          </a:p>
        </p:txBody>
      </p:sp>
    </p:spTree>
    <p:extLst>
      <p:ext uri="{BB962C8B-B14F-4D97-AF65-F5344CB8AC3E}">
        <p14:creationId xmlns:p14="http://schemas.microsoft.com/office/powerpoint/2010/main" val="484134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6F92F3F4-A865-453D-9505-047DEEF21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a:extLst>
              <a:ext uri="{FF2B5EF4-FFF2-40B4-BE49-F238E27FC236}">
                <a16:creationId xmlns:a16="http://schemas.microsoft.com/office/drawing/2014/main" id="{353D3F4C-C4F4-461A-81CD-50931CE2AC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a:latin typeface="Calibri Light" panose="020F0302020204030204" pitchFamily="34" charset="0"/>
              </a:rPr>
              <a:t>Drustvene</a:t>
            </a:r>
            <a:r>
              <a:rPr lang="en-US" altLang="en-US" dirty="0">
                <a:latin typeface="Calibri Light" panose="020F0302020204030204" pitchFamily="34" charset="0"/>
              </a:rPr>
              <a:t> </a:t>
            </a:r>
            <a:r>
              <a:rPr lang="en-US" altLang="en-US" dirty="0" err="1">
                <a:latin typeface="Calibri Light" panose="020F0302020204030204" pitchFamily="34" charset="0"/>
              </a:rPr>
              <a:t>mreze</a:t>
            </a:r>
            <a:r>
              <a:rPr lang="en-US" altLang="en-US" dirty="0">
                <a:latin typeface="Calibri Light" panose="020F0302020204030204" pitchFamily="34" charset="0"/>
              </a:rPr>
              <a:t> to </a:t>
            </a:r>
            <a:r>
              <a:rPr lang="en-US" altLang="en-US" dirty="0" err="1">
                <a:latin typeface="Calibri Light" panose="020F0302020204030204" pitchFamily="34" charset="0"/>
              </a:rPr>
              <a:t>rade</a:t>
            </a:r>
            <a:r>
              <a:rPr lang="en-US" altLang="en-US" dirty="0">
                <a:latin typeface="Calibri Light" panose="020F0302020204030204" pitchFamily="34" charset="0"/>
              </a:rPr>
              <a:t> </a:t>
            </a:r>
            <a:r>
              <a:rPr lang="en-US" altLang="en-US" dirty="0" err="1">
                <a:latin typeface="Calibri Light" panose="020F0302020204030204" pitchFamily="34" charset="0"/>
              </a:rPr>
              <a:t>na</a:t>
            </a:r>
            <a:r>
              <a:rPr lang="en-US" altLang="en-US" dirty="0">
                <a:latin typeface="Calibri Light" panose="020F0302020204030204" pitchFamily="34" charset="0"/>
              </a:rPr>
              <a:t> </a:t>
            </a:r>
            <a:r>
              <a:rPr lang="en-US" altLang="en-US" dirty="0" err="1">
                <a:latin typeface="Calibri Light" panose="020F0302020204030204" pitchFamily="34" charset="0"/>
              </a:rPr>
              <a:t>drugi</a:t>
            </a:r>
            <a:r>
              <a:rPr lang="en-US" altLang="en-US" dirty="0">
                <a:latin typeface="Calibri Light" panose="020F0302020204030204" pitchFamily="34" charset="0"/>
              </a:rPr>
              <a:t> </a:t>
            </a:r>
            <a:r>
              <a:rPr lang="en-US" altLang="en-US" dirty="0" err="1">
                <a:latin typeface="Calibri Light" panose="020F0302020204030204" pitchFamily="34" charset="0"/>
              </a:rPr>
              <a:t>nacin</a:t>
            </a:r>
            <a:r>
              <a:rPr lang="en-US" altLang="en-US" dirty="0">
                <a:latin typeface="Calibri Light" panose="020F0302020204030204" pitchFamily="34" charset="0"/>
              </a:rPr>
              <a:t> </a:t>
            </a:r>
            <a:r>
              <a:rPr lang="en-US" altLang="en-US" dirty="0" err="1">
                <a:latin typeface="Calibri Light" panose="020F0302020204030204" pitchFamily="34" charset="0"/>
              </a:rPr>
              <a:t>ako</a:t>
            </a:r>
            <a:r>
              <a:rPr lang="en-US" altLang="en-US" dirty="0">
                <a:latin typeface="Calibri Light" panose="020F0302020204030204" pitchFamily="34" charset="0"/>
              </a:rPr>
              <a:t> imam </a:t>
            </a:r>
            <a:r>
              <a:rPr lang="en-US" altLang="en-US" dirty="0" err="1">
                <a:latin typeface="Calibri Light" panose="020F0302020204030204" pitchFamily="34" charset="0"/>
              </a:rPr>
              <a:t>dovoljno</a:t>
            </a:r>
            <a:r>
              <a:rPr lang="en-US" altLang="en-US" dirty="0">
                <a:latin typeface="Calibri Light" panose="020F0302020204030204" pitchFamily="34" charset="0"/>
              </a:rPr>
              <a:t> </a:t>
            </a:r>
            <a:r>
              <a:rPr lang="en-US" altLang="en-US" dirty="0" err="1">
                <a:latin typeface="Calibri Light" panose="020F0302020204030204" pitchFamily="34" charset="0"/>
              </a:rPr>
              <a:t>podataka</a:t>
            </a:r>
            <a:r>
              <a:rPr lang="en-US" altLang="en-US" dirty="0">
                <a:latin typeface="Calibri Light" panose="020F0302020204030204" pitchFamily="34" charset="0"/>
              </a:rPr>
              <a:t> o </a:t>
            </a:r>
            <a:r>
              <a:rPr lang="en-US" altLang="en-US" dirty="0" err="1">
                <a:latin typeface="Calibri Light" panose="020F0302020204030204" pitchFamily="34" charset="0"/>
              </a:rPr>
              <a:t>coveku</a:t>
            </a:r>
            <a:r>
              <a:rPr lang="en-US" altLang="en-US" dirty="0">
                <a:latin typeface="Calibri Light" panose="020F0302020204030204" pitchFamily="34" charset="0"/>
              </a:rPr>
              <a:t> ja </a:t>
            </a:r>
            <a:r>
              <a:rPr lang="en-US" altLang="en-US" dirty="0" err="1">
                <a:latin typeface="Calibri Light" panose="020F0302020204030204" pitchFamily="34" charset="0"/>
              </a:rPr>
              <a:t>mogu</a:t>
            </a:r>
            <a:r>
              <a:rPr lang="en-US" altLang="en-US" dirty="0">
                <a:latin typeface="Calibri Light" panose="020F0302020204030204" pitchFamily="34" charset="0"/>
              </a:rPr>
              <a:t> da ga </a:t>
            </a:r>
            <a:r>
              <a:rPr lang="en-US" altLang="en-US" dirty="0" err="1">
                <a:latin typeface="Calibri Light" panose="020F0302020204030204" pitchFamily="34" charset="0"/>
              </a:rPr>
              <a:t>klasifikujem</a:t>
            </a:r>
            <a:r>
              <a:rPr lang="en-US" altLang="en-US" dirty="0">
                <a:latin typeface="Calibri Light" panose="020F0302020204030204" pitchFamily="34" charset="0"/>
              </a:rPr>
              <a:t>.</a:t>
            </a:r>
          </a:p>
          <a:p>
            <a:r>
              <a:rPr lang="en-US" altLang="en-US" dirty="0" err="1">
                <a:latin typeface="Calibri Light" panose="020F0302020204030204" pitchFamily="34" charset="0"/>
              </a:rPr>
              <a:t>Drugacija</a:t>
            </a:r>
            <a:r>
              <a:rPr lang="en-US" altLang="en-US" dirty="0">
                <a:latin typeface="Calibri Light" panose="020F0302020204030204" pitchFamily="34" charset="0"/>
              </a:rPr>
              <a:t> </a:t>
            </a:r>
            <a:r>
              <a:rPr lang="en-US" altLang="en-US" dirty="0" err="1">
                <a:latin typeface="Calibri Light" panose="020F0302020204030204" pitchFamily="34" charset="0"/>
              </a:rPr>
              <a:t>premija</a:t>
            </a:r>
            <a:r>
              <a:rPr lang="en-US" altLang="en-US" dirty="0">
                <a:latin typeface="Calibri Light" panose="020F0302020204030204" pitchFamily="34" charset="0"/>
              </a:rPr>
              <a:t> za </a:t>
            </a:r>
            <a:r>
              <a:rPr lang="en-US" altLang="en-US" dirty="0" err="1">
                <a:latin typeface="Calibri Light" panose="020F0302020204030204" pitchFamily="34" charset="0"/>
              </a:rPr>
              <a:t>razlicite</a:t>
            </a:r>
            <a:r>
              <a:rPr lang="en-US" altLang="en-US" dirty="0">
                <a:latin typeface="Calibri Light" panose="020F0302020204030204" pitchFamily="34" charset="0"/>
              </a:rPr>
              <a:t> </a:t>
            </a:r>
            <a:r>
              <a:rPr lang="en-US" altLang="en-US" dirty="0" err="1">
                <a:latin typeface="Calibri Light" panose="020F0302020204030204" pitchFamily="34" charset="0"/>
              </a:rPr>
              <a:t>vozace</a:t>
            </a:r>
            <a:r>
              <a:rPr lang="en-US" altLang="en-US" dirty="0">
                <a:latin typeface="Calibri Light" panose="020F0302020204030204" pitchFamily="34" charset="0"/>
              </a:rPr>
              <a:t> za </a:t>
            </a:r>
            <a:r>
              <a:rPr lang="en-US" altLang="en-US" dirty="0" err="1">
                <a:latin typeface="Calibri Light" panose="020F0302020204030204" pitchFamily="34" charset="0"/>
              </a:rPr>
              <a:t>osiguranje</a:t>
            </a:r>
            <a:r>
              <a:rPr lang="en-US" altLang="en-US" dirty="0">
                <a:latin typeface="Calibri Light" panose="020F0302020204030204" pitchFamily="34" charset="0"/>
              </a:rPr>
              <a:t>.</a:t>
            </a:r>
          </a:p>
          <a:p>
            <a:endParaRPr lang="en-US" altLang="en-US" dirty="0">
              <a:latin typeface="Calibri Light" panose="020F0302020204030204" pitchFamily="34" charset="0"/>
            </a:endParaRPr>
          </a:p>
          <a:p>
            <a:pPr marL="0" marR="0" lvl="0" indent="0" algn="l" defTabSz="912813" rtl="0" eaLnBrk="0" fontAlgn="base" latinLnBrk="0" hangingPunct="0">
              <a:lnSpc>
                <a:spcPct val="100000"/>
              </a:lnSpc>
              <a:spcBef>
                <a:spcPct val="30000"/>
              </a:spcBef>
              <a:spcAft>
                <a:spcPct val="0"/>
              </a:spcAft>
              <a:buClrTx/>
              <a:buSzTx/>
              <a:buFontTx/>
              <a:buNone/>
              <a:tabLst/>
              <a:defRPr/>
            </a:pPr>
            <a:r>
              <a:rPr lang="en-US" b="1" i="0" dirty="0">
                <a:solidFill>
                  <a:srgbClr val="2D2D2D"/>
                </a:solidFill>
                <a:effectLst/>
                <a:latin typeface="open-sans"/>
              </a:rPr>
              <a:t>Machine Learning forecasting: </a:t>
            </a:r>
            <a:r>
              <a:rPr lang="en-US" b="0" i="0" dirty="0">
                <a:solidFill>
                  <a:srgbClr val="2D2D2D"/>
                </a:solidFill>
                <a:effectLst/>
                <a:latin typeface="open-sans"/>
              </a:rPr>
              <a:t>Machine learning algorithms would learn the rules that would have to be manually designed in rule-based forecasting. This is done through a process called supervised learning. Supervised learning is the task of learning the relationship between </a:t>
            </a:r>
            <a:r>
              <a:rPr lang="en-US" b="1" i="0" dirty="0">
                <a:solidFill>
                  <a:srgbClr val="2D2D2D"/>
                </a:solidFill>
                <a:effectLst/>
                <a:latin typeface="open-sans"/>
              </a:rPr>
              <a:t>outputs (sales)</a:t>
            </a:r>
            <a:r>
              <a:rPr lang="en-US" b="0" i="0" dirty="0">
                <a:solidFill>
                  <a:srgbClr val="2D2D2D"/>
                </a:solidFill>
                <a:effectLst/>
                <a:latin typeface="open-sans"/>
              </a:rPr>
              <a:t> and </a:t>
            </a:r>
            <a:r>
              <a:rPr lang="en-US" b="1" i="0" dirty="0">
                <a:solidFill>
                  <a:srgbClr val="2D2D2D"/>
                </a:solidFill>
                <a:effectLst/>
                <a:latin typeface="open-sans"/>
              </a:rPr>
              <a:t>inputs (past sales, economic indicator, holiday calendar etc.)</a:t>
            </a:r>
            <a:r>
              <a:rPr lang="en-US" b="0" i="0" dirty="0">
                <a:solidFill>
                  <a:srgbClr val="2D2D2D"/>
                </a:solidFill>
                <a:effectLst/>
                <a:latin typeface="open-sans"/>
              </a:rPr>
              <a:t> Machine Learning algorithms find these relationships by </a:t>
            </a:r>
            <a:r>
              <a:rPr lang="en-US" b="0" i="0" dirty="0" err="1">
                <a:solidFill>
                  <a:srgbClr val="2D2D2D"/>
                </a:solidFill>
                <a:effectLst/>
                <a:latin typeface="open-sans"/>
              </a:rPr>
              <a:t>minimising</a:t>
            </a:r>
            <a:r>
              <a:rPr lang="en-US" b="0" i="0" dirty="0">
                <a:solidFill>
                  <a:srgbClr val="2D2D2D"/>
                </a:solidFill>
                <a:effectLst/>
                <a:latin typeface="open-sans"/>
              </a:rPr>
              <a:t> prediction error – i.e. finding the relationships and parameters that </a:t>
            </a:r>
            <a:r>
              <a:rPr lang="en-US" b="0" i="0" dirty="0" err="1">
                <a:solidFill>
                  <a:srgbClr val="2D2D2D"/>
                </a:solidFill>
                <a:effectLst/>
                <a:latin typeface="open-sans"/>
              </a:rPr>
              <a:t>maximise</a:t>
            </a:r>
            <a:r>
              <a:rPr lang="en-US" b="0" i="0" dirty="0">
                <a:solidFill>
                  <a:srgbClr val="2D2D2D"/>
                </a:solidFill>
                <a:effectLst/>
                <a:latin typeface="open-sans"/>
              </a:rPr>
              <a:t> prediction accuracy.  </a:t>
            </a:r>
            <a:endParaRPr lang="en-US" dirty="0"/>
          </a:p>
          <a:p>
            <a:endParaRPr lang="en-US" altLang="en-US" dirty="0">
              <a:latin typeface="Calibri Light" panose="020F0302020204030204" pitchFamily="34" charset="0"/>
            </a:endParaRPr>
          </a:p>
          <a:p>
            <a:endParaRPr lang="en-US" altLang="en-US" dirty="0">
              <a:latin typeface="Calibri Light" panose="020F0302020204030204" pitchFamily="34" charset="0"/>
            </a:endParaRPr>
          </a:p>
          <a:p>
            <a:r>
              <a:rPr lang="en-US" altLang="en-US" dirty="0">
                <a:latin typeface="Calibri Light" panose="020F0302020204030204" pitchFamily="34" charset="0"/>
              </a:rPr>
              <a:t>Bez </a:t>
            </a:r>
            <a:r>
              <a:rPr lang="en-US" altLang="en-US" dirty="0" err="1">
                <a:latin typeface="Calibri Light" panose="020F0302020204030204" pitchFamily="34" charset="0"/>
              </a:rPr>
              <a:t>dubokih</a:t>
            </a:r>
            <a:r>
              <a:rPr lang="en-US" altLang="en-US" dirty="0">
                <a:latin typeface="Calibri Light" panose="020F0302020204030204" pitchFamily="34" charset="0"/>
              </a:rPr>
              <a:t> </a:t>
            </a:r>
            <a:r>
              <a:rPr lang="en-US" altLang="en-US" dirty="0" err="1">
                <a:latin typeface="Calibri Light" panose="020F0302020204030204" pitchFamily="34" charset="0"/>
              </a:rPr>
              <a:t>podataka</a:t>
            </a:r>
            <a:r>
              <a:rPr lang="en-US" altLang="en-US" dirty="0">
                <a:latin typeface="Calibri Light" panose="020F0302020204030204" pitchFamily="34" charset="0"/>
              </a:rPr>
              <a:t> o </a:t>
            </a:r>
            <a:r>
              <a:rPr lang="en-US" altLang="en-US" dirty="0" err="1">
                <a:latin typeface="Calibri Light" panose="020F0302020204030204" pitchFamily="34" charset="0"/>
              </a:rPr>
              <a:t>klientu</a:t>
            </a:r>
            <a:r>
              <a:rPr lang="en-US" altLang="en-US" dirty="0">
                <a:latin typeface="Calibri Light" panose="020F0302020204030204" pitchFamily="34" charset="0"/>
              </a:rPr>
              <a:t> je.</a:t>
            </a:r>
          </a:p>
          <a:p>
            <a:r>
              <a:rPr lang="en-US" altLang="en-US" dirty="0" err="1">
                <a:latin typeface="Calibri Light" panose="020F0302020204030204" pitchFamily="34" charset="0"/>
              </a:rPr>
              <a:t>Pristanak</a:t>
            </a:r>
            <a:r>
              <a:rPr lang="en-US" altLang="en-US" dirty="0">
                <a:latin typeface="Calibri Light" panose="020F0302020204030204" pitchFamily="34" charset="0"/>
              </a:rPr>
              <a:t> I </a:t>
            </a:r>
            <a:r>
              <a:rPr lang="en-US" altLang="en-US" dirty="0" err="1">
                <a:latin typeface="Calibri Light" panose="020F0302020204030204" pitchFamily="34" charset="0"/>
              </a:rPr>
              <a:t>odustanak</a:t>
            </a:r>
            <a:r>
              <a:rPr lang="en-US" altLang="en-US" dirty="0">
                <a:latin typeface="Calibri Light" panose="020F0302020204030204" pitchFamily="34" charset="0"/>
              </a:rPr>
              <a:t>.</a:t>
            </a:r>
          </a:p>
          <a:p>
            <a:endParaRPr lang="en-US" altLang="en-US" dirty="0">
              <a:latin typeface="Calibri Light" panose="020F0302020204030204" pitchFamily="34" charset="0"/>
            </a:endParaRPr>
          </a:p>
          <a:p>
            <a:r>
              <a:rPr lang="en-US" altLang="en-US" dirty="0">
                <a:latin typeface="Calibri Light" panose="020F0302020204030204" pitchFamily="34" charset="0"/>
              </a:rPr>
              <a:t>Sta ja </a:t>
            </a:r>
            <a:r>
              <a:rPr lang="en-US" altLang="en-US" dirty="0" err="1">
                <a:latin typeface="Calibri Light" panose="020F0302020204030204" pitchFamily="34" charset="0"/>
              </a:rPr>
              <a:t>mogu</a:t>
            </a:r>
            <a:r>
              <a:rPr lang="en-US" altLang="en-US" dirty="0">
                <a:latin typeface="Calibri Light" panose="020F0302020204030204" pitchFamily="34" charset="0"/>
              </a:rPr>
              <a:t> da </a:t>
            </a:r>
            <a:r>
              <a:rPr lang="en-US" altLang="en-US" dirty="0" err="1">
                <a:latin typeface="Calibri Light" panose="020F0302020204030204" pitchFamily="34" charset="0"/>
              </a:rPr>
              <a:t>ponudim</a:t>
            </a:r>
            <a:r>
              <a:rPr lang="en-US" altLang="en-US" dirty="0">
                <a:latin typeface="Calibri Light" panose="020F0302020204030204" pitchFamily="34" charset="0"/>
              </a:rPr>
              <a:t> </a:t>
            </a:r>
            <a:r>
              <a:rPr lang="en-US" altLang="en-US" dirty="0" err="1">
                <a:latin typeface="Calibri Light" panose="020F0302020204030204" pitchFamily="34" charset="0"/>
              </a:rPr>
              <a:t>klientu</a:t>
            </a:r>
            <a:r>
              <a:rPr lang="en-US" altLang="en-US" dirty="0">
                <a:latin typeface="Calibri Light" panose="020F0302020204030204" pitchFamily="34" charset="0"/>
              </a:rPr>
              <a:t> </a:t>
            </a:r>
            <a:r>
              <a:rPr lang="en-US" altLang="en-US" dirty="0" err="1">
                <a:latin typeface="Calibri Light" panose="020F0302020204030204" pitchFamily="34" charset="0"/>
              </a:rPr>
              <a:t>kao</a:t>
            </a:r>
            <a:r>
              <a:rPr lang="en-US" altLang="en-US" dirty="0">
                <a:latin typeface="Calibri Light" panose="020F0302020204030204" pitchFamily="34" charset="0"/>
              </a:rPr>
              <a:t> benefit </a:t>
            </a:r>
            <a:r>
              <a:rPr lang="en-US" altLang="en-US" dirty="0" err="1">
                <a:latin typeface="Calibri Light" panose="020F0302020204030204" pitchFamily="34" charset="0"/>
              </a:rPr>
              <a:t>zarad</a:t>
            </a:r>
            <a:r>
              <a:rPr lang="en-US" altLang="en-US" dirty="0">
                <a:latin typeface="Calibri Light" panose="020F0302020204030204" pitchFamily="34" charset="0"/>
              </a:rPr>
              <a:t> </a:t>
            </a:r>
            <a:r>
              <a:rPr lang="en-US" altLang="en-US" dirty="0" err="1">
                <a:latin typeface="Calibri Light" panose="020F0302020204030204" pitchFamily="34" charset="0"/>
              </a:rPr>
              <a:t>GDPRa</a:t>
            </a:r>
            <a:r>
              <a:rPr lang="en-US" altLang="en-US" dirty="0">
                <a:latin typeface="Calibri Light" panose="020F0302020204030204" pitchFamily="34" charset="0"/>
              </a:rPr>
              <a:t>.</a:t>
            </a:r>
          </a:p>
          <a:p>
            <a:endParaRPr lang="en-US" altLang="en-US" dirty="0">
              <a:latin typeface="Calibri Light" panose="020F0302020204030204" pitchFamily="34" charset="0"/>
            </a:endParaRPr>
          </a:p>
          <a:p>
            <a:r>
              <a:rPr lang="en-US" altLang="en-US" dirty="0">
                <a:latin typeface="Calibri Light" panose="020F0302020204030204" pitchFamily="34" charset="0"/>
              </a:rPr>
              <a:t>Google </a:t>
            </a:r>
            <a:r>
              <a:rPr lang="en-US" altLang="en-US" dirty="0" err="1">
                <a:latin typeface="Calibri Light" panose="020F0302020204030204" pitchFamily="34" charset="0"/>
              </a:rPr>
              <a:t>koristi</a:t>
            </a:r>
            <a:r>
              <a:rPr lang="en-US" altLang="en-US" dirty="0">
                <a:latin typeface="Calibri Light" panose="020F0302020204030204" pitchFamily="34" charset="0"/>
              </a:rPr>
              <a:t> </a:t>
            </a:r>
            <a:r>
              <a:rPr lang="en-US" altLang="en-US" dirty="0" err="1">
                <a:latin typeface="Calibri Light" panose="020F0302020204030204" pitchFamily="34" charset="0"/>
              </a:rPr>
              <a:t>podatke</a:t>
            </a:r>
            <a:r>
              <a:rPr lang="en-US" altLang="en-US" dirty="0">
                <a:latin typeface="Calibri Light" panose="020F0302020204030204" pitchFamily="34" charset="0"/>
              </a:rPr>
              <a:t>, </a:t>
            </a:r>
            <a:r>
              <a:rPr lang="en-US" altLang="en-US" dirty="0" err="1">
                <a:latin typeface="Calibri Light" panose="020F0302020204030204" pitchFamily="34" charset="0"/>
              </a:rPr>
              <a:t>ali</a:t>
            </a:r>
            <a:r>
              <a:rPr lang="en-US" altLang="en-US" dirty="0">
                <a:latin typeface="Calibri Light" panose="020F0302020204030204" pitchFamily="34" charset="0"/>
              </a:rPr>
              <a:t> to </a:t>
            </a:r>
            <a:r>
              <a:rPr lang="en-US" altLang="en-US" dirty="0" err="1">
                <a:latin typeface="Calibri Light" panose="020F0302020204030204" pitchFamily="34" charset="0"/>
              </a:rPr>
              <a:t>moj</a:t>
            </a:r>
            <a:r>
              <a:rPr lang="en-US" altLang="en-US" dirty="0">
                <a:latin typeface="Calibri Light" panose="020F0302020204030204" pitchFamily="34" charset="0"/>
              </a:rPr>
              <a:t> </a:t>
            </a:r>
            <a:r>
              <a:rPr lang="en-US" altLang="en-US" dirty="0" err="1">
                <a:latin typeface="Calibri Light" panose="020F0302020204030204" pitchFamily="34" charset="0"/>
              </a:rPr>
              <a:t>zivot</a:t>
            </a:r>
            <a:r>
              <a:rPr lang="en-US" altLang="en-US" dirty="0">
                <a:latin typeface="Calibri Light" panose="020F0302020204030204" pitchFamily="34" charset="0"/>
              </a:rPr>
              <a:t> </a:t>
            </a:r>
            <a:r>
              <a:rPr lang="en-US" altLang="en-US" dirty="0" err="1">
                <a:latin typeface="Calibri Light" panose="020F0302020204030204" pitchFamily="34" charset="0"/>
              </a:rPr>
              <a:t>cini</a:t>
            </a:r>
            <a:r>
              <a:rPr lang="en-US" altLang="en-US" dirty="0">
                <a:latin typeface="Calibri Light" panose="020F0302020204030204" pitchFamily="34" charset="0"/>
              </a:rPr>
              <a:t> </a:t>
            </a:r>
            <a:r>
              <a:rPr lang="en-US" altLang="en-US" dirty="0" err="1">
                <a:latin typeface="Calibri Light" panose="020F0302020204030204" pitchFamily="34" charset="0"/>
              </a:rPr>
              <a:t>laksim</a:t>
            </a:r>
            <a:r>
              <a:rPr lang="en-US" altLang="en-US" dirty="0">
                <a:latin typeface="Calibri Light" panose="020F0302020204030204" pitchFamily="34" charset="0"/>
              </a:rPr>
              <a:t>.</a:t>
            </a:r>
          </a:p>
          <a:p>
            <a:r>
              <a:rPr lang="en-US" altLang="en-US" dirty="0" err="1">
                <a:latin typeface="Calibri Light" panose="020F0302020204030204" pitchFamily="34" charset="0"/>
              </a:rPr>
              <a:t>Ozbiljna</a:t>
            </a:r>
            <a:r>
              <a:rPr lang="en-US" altLang="en-US" dirty="0">
                <a:latin typeface="Calibri Light" panose="020F0302020204030204" pitchFamily="34" charset="0"/>
              </a:rPr>
              <a:t> </a:t>
            </a:r>
            <a:r>
              <a:rPr lang="en-US" altLang="en-US" dirty="0" err="1">
                <a:latin typeface="Calibri Light" panose="020F0302020204030204" pitchFamily="34" charset="0"/>
              </a:rPr>
              <a:t>prica</a:t>
            </a:r>
            <a:r>
              <a:rPr lang="en-US" altLang="en-US" dirty="0">
                <a:latin typeface="Calibri Light" panose="020F0302020204030204" pitchFamily="34" charset="0"/>
              </a:rPr>
              <a:t> za vase </a:t>
            </a:r>
            <a:r>
              <a:rPr lang="en-US" altLang="en-US" dirty="0" err="1">
                <a:latin typeface="Calibri Light" panose="020F0302020204030204" pitchFamily="34" charset="0"/>
              </a:rPr>
              <a:t>pravnike</a:t>
            </a:r>
            <a:r>
              <a:rPr lang="en-US" altLang="en-US" dirty="0">
                <a:latin typeface="Calibri Light" panose="020F0302020204030204" pitchFamily="34" charset="0"/>
              </a:rPr>
              <a:t> </a:t>
            </a:r>
            <a:r>
              <a:rPr lang="en-US" altLang="en-US" dirty="0" err="1">
                <a:latin typeface="Calibri Light" panose="020F0302020204030204" pitchFamily="34" charset="0"/>
              </a:rPr>
              <a:t>kako</a:t>
            </a:r>
            <a:r>
              <a:rPr lang="en-US" altLang="en-US" dirty="0">
                <a:latin typeface="Calibri Light" panose="020F0302020204030204" pitchFamily="34" charset="0"/>
              </a:rPr>
              <a:t> </a:t>
            </a:r>
            <a:r>
              <a:rPr lang="en-US" altLang="en-US" dirty="0" err="1">
                <a:latin typeface="Calibri Light" panose="020F0302020204030204" pitchFamily="34" charset="0"/>
              </a:rPr>
              <a:t>ovo</a:t>
            </a:r>
            <a:r>
              <a:rPr lang="en-US" altLang="en-US" dirty="0">
                <a:latin typeface="Calibri Light" panose="020F0302020204030204" pitchFamily="34" charset="0"/>
              </a:rPr>
              <a:t> </a:t>
            </a:r>
            <a:r>
              <a:rPr lang="en-US" altLang="en-US" dirty="0" err="1">
                <a:latin typeface="Calibri Light" panose="020F0302020204030204" pitchFamily="34" charset="0"/>
              </a:rPr>
              <a:t>uraditi</a:t>
            </a:r>
            <a:r>
              <a:rPr lang="en-US" altLang="en-US" dirty="0">
                <a:latin typeface="Calibri Light" panose="020F0302020204030204" pitchFamily="34" charset="0"/>
              </a:rPr>
              <a:t>, </a:t>
            </a:r>
            <a:r>
              <a:rPr lang="en-US" altLang="en-US" dirty="0" err="1">
                <a:latin typeface="Calibri Light" panose="020F0302020204030204" pitchFamily="34" charset="0"/>
              </a:rPr>
              <a:t>jer</a:t>
            </a:r>
            <a:r>
              <a:rPr lang="en-US" altLang="en-US" dirty="0">
                <a:latin typeface="Calibri Light" panose="020F0302020204030204" pitchFamily="34" charset="0"/>
              </a:rPr>
              <a:t> </a:t>
            </a:r>
            <a:r>
              <a:rPr lang="en-US" altLang="en-US" dirty="0" err="1">
                <a:latin typeface="Calibri Light" panose="020F0302020204030204" pitchFamily="34" charset="0"/>
              </a:rPr>
              <a:t>ce</a:t>
            </a:r>
            <a:r>
              <a:rPr lang="en-US" altLang="en-US" dirty="0">
                <a:latin typeface="Calibri Light" panose="020F0302020204030204" pitchFamily="34" charset="0"/>
              </a:rPr>
              <a:t> </a:t>
            </a:r>
            <a:r>
              <a:rPr lang="en-US" altLang="en-US" dirty="0" err="1">
                <a:latin typeface="Calibri Light" panose="020F0302020204030204" pitchFamily="34" charset="0"/>
              </a:rPr>
              <a:t>svi</a:t>
            </a:r>
            <a:r>
              <a:rPr lang="en-US" altLang="en-US" dirty="0">
                <a:latin typeface="Calibri Light" panose="020F0302020204030204" pitchFamily="34" charset="0"/>
              </a:rPr>
              <a:t> </a:t>
            </a:r>
            <a:r>
              <a:rPr lang="en-US" altLang="en-US" dirty="0" err="1">
                <a:latin typeface="Calibri Light" panose="020F0302020204030204" pitchFamily="34" charset="0"/>
              </a:rPr>
              <a:t>ovo</a:t>
            </a:r>
            <a:r>
              <a:rPr lang="en-US" altLang="en-US" dirty="0">
                <a:latin typeface="Calibri Light" panose="020F0302020204030204" pitchFamily="34" charset="0"/>
              </a:rPr>
              <a:t> </a:t>
            </a:r>
            <a:r>
              <a:rPr lang="en-US" altLang="en-US" dirty="0" err="1">
                <a:latin typeface="Calibri Light" panose="020F0302020204030204" pitchFamily="34" charset="0"/>
              </a:rPr>
              <a:t>raditi</a:t>
            </a:r>
            <a:r>
              <a:rPr lang="en-US" altLang="en-US" dirty="0">
                <a:latin typeface="Calibri Light" panose="020F0302020204030204" pitchFamily="34" charset="0"/>
              </a:rPr>
              <a:t> I </a:t>
            </a:r>
            <a:r>
              <a:rPr lang="en-US" altLang="en-US" dirty="0" err="1">
                <a:latin typeface="Calibri Light" panose="020F0302020204030204" pitchFamily="34" charset="0"/>
              </a:rPr>
              <a:t>ceo</a:t>
            </a:r>
            <a:r>
              <a:rPr lang="en-US" altLang="en-US" dirty="0">
                <a:latin typeface="Calibri Light" panose="020F0302020204030204" pitchFamily="34" charset="0"/>
              </a:rPr>
              <a:t> </a:t>
            </a:r>
            <a:r>
              <a:rPr lang="en-US" altLang="en-US" dirty="0" err="1">
                <a:latin typeface="Calibri Light" panose="020F0302020204030204" pitchFamily="34" charset="0"/>
              </a:rPr>
              <a:t>novi</a:t>
            </a:r>
            <a:r>
              <a:rPr lang="en-US" altLang="en-US" dirty="0">
                <a:latin typeface="Calibri Light" panose="020F0302020204030204" pitchFamily="34" charset="0"/>
              </a:rPr>
              <a:t> </a:t>
            </a:r>
            <a:r>
              <a:rPr lang="en-US" altLang="en-US" dirty="0" err="1">
                <a:latin typeface="Calibri Light" panose="020F0302020204030204" pitchFamily="34" charset="0"/>
              </a:rPr>
              <a:t>biznis</a:t>
            </a:r>
            <a:r>
              <a:rPr lang="en-US" altLang="en-US" dirty="0">
                <a:latin typeface="Calibri Light" panose="020F0302020204030204" pitchFamily="34" charset="0"/>
              </a:rPr>
              <a:t> I ne </a:t>
            </a:r>
            <a:r>
              <a:rPr lang="en-US" altLang="en-US" dirty="0" err="1">
                <a:latin typeface="Calibri Light" panose="020F0302020204030204" pitchFamily="34" charset="0"/>
              </a:rPr>
              <a:t>snemete</a:t>
            </a:r>
            <a:r>
              <a:rPr lang="en-US" altLang="en-US" dirty="0">
                <a:latin typeface="Calibri Light" panose="020F0302020204030204" pitchFamily="34" charset="0"/>
              </a:rPr>
              <a:t> </a:t>
            </a:r>
            <a:r>
              <a:rPr lang="en-US" altLang="en-US" dirty="0" err="1">
                <a:latin typeface="Calibri Light" panose="020F0302020204030204" pitchFamily="34" charset="0"/>
              </a:rPr>
              <a:t>zanemariti</a:t>
            </a:r>
            <a:r>
              <a:rPr lang="en-US" altLang="en-US" dirty="0">
                <a:latin typeface="Calibri Light" panose="020F0302020204030204" pitchFamily="34" charset="0"/>
              </a:rPr>
              <a:t> </a:t>
            </a:r>
            <a:r>
              <a:rPr lang="en-US" altLang="en-US" dirty="0" err="1">
                <a:latin typeface="Calibri Light" panose="020F0302020204030204" pitchFamily="34" charset="0"/>
              </a:rPr>
              <a:t>vrednost</a:t>
            </a:r>
            <a:r>
              <a:rPr lang="en-US" altLang="en-US" dirty="0">
                <a:latin typeface="Calibri Light" panose="020F0302020204030204" pitchFamily="34" charset="0"/>
              </a:rPr>
              <a:t> </a:t>
            </a:r>
            <a:r>
              <a:rPr lang="en-US" altLang="en-US" dirty="0" err="1">
                <a:latin typeface="Calibri Light" panose="020F0302020204030204" pitchFamily="34" charset="0"/>
              </a:rPr>
              <a:t>podataka</a:t>
            </a:r>
            <a:r>
              <a:rPr lang="en-US" altLang="en-US" dirty="0">
                <a:latin typeface="Calibri Light" panose="020F0302020204030204" pitchFamily="34" charset="0"/>
              </a:rPr>
              <a:t> u </a:t>
            </a:r>
            <a:r>
              <a:rPr lang="en-US" altLang="en-US" dirty="0" err="1">
                <a:latin typeface="Calibri Light" panose="020F0302020204030204" pitchFamily="34" charset="0"/>
              </a:rPr>
              <a:t>poslovanju</a:t>
            </a:r>
            <a:r>
              <a:rPr lang="en-US" altLang="en-US" dirty="0">
                <a:latin typeface="Calibri Light" panose="020F0302020204030204" pitchFamily="34" charset="0"/>
              </a:rPr>
              <a:t>.</a:t>
            </a:r>
          </a:p>
          <a:p>
            <a:endParaRPr lang="en-US" altLang="en-US" dirty="0">
              <a:latin typeface="Calibri Light" panose="020F0302020204030204" pitchFamily="34" charset="0"/>
            </a:endParaRPr>
          </a:p>
          <a:p>
            <a:r>
              <a:rPr lang="en-US" altLang="en-US" dirty="0" err="1">
                <a:latin typeface="Calibri Light" panose="020F0302020204030204" pitchFamily="34" charset="0"/>
              </a:rPr>
              <a:t>Svaki</a:t>
            </a:r>
            <a:r>
              <a:rPr lang="en-US" altLang="en-US" dirty="0">
                <a:latin typeface="Calibri Light" panose="020F0302020204030204" pitchFamily="34" charset="0"/>
              </a:rPr>
              <a:t> </a:t>
            </a:r>
            <a:r>
              <a:rPr lang="en-US" altLang="en-US" dirty="0" err="1">
                <a:latin typeface="Calibri Light" panose="020F0302020204030204" pitchFamily="34" charset="0"/>
              </a:rPr>
              <a:t>korisnik</a:t>
            </a:r>
            <a:r>
              <a:rPr lang="en-US" altLang="en-US" dirty="0">
                <a:latin typeface="Calibri Light" panose="020F0302020204030204" pitchFamily="34" charset="0"/>
              </a:rPr>
              <a:t> </a:t>
            </a:r>
            <a:r>
              <a:rPr lang="en-US" altLang="en-US" dirty="0" err="1">
                <a:latin typeface="Calibri Light" panose="020F0302020204030204" pitchFamily="34" charset="0"/>
              </a:rPr>
              <a:t>analizira</a:t>
            </a:r>
            <a:r>
              <a:rPr lang="en-US" altLang="en-US" dirty="0">
                <a:latin typeface="Calibri Light" panose="020F0302020204030204" pitchFamily="34" charset="0"/>
              </a:rPr>
              <a:t> </a:t>
            </a:r>
            <a:r>
              <a:rPr lang="en-US" altLang="en-US" dirty="0" err="1">
                <a:latin typeface="Calibri Light" panose="020F0302020204030204" pitchFamily="34" charset="0"/>
              </a:rPr>
              <a:t>sve</a:t>
            </a:r>
            <a:r>
              <a:rPr lang="en-US" altLang="en-US" dirty="0">
                <a:latin typeface="Calibri Light" panose="020F0302020204030204" pitchFamily="34" charset="0"/>
              </a:rPr>
              <a:t> </a:t>
            </a:r>
            <a:r>
              <a:rPr lang="en-US" altLang="en-US" dirty="0" err="1">
                <a:latin typeface="Calibri Light" panose="020F0302020204030204" pitchFamily="34" charset="0"/>
              </a:rPr>
              <a:t>banke</a:t>
            </a:r>
            <a:r>
              <a:rPr lang="en-US" altLang="en-US" dirty="0">
                <a:latin typeface="Calibri Light" panose="020F0302020204030204" pitchFamily="34" charset="0"/>
              </a:rPr>
              <a:t> </a:t>
            </a:r>
            <a:r>
              <a:rPr lang="en-US" altLang="en-US" dirty="0" err="1">
                <a:latin typeface="Calibri Light" panose="020F0302020204030204" pitchFamily="34" charset="0"/>
              </a:rPr>
              <a:t>koje</a:t>
            </a:r>
            <a:r>
              <a:rPr lang="en-US" altLang="en-US" dirty="0">
                <a:latin typeface="Calibri Light" panose="020F0302020204030204" pitchFamily="34" charset="0"/>
              </a:rPr>
              <a:t> se </a:t>
            </a:r>
            <a:r>
              <a:rPr lang="en-US" altLang="en-US" dirty="0" err="1">
                <a:latin typeface="Calibri Light" panose="020F0302020204030204" pitchFamily="34" charset="0"/>
              </a:rPr>
              <a:t>nalaze</a:t>
            </a:r>
            <a:r>
              <a:rPr lang="en-US" altLang="en-US" dirty="0">
                <a:latin typeface="Calibri Light" panose="020F0302020204030204" pitchFamily="34" charset="0"/>
              </a:rPr>
              <a:t> </a:t>
            </a:r>
            <a:r>
              <a:rPr lang="en-US" altLang="en-US" dirty="0" err="1">
                <a:latin typeface="Calibri Light" panose="020F0302020204030204" pitchFamily="34" charset="0"/>
              </a:rPr>
              <a:t>na</a:t>
            </a:r>
            <a:r>
              <a:rPr lang="en-US" altLang="en-US" dirty="0">
                <a:latin typeface="Calibri Light" panose="020F0302020204030204" pitchFamily="34" charset="0"/>
              </a:rPr>
              <a:t> </a:t>
            </a:r>
            <a:r>
              <a:rPr lang="en-US" altLang="en-US" dirty="0" err="1">
                <a:latin typeface="Calibri Light" panose="020F0302020204030204" pitchFamily="34" charset="0"/>
              </a:rPr>
              <a:t>trzistu</a:t>
            </a:r>
            <a:r>
              <a:rPr lang="en-US" altLang="en-US" dirty="0">
                <a:latin typeface="Calibri Light" panose="020F0302020204030204" pitchFamily="34" charset="0"/>
              </a:rPr>
              <a:t> I </a:t>
            </a:r>
            <a:r>
              <a:rPr lang="en-US" altLang="en-US" dirty="0" err="1">
                <a:latin typeface="Calibri Light" panose="020F0302020204030204" pitchFamily="34" charset="0"/>
              </a:rPr>
              <a:t>ako</a:t>
            </a:r>
            <a:r>
              <a:rPr lang="en-US" altLang="en-US" dirty="0">
                <a:latin typeface="Calibri Light" panose="020F0302020204030204" pitchFamily="34" charset="0"/>
              </a:rPr>
              <a:t> </a:t>
            </a:r>
            <a:r>
              <a:rPr lang="en-US" altLang="en-US" dirty="0" err="1">
                <a:latin typeface="Calibri Light" panose="020F0302020204030204" pitchFamily="34" charset="0"/>
              </a:rPr>
              <a:t>vidi</a:t>
            </a:r>
            <a:r>
              <a:rPr lang="en-US" altLang="en-US" dirty="0">
                <a:latin typeface="Calibri Light" panose="020F0302020204030204" pitchFamily="34" charset="0"/>
              </a:rPr>
              <a:t> benefit on </a:t>
            </a:r>
            <a:r>
              <a:rPr lang="en-US" altLang="en-US" dirty="0" err="1">
                <a:latin typeface="Calibri Light" panose="020F0302020204030204" pitchFamily="34" charset="0"/>
              </a:rPr>
              <a:t>ce</a:t>
            </a:r>
            <a:r>
              <a:rPr lang="en-US" altLang="en-US" dirty="0">
                <a:latin typeface="Calibri Light" panose="020F0302020204030204" pitchFamily="34" charset="0"/>
              </a:rPr>
              <a:t> se </a:t>
            </a:r>
            <a:r>
              <a:rPr lang="en-US" altLang="en-US" dirty="0" err="1">
                <a:latin typeface="Calibri Light" panose="020F0302020204030204" pitchFamily="34" charset="0"/>
              </a:rPr>
              <a:t>sloziti</a:t>
            </a:r>
            <a:r>
              <a:rPr lang="en-US" altLang="en-US" dirty="0">
                <a:latin typeface="Calibri Light" panose="020F0302020204030204" pitchFamily="34" charset="0"/>
              </a:rPr>
              <a:t> da </a:t>
            </a:r>
            <a:r>
              <a:rPr lang="en-US" altLang="en-US" dirty="0" err="1">
                <a:latin typeface="Calibri Light" panose="020F0302020204030204" pitchFamily="34" charset="0"/>
              </a:rPr>
              <a:t>vam</a:t>
            </a:r>
            <a:r>
              <a:rPr lang="en-US" altLang="en-US" dirty="0">
                <a:latin typeface="Calibri Light" panose="020F0302020204030204" pitchFamily="34" charset="0"/>
              </a:rPr>
              <a:t> da.</a:t>
            </a:r>
          </a:p>
          <a:p>
            <a:endParaRPr lang="en-US" altLang="en-US" dirty="0">
              <a:latin typeface="Calibri Light" panose="020F0302020204030204" pitchFamily="34" charset="0"/>
            </a:endParaRPr>
          </a:p>
          <a:p>
            <a:r>
              <a:rPr lang="en-US" altLang="en-US" dirty="0" err="1">
                <a:latin typeface="Calibri Light" panose="020F0302020204030204" pitchFamily="34" charset="0"/>
              </a:rPr>
              <a:t>Kembridz</a:t>
            </a:r>
            <a:r>
              <a:rPr lang="en-US" altLang="en-US" dirty="0">
                <a:latin typeface="Calibri Light" panose="020F0302020204030204" pitchFamily="34" charset="0"/>
              </a:rPr>
              <a:t> </a:t>
            </a:r>
            <a:r>
              <a:rPr lang="en-US" altLang="en-US" dirty="0" err="1">
                <a:latin typeface="Calibri Light" panose="020F0302020204030204" pitchFamily="34" charset="0"/>
              </a:rPr>
              <a:t>analitika</a:t>
            </a:r>
            <a:r>
              <a:rPr lang="en-US" altLang="en-US" dirty="0">
                <a:latin typeface="Calibri Light" panose="020F0302020204030204" pitchFamily="34" charset="0"/>
              </a:rPr>
              <a:t>, </a:t>
            </a:r>
            <a:r>
              <a:rPr lang="en-US" altLang="en-US" dirty="0" err="1">
                <a:latin typeface="Calibri Light" panose="020F0302020204030204" pitchFamily="34" charset="0"/>
              </a:rPr>
              <a:t>bilo</a:t>
            </a:r>
            <a:r>
              <a:rPr lang="en-US" altLang="en-US" dirty="0">
                <a:latin typeface="Calibri Light" panose="020F0302020204030204" pitchFamily="34" charset="0"/>
              </a:rPr>
              <a:t> je </a:t>
            </a:r>
            <a:r>
              <a:rPr lang="en-US" altLang="en-US" dirty="0" err="1">
                <a:latin typeface="Calibri Light" panose="020F0302020204030204" pitchFamily="34" charset="0"/>
              </a:rPr>
              <a:t>jako</a:t>
            </a:r>
            <a:r>
              <a:rPr lang="en-US" altLang="en-US" dirty="0">
                <a:latin typeface="Calibri Light" panose="020F0302020204030204" pitchFamily="34" charset="0"/>
              </a:rPr>
              <a:t> </a:t>
            </a:r>
            <a:r>
              <a:rPr lang="en-US" altLang="en-US" dirty="0" err="1">
                <a:latin typeface="Calibri Light" panose="020F0302020204030204" pitchFamily="34" charset="0"/>
              </a:rPr>
              <a:t>vidljivo</a:t>
            </a:r>
            <a:r>
              <a:rPr lang="en-US" altLang="en-US" dirty="0">
                <a:latin typeface="Calibri Light" panose="020F0302020204030204" pitchFamily="34" charset="0"/>
              </a:rPr>
              <a:t> I </a:t>
            </a:r>
            <a:r>
              <a:rPr lang="en-US" altLang="en-US" dirty="0" err="1">
                <a:latin typeface="Calibri Light" panose="020F0302020204030204" pitchFamily="34" charset="0"/>
              </a:rPr>
              <a:t>globalno</a:t>
            </a:r>
            <a:r>
              <a:rPr lang="en-US" altLang="en-US" dirty="0">
                <a:latin typeface="Calibri Light" panose="020F0302020204030204" pitchFamily="34" charset="0"/>
              </a:rPr>
              <a:t> I </a:t>
            </a:r>
            <a:r>
              <a:rPr lang="en-US" altLang="en-US" dirty="0" err="1">
                <a:latin typeface="Calibri Light" panose="020F0302020204030204" pitchFamily="34" charset="0"/>
              </a:rPr>
              <a:t>koliki</a:t>
            </a:r>
            <a:r>
              <a:rPr lang="en-US" altLang="en-US" dirty="0">
                <a:latin typeface="Calibri Light" panose="020F0302020204030204" pitchFamily="34" charset="0"/>
              </a:rPr>
              <a:t> </a:t>
            </a:r>
            <a:r>
              <a:rPr lang="en-US" altLang="en-US" dirty="0" err="1">
                <a:latin typeface="Calibri Light" panose="020F0302020204030204" pitchFamily="34" charset="0"/>
              </a:rPr>
              <a:t>ce</a:t>
            </a:r>
            <a:r>
              <a:rPr lang="en-US" altLang="en-US" dirty="0">
                <a:latin typeface="Calibri Light" panose="020F0302020204030204" pitchFamily="34" charset="0"/>
              </a:rPr>
              <a:t> </a:t>
            </a:r>
            <a:r>
              <a:rPr lang="en-US" altLang="en-US" dirty="0" err="1">
                <a:latin typeface="Calibri Light" panose="020F0302020204030204" pitchFamily="34" charset="0"/>
              </a:rPr>
              <a:t>biti</a:t>
            </a:r>
            <a:r>
              <a:rPr lang="en-US" altLang="en-US" dirty="0">
                <a:latin typeface="Calibri Light" panose="020F0302020204030204" pitchFamily="34" charset="0"/>
              </a:rPr>
              <a:t> customer </a:t>
            </a:r>
            <a:r>
              <a:rPr lang="en-US" altLang="en-US" dirty="0" err="1">
                <a:latin typeface="Calibri Light" panose="020F0302020204030204" pitchFamily="34" charset="0"/>
              </a:rPr>
              <a:t>curn</a:t>
            </a:r>
            <a:r>
              <a:rPr lang="en-US" altLang="en-US" dirty="0">
                <a:latin typeface="Calibri Light" panose="020F0302020204030204" pitchFamily="34" charset="0"/>
              </a:rPr>
              <a:t>, </a:t>
            </a:r>
            <a:r>
              <a:rPr lang="en-US" altLang="en-US" dirty="0" err="1">
                <a:latin typeface="Calibri Light" panose="020F0302020204030204" pitchFamily="34" charset="0"/>
              </a:rPr>
              <a:t>elon</a:t>
            </a:r>
            <a:r>
              <a:rPr lang="en-US" altLang="en-US" dirty="0">
                <a:latin typeface="Calibri Light" panose="020F0302020204030204" pitchFamily="34" charset="0"/>
              </a:rPr>
              <a:t> mask je </a:t>
            </a:r>
            <a:r>
              <a:rPr lang="en-US" altLang="en-US" dirty="0" err="1">
                <a:latin typeface="Calibri Light" panose="020F0302020204030204" pitchFamily="34" charset="0"/>
              </a:rPr>
              <a:t>obrisao</a:t>
            </a:r>
            <a:r>
              <a:rPr lang="en-US" altLang="en-US" dirty="0">
                <a:latin typeface="Calibri Light" panose="020F0302020204030204" pitchFamily="34" charset="0"/>
              </a:rPr>
              <a:t> </a:t>
            </a:r>
            <a:r>
              <a:rPr lang="en-US" altLang="en-US" dirty="0" err="1">
                <a:latin typeface="Calibri Light" panose="020F0302020204030204" pitchFamily="34" charset="0"/>
              </a:rPr>
              <a:t>svoj</a:t>
            </a:r>
            <a:r>
              <a:rPr lang="en-US" altLang="en-US" dirty="0">
                <a:latin typeface="Calibri Light" panose="020F0302020204030204" pitchFamily="34" charset="0"/>
              </a:rPr>
              <a:t> </a:t>
            </a:r>
            <a:r>
              <a:rPr lang="en-US" altLang="en-US" dirty="0" err="1">
                <a:latin typeface="Calibri Light" panose="020F0302020204030204" pitchFamily="34" charset="0"/>
              </a:rPr>
              <a:t>nalog</a:t>
            </a:r>
            <a:r>
              <a:rPr lang="en-US" altLang="en-US" dirty="0">
                <a:latin typeface="Calibri Light" panose="020F0302020204030204" pitchFamily="34" charset="0"/>
              </a:rPr>
              <a:t>, </a:t>
            </a:r>
            <a:r>
              <a:rPr lang="en-US" altLang="en-US" dirty="0" err="1">
                <a:latin typeface="Calibri Light" panose="020F0302020204030204" pitchFamily="34" charset="0"/>
              </a:rPr>
              <a:t>facebook</a:t>
            </a:r>
            <a:r>
              <a:rPr lang="en-US" altLang="en-US" dirty="0">
                <a:latin typeface="Calibri Light" panose="020F0302020204030204" pitchFamily="34" charset="0"/>
              </a:rPr>
              <a:t> </a:t>
            </a:r>
            <a:r>
              <a:rPr lang="en-US" altLang="en-US" dirty="0" err="1">
                <a:latin typeface="Calibri Light" panose="020F0302020204030204" pitchFamily="34" charset="0"/>
              </a:rPr>
              <a:t>trguje</a:t>
            </a:r>
            <a:r>
              <a:rPr lang="en-US" altLang="en-US" dirty="0">
                <a:latin typeface="Calibri Light" panose="020F0302020204030204" pitchFamily="34" charset="0"/>
              </a:rPr>
              <a:t> </a:t>
            </a:r>
            <a:r>
              <a:rPr lang="en-US" altLang="en-US" dirty="0" err="1">
                <a:latin typeface="Calibri Light" panose="020F0302020204030204" pitchFamily="34" charset="0"/>
              </a:rPr>
              <a:t>sa</a:t>
            </a:r>
            <a:r>
              <a:rPr lang="en-US" altLang="en-US" dirty="0">
                <a:latin typeface="Calibri Light" panose="020F0302020204030204" pitchFamily="34" charset="0"/>
              </a:rPr>
              <a:t> </a:t>
            </a:r>
            <a:r>
              <a:rPr lang="en-US" altLang="en-US" dirty="0" err="1">
                <a:latin typeface="Calibri Light" panose="020F0302020204030204" pitchFamily="34" charset="0"/>
              </a:rPr>
              <a:t>svojim</a:t>
            </a:r>
            <a:r>
              <a:rPr lang="en-US" altLang="en-US" dirty="0">
                <a:latin typeface="Calibri Light" panose="020F0302020204030204" pitchFamily="34" charset="0"/>
              </a:rPr>
              <a:t> </a:t>
            </a:r>
            <a:r>
              <a:rPr lang="en-US" altLang="en-US" dirty="0" err="1">
                <a:latin typeface="Calibri Light" panose="020F0302020204030204" pitchFamily="34" charset="0"/>
              </a:rPr>
              <a:t>podacima</a:t>
            </a:r>
            <a:r>
              <a:rPr lang="en-US" altLang="en-US" dirty="0">
                <a:latin typeface="Calibri Light" panose="020F0302020204030204" pitchFamily="34" charset="0"/>
              </a:rPr>
              <a:t> </a:t>
            </a:r>
            <a:r>
              <a:rPr lang="en-US" altLang="en-US" dirty="0" err="1">
                <a:latin typeface="Calibri Light" panose="020F0302020204030204" pitchFamily="34" charset="0"/>
              </a:rPr>
              <a:t>ili</a:t>
            </a:r>
            <a:r>
              <a:rPr lang="en-US" altLang="en-US" dirty="0">
                <a:latin typeface="Calibri Light" panose="020F0302020204030204" pitchFamily="34" charset="0"/>
              </a:rPr>
              <a:t> </a:t>
            </a:r>
            <a:r>
              <a:rPr lang="en-US" altLang="en-US" dirty="0" err="1">
                <a:latin typeface="Calibri Light" panose="020F0302020204030204" pitchFamily="34" charset="0"/>
              </a:rPr>
              <a:t>samo</a:t>
            </a:r>
            <a:r>
              <a:rPr lang="en-US" altLang="en-US" dirty="0">
                <a:latin typeface="Calibri Light" panose="020F0302020204030204" pitchFamily="34" charset="0"/>
              </a:rPr>
              <a:t> 2posto je </a:t>
            </a:r>
            <a:r>
              <a:rPr lang="en-US" altLang="en-US" dirty="0" err="1">
                <a:latin typeface="Calibri Light" panose="020F0302020204030204" pitchFamily="34" charset="0"/>
              </a:rPr>
              <a:t>obrisalo</a:t>
            </a:r>
            <a:r>
              <a:rPr lang="en-US" altLang="en-US" dirty="0">
                <a:latin typeface="Calibri Light" panose="020F0302020204030204" pitchFamily="34" charset="0"/>
              </a:rPr>
              <a:t> </a:t>
            </a:r>
            <a:r>
              <a:rPr lang="en-US" altLang="en-US" dirty="0" err="1">
                <a:latin typeface="Calibri Light" panose="020F0302020204030204" pitchFamily="34" charset="0"/>
              </a:rPr>
              <a:t>nalog</a:t>
            </a:r>
            <a:r>
              <a:rPr lang="en-US" altLang="en-US" dirty="0">
                <a:latin typeface="Calibri Light" panose="020F0302020204030204" pitchFamily="34" charset="0"/>
              </a:rPr>
              <a:t>.</a:t>
            </a:r>
          </a:p>
          <a:p>
            <a:endParaRPr lang="en-US" altLang="en-US" dirty="0">
              <a:latin typeface="Calibri Light" panose="020F0302020204030204" pitchFamily="34" charset="0"/>
            </a:endParaRPr>
          </a:p>
          <a:p>
            <a:r>
              <a:rPr lang="en-US" altLang="en-US" dirty="0" err="1">
                <a:latin typeface="Calibri Light" panose="020F0302020204030204" pitchFamily="34" charset="0"/>
              </a:rPr>
              <a:t>Upakovati</a:t>
            </a:r>
            <a:r>
              <a:rPr lang="en-US" altLang="en-US" dirty="0">
                <a:latin typeface="Calibri Light" panose="020F0302020204030204" pitchFamily="34" charset="0"/>
              </a:rPr>
              <a:t> ai u </a:t>
            </a:r>
            <a:r>
              <a:rPr lang="en-US" altLang="en-US" dirty="0" err="1">
                <a:latin typeface="Calibri Light" panose="020F0302020204030204" pitchFamily="34" charset="0"/>
              </a:rPr>
              <a:t>dobar</a:t>
            </a:r>
            <a:r>
              <a:rPr lang="en-US" altLang="en-US" dirty="0">
                <a:latin typeface="Calibri Light" panose="020F0302020204030204" pitchFamily="34" charset="0"/>
              </a:rPr>
              <a:t> framework, </a:t>
            </a:r>
            <a:r>
              <a:rPr lang="en-US" altLang="en-US" dirty="0" err="1">
                <a:latin typeface="Calibri Light" panose="020F0302020204030204" pitchFamily="34" charset="0"/>
              </a:rPr>
              <a:t>gdpr</a:t>
            </a:r>
            <a:r>
              <a:rPr lang="en-US" altLang="en-US" dirty="0">
                <a:latin typeface="Calibri Light" panose="020F0302020204030204" pitchFamily="34" charset="0"/>
              </a:rPr>
              <a:t> je </a:t>
            </a:r>
            <a:r>
              <a:rPr lang="en-US" altLang="en-US" dirty="0" err="1">
                <a:latin typeface="Calibri Light" panose="020F0302020204030204" pitchFamily="34" charset="0"/>
              </a:rPr>
              <a:t>evropska</a:t>
            </a:r>
            <a:r>
              <a:rPr lang="en-US" altLang="en-US" dirty="0">
                <a:latin typeface="Calibri Light" panose="020F0302020204030204" pitchFamily="34" charset="0"/>
              </a:rPr>
              <a:t> </a:t>
            </a:r>
            <a:r>
              <a:rPr lang="en-US" altLang="en-US" dirty="0" err="1">
                <a:latin typeface="Calibri Light" panose="020F0302020204030204" pitchFamily="34" charset="0"/>
              </a:rPr>
              <a:t>prica</a:t>
            </a:r>
            <a:r>
              <a:rPr lang="en-US" altLang="en-US" dirty="0">
                <a:latin typeface="Calibri Light" panose="020F0302020204030204" pitchFamily="34" charset="0"/>
              </a:rPr>
              <a:t> </a:t>
            </a:r>
            <a:r>
              <a:rPr lang="en-US" altLang="en-US" dirty="0" err="1">
                <a:latin typeface="Calibri Light" panose="020F0302020204030204" pitchFamily="34" charset="0"/>
              </a:rPr>
              <a:t>koju</a:t>
            </a:r>
            <a:r>
              <a:rPr lang="en-US" altLang="en-US" dirty="0">
                <a:latin typeface="Calibri Light" panose="020F0302020204030204" pitchFamily="34" charset="0"/>
              </a:rPr>
              <a:t> </a:t>
            </a:r>
            <a:r>
              <a:rPr lang="en-US" altLang="en-US" dirty="0" err="1">
                <a:latin typeface="Calibri Light" panose="020F0302020204030204" pitchFamily="34" charset="0"/>
              </a:rPr>
              <a:t>gradjani</a:t>
            </a:r>
            <a:r>
              <a:rPr lang="en-US" altLang="en-US" dirty="0">
                <a:latin typeface="Calibri Light" panose="020F0302020204030204" pitchFamily="34" charset="0"/>
              </a:rPr>
              <a:t> ne </a:t>
            </a:r>
            <a:r>
              <a:rPr lang="en-US" altLang="en-US" dirty="0" err="1">
                <a:latin typeface="Calibri Light" panose="020F0302020204030204" pitchFamily="34" charset="0"/>
              </a:rPr>
              <a:t>cene</a:t>
            </a:r>
            <a:r>
              <a:rPr lang="en-US" altLang="en-US" dirty="0">
                <a:latin typeface="Calibri Light" panose="020F0302020204030204" pitchFamily="34" charset="0"/>
              </a:rPr>
              <a:t> </a:t>
            </a:r>
            <a:r>
              <a:rPr lang="en-US" altLang="en-US" dirty="0" err="1">
                <a:latin typeface="Calibri Light" panose="020F0302020204030204" pitchFamily="34" charset="0"/>
              </a:rPr>
              <a:t>pune</a:t>
            </a:r>
            <a:r>
              <a:rPr lang="en-US" altLang="en-US" dirty="0">
                <a:latin typeface="Calibri Light" panose="020F0302020204030204" pitchFamily="34" charset="0"/>
              </a:rPr>
              <a:t>.</a:t>
            </a:r>
          </a:p>
          <a:p>
            <a:r>
              <a:rPr lang="en-US" altLang="en-US" dirty="0">
                <a:latin typeface="Calibri Light" panose="020F0302020204030204" pitchFamily="34" charset="0"/>
              </a:rPr>
              <a:t>Super </a:t>
            </a:r>
            <a:r>
              <a:rPr lang="en-US" altLang="en-US" dirty="0" err="1">
                <a:latin typeface="Calibri Light" panose="020F0302020204030204" pitchFamily="34" charset="0"/>
              </a:rPr>
              <a:t>kartica</a:t>
            </a:r>
            <a:r>
              <a:rPr lang="en-US" altLang="en-US" dirty="0">
                <a:latin typeface="Calibri Light" panose="020F0302020204030204" pitchFamily="34" charset="0"/>
              </a:rPr>
              <a:t> je </a:t>
            </a:r>
            <a:r>
              <a:rPr lang="en-US" altLang="en-US" dirty="0" err="1">
                <a:latin typeface="Calibri Light" panose="020F0302020204030204" pitchFamily="34" charset="0"/>
              </a:rPr>
              <a:t>svaki</a:t>
            </a:r>
            <a:r>
              <a:rPr lang="en-US" altLang="en-US" dirty="0">
                <a:latin typeface="Calibri Light" panose="020F0302020204030204" pitchFamily="34" charset="0"/>
              </a:rPr>
              <a:t> vas </a:t>
            </a:r>
            <a:r>
              <a:rPr lang="en-US" altLang="en-US" dirty="0" err="1">
                <a:latin typeface="Calibri Light" panose="020F0302020204030204" pitchFamily="34" charset="0"/>
              </a:rPr>
              <a:t>racun</a:t>
            </a:r>
            <a:r>
              <a:rPr lang="en-US" altLang="en-US" dirty="0">
                <a:latin typeface="Calibri Light" panose="020F0302020204030204" pitchFamily="34" charset="0"/>
              </a:rPr>
              <a:t> </a:t>
            </a:r>
            <a:r>
              <a:rPr lang="en-US" altLang="en-US" dirty="0" err="1">
                <a:latin typeface="Calibri Light" panose="020F0302020204030204" pitchFamily="34" charset="0"/>
              </a:rPr>
              <a:t>na</a:t>
            </a:r>
            <a:r>
              <a:rPr lang="en-US" altLang="en-US" dirty="0">
                <a:latin typeface="Calibri Light" panose="020F0302020204030204" pitchFamily="34" charset="0"/>
              </a:rPr>
              <a:t> kasi </a:t>
            </a:r>
            <a:r>
              <a:rPr lang="en-US" altLang="en-US" dirty="0" err="1">
                <a:latin typeface="Calibri Light" panose="020F0302020204030204" pitchFamily="34" charset="0"/>
              </a:rPr>
              <a:t>znaju</a:t>
            </a:r>
            <a:r>
              <a:rPr lang="en-US" altLang="en-US" dirty="0">
                <a:latin typeface="Calibri Light" panose="020F0302020204030204" pitchFamily="34" charset="0"/>
              </a:rPr>
              <a:t> </a:t>
            </a:r>
            <a:r>
              <a:rPr lang="en-US" altLang="en-US" dirty="0" err="1">
                <a:latin typeface="Calibri Light" panose="020F0302020204030204" pitchFamily="34" charset="0"/>
              </a:rPr>
              <a:t>sta</a:t>
            </a:r>
            <a:r>
              <a:rPr lang="en-US" altLang="en-US" dirty="0">
                <a:latin typeface="Calibri Light" panose="020F0302020204030204" pitchFamily="34" charset="0"/>
              </a:rPr>
              <a:t> </a:t>
            </a:r>
            <a:r>
              <a:rPr lang="en-US" altLang="en-US" dirty="0" err="1">
                <a:latin typeface="Calibri Light" panose="020F0302020204030204" pitchFamily="34" charset="0"/>
              </a:rPr>
              <a:t>ste</a:t>
            </a:r>
            <a:r>
              <a:rPr lang="en-US" altLang="en-US" dirty="0">
                <a:latin typeface="Calibri Light" panose="020F0302020204030204" pitchFamily="34" charset="0"/>
              </a:rPr>
              <a:t> </a:t>
            </a:r>
            <a:r>
              <a:rPr lang="en-US" altLang="en-US" dirty="0" err="1">
                <a:latin typeface="Calibri Light" panose="020F0302020204030204" pitchFamily="34" charset="0"/>
              </a:rPr>
              <a:t>kupili</a:t>
            </a:r>
            <a:r>
              <a:rPr lang="en-US" altLang="en-US" dirty="0">
                <a:latin typeface="Calibri Light" panose="020F0302020204030204" pitchFamily="34" charset="0"/>
              </a:rPr>
              <a:t>.</a:t>
            </a:r>
          </a:p>
          <a:p>
            <a:endParaRPr lang="en-US" altLang="en-US" dirty="0">
              <a:latin typeface="Calibri Light" panose="020F0302020204030204" pitchFamily="34" charset="0"/>
            </a:endParaRPr>
          </a:p>
          <a:p>
            <a:r>
              <a:rPr lang="en-US" altLang="en-US" dirty="0">
                <a:latin typeface="Calibri Light" panose="020F0302020204030204" pitchFamily="34" charset="0"/>
              </a:rPr>
              <a:t>Mora da </a:t>
            </a:r>
            <a:r>
              <a:rPr lang="en-US" altLang="en-US" dirty="0" err="1">
                <a:latin typeface="Calibri Light" panose="020F0302020204030204" pitchFamily="34" charset="0"/>
              </a:rPr>
              <a:t>postoji</a:t>
            </a:r>
            <a:r>
              <a:rPr lang="en-US" altLang="en-US" dirty="0">
                <a:latin typeface="Calibri Light" panose="020F0302020204030204" pitchFamily="34" charset="0"/>
              </a:rPr>
              <a:t> </a:t>
            </a:r>
            <a:r>
              <a:rPr lang="en-US" altLang="en-US" dirty="0" err="1">
                <a:latin typeface="Calibri Light" panose="020F0302020204030204" pitchFamily="34" charset="0"/>
              </a:rPr>
              <a:t>popust</a:t>
            </a:r>
            <a:r>
              <a:rPr lang="en-US" altLang="en-US" dirty="0">
                <a:latin typeface="Calibri Light" panose="020F0302020204030204" pitchFamily="34" charset="0"/>
              </a:rPr>
              <a:t> benefit </a:t>
            </a:r>
            <a:r>
              <a:rPr lang="en-US" altLang="en-US" dirty="0" err="1">
                <a:latin typeface="Calibri Light" panose="020F0302020204030204" pitchFamily="34" charset="0"/>
              </a:rPr>
              <a:t>atraktivni</a:t>
            </a:r>
            <a:r>
              <a:rPr lang="en-US" altLang="en-US" dirty="0">
                <a:latin typeface="Calibri Light" panose="020F0302020204030204" pitchFamily="34" charset="0"/>
              </a:rPr>
              <a:t> I ne </a:t>
            </a:r>
            <a:r>
              <a:rPr lang="en-US" altLang="en-US" dirty="0" err="1">
                <a:latin typeface="Calibri Light" panose="020F0302020204030204" pitchFamily="34" charset="0"/>
              </a:rPr>
              <a:t>treba</a:t>
            </a:r>
            <a:r>
              <a:rPr lang="en-US" altLang="en-US" dirty="0">
                <a:latin typeface="Calibri Light" panose="020F0302020204030204" pitchFamily="34" charset="0"/>
              </a:rPr>
              <a:t> se </a:t>
            </a:r>
            <a:r>
              <a:rPr lang="en-US" altLang="en-US" dirty="0" err="1">
                <a:latin typeface="Calibri Light" panose="020F0302020204030204" pitchFamily="34" charset="0"/>
              </a:rPr>
              <a:t>igrati</a:t>
            </a:r>
            <a:r>
              <a:rPr lang="en-US" altLang="en-US" dirty="0">
                <a:latin typeface="Calibri Light" panose="020F0302020204030204" pitchFamily="34" charset="0"/>
              </a:rPr>
              <a:t> </a:t>
            </a:r>
            <a:r>
              <a:rPr lang="en-US" altLang="en-US" dirty="0" err="1">
                <a:latin typeface="Calibri Light" panose="020F0302020204030204" pitchFamily="34" charset="0"/>
              </a:rPr>
              <a:t>sa</a:t>
            </a:r>
            <a:r>
              <a:rPr lang="en-US" altLang="en-US" dirty="0">
                <a:latin typeface="Calibri Light" panose="020F0302020204030204" pitchFamily="34" charset="0"/>
              </a:rPr>
              <a:t> </a:t>
            </a:r>
            <a:r>
              <a:rPr lang="en-US" altLang="en-US" dirty="0" err="1">
                <a:latin typeface="Calibri Light" panose="020F0302020204030204" pitchFamily="34" charset="0"/>
              </a:rPr>
              <a:t>poverenjem</a:t>
            </a:r>
            <a:r>
              <a:rPr lang="en-US" altLang="en-US" dirty="0">
                <a:latin typeface="Calibri Light" panose="020F0302020204030204" pitchFamily="34" charset="0"/>
              </a:rPr>
              <a:t>.</a:t>
            </a:r>
          </a:p>
          <a:p>
            <a:r>
              <a:rPr lang="en-US" altLang="en-US" dirty="0" err="1">
                <a:latin typeface="Calibri Light" panose="020F0302020204030204" pitchFamily="34" charset="0"/>
              </a:rPr>
              <a:t>Imate</a:t>
            </a:r>
            <a:r>
              <a:rPr lang="en-US" altLang="en-US" dirty="0">
                <a:latin typeface="Calibri Light" panose="020F0302020204030204" pitchFamily="34" charset="0"/>
              </a:rPr>
              <a:t> I </a:t>
            </a:r>
            <a:r>
              <a:rPr lang="en-US" altLang="en-US" dirty="0" err="1">
                <a:latin typeface="Calibri Light" panose="020F0302020204030204" pitchFamily="34" charset="0"/>
              </a:rPr>
              <a:t>onda</a:t>
            </a:r>
            <a:r>
              <a:rPr lang="en-US" altLang="en-US" dirty="0">
                <a:latin typeface="Calibri Light" panose="020F0302020204030204" pitchFamily="34" charset="0"/>
              </a:rPr>
              <a:t> </a:t>
            </a:r>
            <a:r>
              <a:rPr lang="en-US" altLang="en-US" dirty="0" err="1">
                <a:latin typeface="Calibri Light" panose="020F0302020204030204" pitchFamily="34" charset="0"/>
              </a:rPr>
              <a:t>efekat</a:t>
            </a:r>
            <a:r>
              <a:rPr lang="en-US" altLang="en-US" dirty="0">
                <a:latin typeface="Calibri Light" panose="020F0302020204030204" pitchFamily="34" charset="0"/>
              </a:rPr>
              <a:t> </a:t>
            </a:r>
            <a:r>
              <a:rPr lang="en-US" altLang="en-US" dirty="0" err="1">
                <a:latin typeface="Calibri Light" panose="020F0302020204030204" pitchFamily="34" charset="0"/>
              </a:rPr>
              <a:t>vayyyyy</a:t>
            </a:r>
            <a:r>
              <a:rPr lang="en-US" altLang="en-US" dirty="0">
                <a:latin typeface="Calibri Light" panose="020F0302020204030204" pitchFamily="34" charset="0"/>
              </a:rPr>
              <a:t> </a:t>
            </a:r>
            <a:r>
              <a:rPr lang="en-US" altLang="en-US" dirty="0" err="1">
                <a:latin typeface="Calibri Light" panose="020F0302020204030204" pitchFamily="34" charset="0"/>
              </a:rPr>
              <a:t>kako</a:t>
            </a:r>
            <a:r>
              <a:rPr lang="en-US" altLang="en-US" dirty="0">
                <a:latin typeface="Calibri Light" panose="020F0302020204030204" pitchFamily="34" charset="0"/>
              </a:rPr>
              <a:t> </a:t>
            </a:r>
            <a:r>
              <a:rPr lang="en-US" altLang="en-US" dirty="0" err="1">
                <a:latin typeface="Calibri Light" panose="020F0302020204030204" pitchFamily="34" charset="0"/>
              </a:rPr>
              <a:t>su</a:t>
            </a:r>
            <a:r>
              <a:rPr lang="en-US" altLang="en-US" dirty="0">
                <a:latin typeface="Calibri Light" panose="020F0302020204030204" pitchFamily="34" charset="0"/>
              </a:rPr>
              <a:t> </a:t>
            </a:r>
            <a:r>
              <a:rPr lang="en-US" altLang="en-US" dirty="0" err="1">
                <a:latin typeface="Calibri Light" panose="020F0302020204030204" pitchFamily="34" charset="0"/>
              </a:rPr>
              <a:t>znaliiiiiii</a:t>
            </a:r>
            <a:endParaRPr lang="en-US" altLang="en-US" dirty="0">
              <a:latin typeface="Calibri Light" panose="020F03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c3384d28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bc3384d28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bc3384d28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extLst>
      <p:ext uri="{BB962C8B-B14F-4D97-AF65-F5344CB8AC3E}">
        <p14:creationId xmlns:p14="http://schemas.microsoft.com/office/powerpoint/2010/main" val="3306487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png"/><Relationship Id="rId1" Type="http://schemas.openxmlformats.org/officeDocument/2006/relationships/slideMaster" Target="../slideMasters/slideMaster9.xml"/><Relationship Id="rId4" Type="http://schemas.openxmlformats.org/officeDocument/2006/relationships/image" Target="../media/image29.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pn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9.xml"/><Relationship Id="rId4" Type="http://schemas.openxmlformats.org/officeDocument/2006/relationships/image" Target="../media/image19.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3.png"/><Relationship Id="rId1" Type="http://schemas.openxmlformats.org/officeDocument/2006/relationships/slideMaster" Target="../slideMasters/slideMaster9.xml"/><Relationship Id="rId4" Type="http://schemas.openxmlformats.org/officeDocument/2006/relationships/image" Target="../media/image29.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png"/><Relationship Id="rId1" Type="http://schemas.openxmlformats.org/officeDocument/2006/relationships/slideMaster" Target="../slideMasters/slideMaster9.xml"/><Relationship Id="rId4" Type="http://schemas.openxmlformats.org/officeDocument/2006/relationships/image" Target="../media/image29.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9.xml"/><Relationship Id="rId4" Type="http://schemas.openxmlformats.org/officeDocument/2006/relationships/image" Target="../media/image1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png"/><Relationship Id="rId1" Type="http://schemas.openxmlformats.org/officeDocument/2006/relationships/slideMaster" Target="../slideMasters/slideMaster9.xml"/><Relationship Id="rId4" Type="http://schemas.openxmlformats.org/officeDocument/2006/relationships/image" Target="../media/image2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Master" Target="../slideMasters/slideMaster9.xml"/><Relationship Id="rId4" Type="http://schemas.openxmlformats.org/officeDocument/2006/relationships/image" Target="../media/image2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png"/><Relationship Id="rId1" Type="http://schemas.openxmlformats.org/officeDocument/2006/relationships/slideMaster" Target="../slideMasters/slideMaster9.xml"/><Relationship Id="rId4" Type="http://schemas.openxmlformats.org/officeDocument/2006/relationships/image" Target="../media/image24.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Master" Target="../slideMasters/slideMaster9.xml"/><Relationship Id="rId4" Type="http://schemas.openxmlformats.org/officeDocument/2006/relationships/image" Target="../media/image2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89909" y="1896475"/>
            <a:ext cx="12341225" cy="9747250"/>
          </a:xfrm>
          <a:prstGeom prst="rect">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Tree>
    <p:extLst>
      <p:ext uri="{BB962C8B-B14F-4D97-AF65-F5344CB8AC3E}">
        <p14:creationId xmlns:p14="http://schemas.microsoft.com/office/powerpoint/2010/main" val="332011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829884"/>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7_Textboxes-References">
    <p:spTree>
      <p:nvGrpSpPr>
        <p:cNvPr id="1" name=""/>
        <p:cNvGrpSpPr/>
        <p:nvPr/>
      </p:nvGrpSpPr>
      <p:grpSpPr>
        <a:xfrm>
          <a:off x="0" y="0"/>
          <a:ext cx="0" cy="0"/>
          <a:chOff x="0" y="0"/>
          <a:chExt cx="0" cy="0"/>
        </a:xfrm>
      </p:grpSpPr>
      <p:sp>
        <p:nvSpPr>
          <p:cNvPr id="33" name="Text"/>
          <p:cNvSpPr>
            <a:spLocks noGrp="1"/>
          </p:cNvSpPr>
          <p:nvPr>
            <p:ph type="body" sz="quarter" idx="36"/>
          </p:nvPr>
        </p:nvSpPr>
        <p:spPr bwMode="gray">
          <a:xfrm>
            <a:off x="7077174" y="3941741"/>
            <a:ext cx="4511632" cy="1392366"/>
          </a:xfrm>
          <a:solidFill>
            <a:srgbClr val="FFCC00">
              <a:alpha val="25098"/>
            </a:srgbClr>
          </a:solidFill>
          <a:ln w="6350">
            <a:noFill/>
            <a:miter lim="800000"/>
          </a:ln>
        </p:spPr>
        <p:txBody>
          <a:bodyPr lIns="180000" tIns="180000" rIns="180000" bIns="180000"/>
          <a:lstStyle>
            <a:lvl1pPr marL="0" indent="0">
              <a:buFontTx/>
              <a:buNone/>
              <a:defRPr sz="2399"/>
            </a:lvl1pPr>
          </a:lstStyle>
          <a:p>
            <a:pPr lvl="0"/>
            <a:endParaRPr lang="de-DE" dirty="0"/>
          </a:p>
        </p:txBody>
      </p:sp>
      <p:sp>
        <p:nvSpPr>
          <p:cNvPr id="24" name="Text"/>
          <p:cNvSpPr>
            <a:spLocks noGrp="1"/>
          </p:cNvSpPr>
          <p:nvPr>
            <p:ph type="body" sz="quarter" idx="32"/>
          </p:nvPr>
        </p:nvSpPr>
        <p:spPr bwMode="gray">
          <a:xfrm>
            <a:off x="935879" y="3941741"/>
            <a:ext cx="2602507" cy="1392366"/>
          </a:xfrm>
          <a:solidFill>
            <a:srgbClr val="FFCC00">
              <a:alpha val="25098"/>
            </a:srgbClr>
          </a:solidFill>
          <a:ln w="6350">
            <a:noFill/>
            <a:miter lim="800000"/>
          </a:ln>
        </p:spPr>
        <p:txBody>
          <a:bodyPr lIns="180000" tIns="180000" rIns="180000" bIns="180000"/>
          <a:lstStyle>
            <a:lvl1pPr marL="0" indent="0">
              <a:buFontTx/>
              <a:buNone/>
              <a:defRPr sz="2399"/>
            </a:lvl1pPr>
          </a:lstStyle>
          <a:p>
            <a:pPr lvl="0"/>
            <a:endParaRPr lang="de-DE" dirty="0"/>
          </a:p>
        </p:txBody>
      </p:sp>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20"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4" name="Datum"/>
          <p:cNvSpPr>
            <a:spLocks noGrp="1"/>
          </p:cNvSpPr>
          <p:nvPr>
            <p:ph type="dt" sz="half" idx="24"/>
          </p:nvPr>
        </p:nvSpPr>
        <p:spPr/>
        <p:txBody>
          <a:bodyPr/>
          <a:lstStyle/>
          <a:p>
            <a:fld id="{4DA31B5C-E5F8-4861-9B73-57634DB46B25}" type="datetime1">
              <a:rPr lang="en-US" smtClean="0"/>
              <a:t>5/23/2025</a:t>
            </a:fld>
            <a:r>
              <a:rPr lang="de-DE" spc="600"/>
              <a:t> </a:t>
            </a:r>
            <a:r>
              <a:rPr lang="de-DE"/>
              <a:t>|</a:t>
            </a:r>
            <a:endParaRPr lang="de-DE" dirty="0"/>
          </a:p>
        </p:txBody>
      </p:sp>
      <p:sp>
        <p:nvSpPr>
          <p:cNvPr id="7" name="Fußzeile"/>
          <p:cNvSpPr>
            <a:spLocks noGrp="1"/>
          </p:cNvSpPr>
          <p:nvPr>
            <p:ph type="ftr" sz="quarter" idx="25"/>
          </p:nvPr>
        </p:nvSpPr>
        <p:spPr/>
        <p:txBody>
          <a:bodyPr/>
          <a:lstStyle/>
          <a:p>
            <a:r>
              <a:rPr lang="en-US"/>
              <a:t>WiFi Solutions</a:t>
            </a:r>
            <a:endParaRPr lang="de-DE" dirty="0"/>
          </a:p>
        </p:txBody>
      </p:sp>
      <p:sp>
        <p:nvSpPr>
          <p:cNvPr id="8" name="Foliennummer"/>
          <p:cNvSpPr>
            <a:spLocks noGrp="1"/>
          </p:cNvSpPr>
          <p:nvPr>
            <p:ph type="sldNum" sz="quarter" idx="26"/>
          </p:nvPr>
        </p:nvSpPr>
        <p:spPr/>
        <p:txBody>
          <a:bodyPr/>
          <a:lstStyle/>
          <a:p>
            <a:fld id="{CCD0F94C-DD59-441C-898F-450266E81640}" type="slidenum">
              <a:rPr lang="de-DE" smtClean="0"/>
              <a:pPr/>
              <a:t>‹#›</a:t>
            </a:fld>
            <a:endParaRPr lang="de-DE" dirty="0"/>
          </a:p>
        </p:txBody>
      </p:sp>
      <p:sp>
        <p:nvSpPr>
          <p:cNvPr id="23" name="Text"/>
          <p:cNvSpPr>
            <a:spLocks noGrp="1"/>
          </p:cNvSpPr>
          <p:nvPr>
            <p:ph type="body" sz="quarter" idx="31"/>
          </p:nvPr>
        </p:nvSpPr>
        <p:spPr bwMode="gray">
          <a:xfrm>
            <a:off x="935879" y="3008815"/>
            <a:ext cx="2602507" cy="717474"/>
          </a:xfrm>
          <a:solidFill>
            <a:schemeClr val="accent1">
              <a:lumMod val="75000"/>
            </a:schemeClr>
          </a:solidFill>
          <a:ln w="6350">
            <a:solidFill>
              <a:schemeClr val="bg1">
                <a:lumMod val="75000"/>
              </a:schemeClr>
            </a:solidFill>
            <a:miter lim="800000"/>
          </a:ln>
        </p:spPr>
        <p:txBody>
          <a:bodyPr lIns="180000" tIns="180000" rIns="180000" bIns="180000" anchor="ctr"/>
          <a:lstStyle>
            <a:lvl1pPr marL="0" indent="0">
              <a:buFontTx/>
              <a:buNone/>
              <a:defRPr sz="2399" b="0" i="1">
                <a:solidFill>
                  <a:schemeClr val="bg1"/>
                </a:solidFill>
              </a:defRPr>
            </a:lvl1pPr>
          </a:lstStyle>
          <a:p>
            <a:pPr lvl="0"/>
            <a:endParaRPr lang="de-DE" dirty="0"/>
          </a:p>
        </p:txBody>
      </p:sp>
      <p:sp>
        <p:nvSpPr>
          <p:cNvPr id="27" name="Text"/>
          <p:cNvSpPr>
            <a:spLocks noGrp="1"/>
          </p:cNvSpPr>
          <p:nvPr>
            <p:ph type="body" sz="quarter" idx="33"/>
          </p:nvPr>
        </p:nvSpPr>
        <p:spPr bwMode="gray">
          <a:xfrm>
            <a:off x="935875" y="5601713"/>
            <a:ext cx="2602507" cy="1392366"/>
          </a:xfrm>
          <a:solidFill>
            <a:schemeClr val="tx2">
              <a:alpha val="50000"/>
            </a:schemeClr>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31" name="Text"/>
          <p:cNvSpPr>
            <a:spLocks noGrp="1"/>
          </p:cNvSpPr>
          <p:nvPr>
            <p:ph type="body" sz="quarter" idx="34"/>
          </p:nvPr>
        </p:nvSpPr>
        <p:spPr bwMode="gray">
          <a:xfrm>
            <a:off x="935875" y="7212476"/>
            <a:ext cx="2602507" cy="1392366"/>
          </a:xfrm>
          <a:solidFill>
            <a:schemeClr val="tx2">
              <a:alpha val="75000"/>
            </a:schemeClr>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32" name="Text"/>
          <p:cNvSpPr>
            <a:spLocks noGrp="1"/>
          </p:cNvSpPr>
          <p:nvPr>
            <p:ph type="body" sz="quarter" idx="35"/>
          </p:nvPr>
        </p:nvSpPr>
        <p:spPr bwMode="gray">
          <a:xfrm>
            <a:off x="935875" y="8866815"/>
            <a:ext cx="2602507" cy="1392366"/>
          </a:xfrm>
          <a:solidFill>
            <a:schemeClr val="tx2"/>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35" name="Text"/>
          <p:cNvSpPr>
            <a:spLocks noGrp="1"/>
          </p:cNvSpPr>
          <p:nvPr>
            <p:ph type="body" sz="quarter" idx="38"/>
          </p:nvPr>
        </p:nvSpPr>
        <p:spPr bwMode="gray">
          <a:xfrm>
            <a:off x="7077174" y="5601713"/>
            <a:ext cx="4511632" cy="1392366"/>
          </a:xfrm>
          <a:solidFill>
            <a:schemeClr val="tx2">
              <a:alpha val="50000"/>
            </a:schemeClr>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37" name="Text"/>
          <p:cNvSpPr>
            <a:spLocks noGrp="1"/>
          </p:cNvSpPr>
          <p:nvPr>
            <p:ph type="body" sz="quarter" idx="40"/>
          </p:nvPr>
        </p:nvSpPr>
        <p:spPr bwMode="gray">
          <a:xfrm>
            <a:off x="7077174" y="7212478"/>
            <a:ext cx="4511632" cy="1392366"/>
          </a:xfrm>
          <a:solidFill>
            <a:schemeClr val="tx2">
              <a:alpha val="50000"/>
            </a:schemeClr>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39" name="Text"/>
          <p:cNvSpPr>
            <a:spLocks noGrp="1"/>
          </p:cNvSpPr>
          <p:nvPr>
            <p:ph type="body" sz="quarter" idx="42"/>
          </p:nvPr>
        </p:nvSpPr>
        <p:spPr bwMode="gray">
          <a:xfrm>
            <a:off x="7077174" y="8832159"/>
            <a:ext cx="4511632" cy="1392366"/>
          </a:xfrm>
          <a:solidFill>
            <a:schemeClr val="tx2"/>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43" name="Text"/>
          <p:cNvSpPr>
            <a:spLocks noGrp="1"/>
          </p:cNvSpPr>
          <p:nvPr>
            <p:ph type="body" sz="quarter" idx="46"/>
          </p:nvPr>
        </p:nvSpPr>
        <p:spPr bwMode="gray">
          <a:xfrm>
            <a:off x="935879" y="10531573"/>
            <a:ext cx="2602507" cy="1392366"/>
          </a:xfrm>
          <a:solidFill>
            <a:schemeClr val="tx2"/>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44" name="Text"/>
          <p:cNvSpPr>
            <a:spLocks noGrp="1"/>
          </p:cNvSpPr>
          <p:nvPr>
            <p:ph type="body" sz="quarter" idx="47"/>
          </p:nvPr>
        </p:nvSpPr>
        <p:spPr bwMode="gray">
          <a:xfrm>
            <a:off x="7077178" y="10496917"/>
            <a:ext cx="4511632" cy="1392366"/>
          </a:xfrm>
          <a:solidFill>
            <a:schemeClr val="tx2"/>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25" name="Text"/>
          <p:cNvSpPr>
            <a:spLocks noGrp="1"/>
          </p:cNvSpPr>
          <p:nvPr>
            <p:ph type="body" sz="quarter" idx="49"/>
          </p:nvPr>
        </p:nvSpPr>
        <p:spPr bwMode="gray">
          <a:xfrm>
            <a:off x="3704713" y="3940437"/>
            <a:ext cx="3182079" cy="1392366"/>
          </a:xfrm>
          <a:solidFill>
            <a:srgbClr val="FFCC00">
              <a:alpha val="25098"/>
            </a:srgbClr>
          </a:solidFill>
          <a:ln w="6350">
            <a:noFill/>
            <a:miter lim="800000"/>
          </a:ln>
        </p:spPr>
        <p:txBody>
          <a:bodyPr lIns="180000" tIns="180000" rIns="180000" bIns="180000"/>
          <a:lstStyle>
            <a:lvl1pPr marL="0" indent="0">
              <a:buFontTx/>
              <a:buNone/>
              <a:defRPr sz="2399"/>
            </a:lvl1pPr>
          </a:lstStyle>
          <a:p>
            <a:pPr lvl="0"/>
            <a:endParaRPr lang="de-DE" dirty="0"/>
          </a:p>
        </p:txBody>
      </p:sp>
      <p:sp>
        <p:nvSpPr>
          <p:cNvPr id="26" name="Text"/>
          <p:cNvSpPr>
            <a:spLocks noGrp="1"/>
          </p:cNvSpPr>
          <p:nvPr>
            <p:ph type="body" sz="quarter" idx="50"/>
          </p:nvPr>
        </p:nvSpPr>
        <p:spPr bwMode="gray">
          <a:xfrm>
            <a:off x="3728765" y="5623718"/>
            <a:ext cx="3158027" cy="1392366"/>
          </a:xfrm>
          <a:solidFill>
            <a:schemeClr val="tx2">
              <a:alpha val="50000"/>
            </a:schemeClr>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28" name="Text"/>
          <p:cNvSpPr>
            <a:spLocks noGrp="1"/>
          </p:cNvSpPr>
          <p:nvPr>
            <p:ph type="body" sz="quarter" idx="51"/>
          </p:nvPr>
        </p:nvSpPr>
        <p:spPr bwMode="gray">
          <a:xfrm>
            <a:off x="3728765" y="7234481"/>
            <a:ext cx="3158027" cy="1392366"/>
          </a:xfrm>
          <a:solidFill>
            <a:schemeClr val="tx2">
              <a:alpha val="75000"/>
            </a:schemeClr>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29" name="Text"/>
          <p:cNvSpPr>
            <a:spLocks noGrp="1"/>
          </p:cNvSpPr>
          <p:nvPr>
            <p:ph type="body" sz="quarter" idx="52"/>
          </p:nvPr>
        </p:nvSpPr>
        <p:spPr bwMode="gray">
          <a:xfrm>
            <a:off x="3728765" y="8888820"/>
            <a:ext cx="3158027" cy="1392366"/>
          </a:xfrm>
          <a:solidFill>
            <a:schemeClr val="tx2"/>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30" name="Text"/>
          <p:cNvSpPr>
            <a:spLocks noGrp="1"/>
          </p:cNvSpPr>
          <p:nvPr>
            <p:ph type="body" sz="quarter" idx="53"/>
          </p:nvPr>
        </p:nvSpPr>
        <p:spPr bwMode="gray">
          <a:xfrm>
            <a:off x="3728769" y="10553578"/>
            <a:ext cx="3158027" cy="1392366"/>
          </a:xfrm>
          <a:solidFill>
            <a:schemeClr val="tx2"/>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46" name="Text"/>
          <p:cNvSpPr>
            <a:spLocks noGrp="1"/>
          </p:cNvSpPr>
          <p:nvPr>
            <p:ph type="body" sz="quarter" idx="54"/>
          </p:nvPr>
        </p:nvSpPr>
        <p:spPr bwMode="gray">
          <a:xfrm>
            <a:off x="3704713" y="3004566"/>
            <a:ext cx="3182079" cy="717474"/>
          </a:xfrm>
          <a:solidFill>
            <a:schemeClr val="accent1">
              <a:lumMod val="75000"/>
            </a:schemeClr>
          </a:solidFill>
          <a:ln w="6350">
            <a:solidFill>
              <a:schemeClr val="bg1">
                <a:lumMod val="75000"/>
              </a:schemeClr>
            </a:solidFill>
            <a:miter lim="800000"/>
          </a:ln>
        </p:spPr>
        <p:txBody>
          <a:bodyPr lIns="180000" tIns="180000" rIns="180000" bIns="180000" anchor="ctr"/>
          <a:lstStyle>
            <a:lvl1pPr marL="0" indent="0">
              <a:buFontTx/>
              <a:buNone/>
              <a:defRPr sz="2399" b="0" i="1" baseline="0">
                <a:solidFill>
                  <a:schemeClr val="bg1"/>
                </a:solidFill>
              </a:defRPr>
            </a:lvl1pPr>
          </a:lstStyle>
          <a:p>
            <a:pPr lvl="0"/>
            <a:endParaRPr lang="de-DE" dirty="0"/>
          </a:p>
        </p:txBody>
      </p:sp>
      <p:sp>
        <p:nvSpPr>
          <p:cNvPr id="47" name="Text"/>
          <p:cNvSpPr>
            <a:spLocks noGrp="1"/>
          </p:cNvSpPr>
          <p:nvPr>
            <p:ph type="body" sz="quarter" idx="55"/>
          </p:nvPr>
        </p:nvSpPr>
        <p:spPr bwMode="gray">
          <a:xfrm>
            <a:off x="7053116" y="3048174"/>
            <a:ext cx="4535691" cy="717474"/>
          </a:xfrm>
          <a:solidFill>
            <a:schemeClr val="accent1">
              <a:lumMod val="75000"/>
            </a:schemeClr>
          </a:solidFill>
          <a:ln w="6350">
            <a:solidFill>
              <a:schemeClr val="bg1">
                <a:lumMod val="75000"/>
              </a:schemeClr>
            </a:solidFill>
            <a:miter lim="800000"/>
          </a:ln>
        </p:spPr>
        <p:txBody>
          <a:bodyPr lIns="180000" tIns="180000" rIns="180000" bIns="180000" anchor="ctr"/>
          <a:lstStyle>
            <a:lvl1pPr marL="0" indent="0">
              <a:buFontTx/>
              <a:buNone/>
              <a:defRPr sz="2399" b="0" i="1" baseline="0">
                <a:solidFill>
                  <a:schemeClr val="bg1"/>
                </a:solidFill>
              </a:defRPr>
            </a:lvl1pPr>
          </a:lstStyle>
          <a:p>
            <a:pPr lvl="0"/>
            <a:endParaRPr lang="de-DE" dirty="0"/>
          </a:p>
        </p:txBody>
      </p:sp>
      <p:sp>
        <p:nvSpPr>
          <p:cNvPr id="48" name="Text"/>
          <p:cNvSpPr>
            <a:spLocks noGrp="1"/>
          </p:cNvSpPr>
          <p:nvPr>
            <p:ph type="body" sz="quarter" idx="56"/>
          </p:nvPr>
        </p:nvSpPr>
        <p:spPr bwMode="gray">
          <a:xfrm>
            <a:off x="11779189" y="3947000"/>
            <a:ext cx="4036682" cy="1392366"/>
          </a:xfrm>
          <a:solidFill>
            <a:srgbClr val="FFCC00">
              <a:alpha val="25098"/>
            </a:srgbClr>
          </a:solidFill>
          <a:ln w="6350">
            <a:noFill/>
            <a:miter lim="800000"/>
          </a:ln>
        </p:spPr>
        <p:txBody>
          <a:bodyPr lIns="180000" tIns="180000" rIns="180000" bIns="180000"/>
          <a:lstStyle>
            <a:lvl1pPr marL="0" indent="0">
              <a:buFontTx/>
              <a:buNone/>
              <a:defRPr sz="2399"/>
            </a:lvl1pPr>
          </a:lstStyle>
          <a:p>
            <a:pPr lvl="0"/>
            <a:endParaRPr lang="de-DE" dirty="0"/>
          </a:p>
        </p:txBody>
      </p:sp>
      <p:sp>
        <p:nvSpPr>
          <p:cNvPr id="49" name="Text"/>
          <p:cNvSpPr>
            <a:spLocks noGrp="1"/>
          </p:cNvSpPr>
          <p:nvPr>
            <p:ph type="body" sz="quarter" idx="57"/>
          </p:nvPr>
        </p:nvSpPr>
        <p:spPr bwMode="gray">
          <a:xfrm>
            <a:off x="11779189" y="5606971"/>
            <a:ext cx="4036682" cy="1392366"/>
          </a:xfrm>
          <a:solidFill>
            <a:schemeClr val="tx2">
              <a:alpha val="50000"/>
            </a:schemeClr>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50" name="Text"/>
          <p:cNvSpPr>
            <a:spLocks noGrp="1"/>
          </p:cNvSpPr>
          <p:nvPr>
            <p:ph type="body" sz="quarter" idx="58"/>
          </p:nvPr>
        </p:nvSpPr>
        <p:spPr bwMode="gray">
          <a:xfrm>
            <a:off x="11779189" y="7217736"/>
            <a:ext cx="4036682" cy="1392366"/>
          </a:xfrm>
          <a:solidFill>
            <a:schemeClr val="tx2">
              <a:alpha val="50000"/>
            </a:schemeClr>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51" name="Text"/>
          <p:cNvSpPr>
            <a:spLocks noGrp="1"/>
          </p:cNvSpPr>
          <p:nvPr>
            <p:ph type="body" sz="quarter" idx="59"/>
          </p:nvPr>
        </p:nvSpPr>
        <p:spPr bwMode="gray">
          <a:xfrm>
            <a:off x="11779189" y="8837417"/>
            <a:ext cx="4036682" cy="1392366"/>
          </a:xfrm>
          <a:solidFill>
            <a:schemeClr val="tx2"/>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52" name="Text"/>
          <p:cNvSpPr>
            <a:spLocks noGrp="1"/>
          </p:cNvSpPr>
          <p:nvPr>
            <p:ph type="body" sz="quarter" idx="60"/>
          </p:nvPr>
        </p:nvSpPr>
        <p:spPr bwMode="gray">
          <a:xfrm>
            <a:off x="11779193" y="10502176"/>
            <a:ext cx="4036682" cy="1392366"/>
          </a:xfrm>
          <a:solidFill>
            <a:schemeClr val="tx2"/>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53" name="Text"/>
          <p:cNvSpPr>
            <a:spLocks noGrp="1"/>
          </p:cNvSpPr>
          <p:nvPr>
            <p:ph type="body" sz="quarter" idx="61"/>
          </p:nvPr>
        </p:nvSpPr>
        <p:spPr bwMode="gray">
          <a:xfrm>
            <a:off x="11755131" y="3048174"/>
            <a:ext cx="4060741" cy="717474"/>
          </a:xfrm>
          <a:solidFill>
            <a:schemeClr val="accent1">
              <a:lumMod val="75000"/>
            </a:schemeClr>
          </a:solidFill>
          <a:ln w="6350">
            <a:solidFill>
              <a:schemeClr val="bg1">
                <a:lumMod val="75000"/>
              </a:schemeClr>
            </a:solidFill>
            <a:miter lim="800000"/>
          </a:ln>
        </p:spPr>
        <p:txBody>
          <a:bodyPr lIns="180000" tIns="180000" rIns="180000" bIns="180000" anchor="ctr"/>
          <a:lstStyle>
            <a:lvl1pPr marL="0" indent="0">
              <a:buFontTx/>
              <a:buNone/>
              <a:defRPr sz="2399" b="0" i="1" baseline="0">
                <a:solidFill>
                  <a:schemeClr val="bg1"/>
                </a:solidFill>
              </a:defRPr>
            </a:lvl1pPr>
          </a:lstStyle>
          <a:p>
            <a:pPr lvl="0"/>
            <a:endParaRPr lang="de-DE" dirty="0"/>
          </a:p>
        </p:txBody>
      </p:sp>
      <p:sp>
        <p:nvSpPr>
          <p:cNvPr id="55" name="Text"/>
          <p:cNvSpPr>
            <a:spLocks noGrp="1"/>
          </p:cNvSpPr>
          <p:nvPr>
            <p:ph type="body" sz="quarter" idx="62"/>
          </p:nvPr>
        </p:nvSpPr>
        <p:spPr bwMode="gray">
          <a:xfrm>
            <a:off x="15978536" y="3966789"/>
            <a:ext cx="4036682" cy="1392366"/>
          </a:xfrm>
          <a:solidFill>
            <a:srgbClr val="FFCC00">
              <a:alpha val="25098"/>
            </a:srgbClr>
          </a:solidFill>
          <a:ln w="6350">
            <a:noFill/>
            <a:miter lim="800000"/>
          </a:ln>
        </p:spPr>
        <p:txBody>
          <a:bodyPr lIns="180000" tIns="180000" rIns="180000" bIns="180000"/>
          <a:lstStyle>
            <a:lvl1pPr marL="0" indent="0">
              <a:buFontTx/>
              <a:buNone/>
              <a:defRPr sz="2399"/>
            </a:lvl1pPr>
          </a:lstStyle>
          <a:p>
            <a:pPr lvl="0"/>
            <a:endParaRPr lang="de-DE" dirty="0"/>
          </a:p>
        </p:txBody>
      </p:sp>
      <p:sp>
        <p:nvSpPr>
          <p:cNvPr id="56" name="Text"/>
          <p:cNvSpPr>
            <a:spLocks noGrp="1"/>
          </p:cNvSpPr>
          <p:nvPr>
            <p:ph type="body" sz="quarter" idx="63"/>
          </p:nvPr>
        </p:nvSpPr>
        <p:spPr bwMode="gray">
          <a:xfrm>
            <a:off x="15978536" y="5626761"/>
            <a:ext cx="4036682" cy="1392366"/>
          </a:xfrm>
          <a:solidFill>
            <a:schemeClr val="tx2">
              <a:alpha val="50000"/>
            </a:schemeClr>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57" name="Text"/>
          <p:cNvSpPr>
            <a:spLocks noGrp="1"/>
          </p:cNvSpPr>
          <p:nvPr>
            <p:ph type="body" sz="quarter" idx="64"/>
          </p:nvPr>
        </p:nvSpPr>
        <p:spPr bwMode="gray">
          <a:xfrm>
            <a:off x="15978536" y="7237526"/>
            <a:ext cx="4036682" cy="1392366"/>
          </a:xfrm>
          <a:solidFill>
            <a:schemeClr val="tx2">
              <a:alpha val="50000"/>
            </a:schemeClr>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58" name="Text"/>
          <p:cNvSpPr>
            <a:spLocks noGrp="1"/>
          </p:cNvSpPr>
          <p:nvPr>
            <p:ph type="body" sz="quarter" idx="65"/>
          </p:nvPr>
        </p:nvSpPr>
        <p:spPr bwMode="gray">
          <a:xfrm>
            <a:off x="15978536" y="8857207"/>
            <a:ext cx="4036682" cy="1392366"/>
          </a:xfrm>
          <a:solidFill>
            <a:schemeClr val="tx2"/>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59" name="Text"/>
          <p:cNvSpPr>
            <a:spLocks noGrp="1"/>
          </p:cNvSpPr>
          <p:nvPr>
            <p:ph type="body" sz="quarter" idx="66"/>
          </p:nvPr>
        </p:nvSpPr>
        <p:spPr bwMode="gray">
          <a:xfrm>
            <a:off x="15978540" y="10521965"/>
            <a:ext cx="4036682" cy="1392366"/>
          </a:xfrm>
          <a:solidFill>
            <a:schemeClr val="tx2"/>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60" name="Text"/>
          <p:cNvSpPr>
            <a:spLocks noGrp="1"/>
          </p:cNvSpPr>
          <p:nvPr>
            <p:ph type="body" sz="quarter" idx="67"/>
          </p:nvPr>
        </p:nvSpPr>
        <p:spPr bwMode="gray">
          <a:xfrm>
            <a:off x="15954478" y="3067964"/>
            <a:ext cx="4060741" cy="717474"/>
          </a:xfrm>
          <a:solidFill>
            <a:schemeClr val="accent1">
              <a:lumMod val="75000"/>
            </a:schemeClr>
          </a:solidFill>
          <a:ln w="6350">
            <a:solidFill>
              <a:schemeClr val="bg1">
                <a:lumMod val="75000"/>
              </a:schemeClr>
            </a:solidFill>
            <a:miter lim="800000"/>
          </a:ln>
        </p:spPr>
        <p:txBody>
          <a:bodyPr lIns="180000" tIns="180000" rIns="180000" bIns="180000" anchor="ctr"/>
          <a:lstStyle>
            <a:lvl1pPr marL="0" indent="0">
              <a:buFontTx/>
              <a:buNone/>
              <a:defRPr sz="2399" b="0" i="1" baseline="0">
                <a:solidFill>
                  <a:schemeClr val="bg1"/>
                </a:solidFill>
              </a:defRPr>
            </a:lvl1pPr>
          </a:lstStyle>
          <a:p>
            <a:pPr lvl="0"/>
            <a:endParaRPr lang="de-DE" dirty="0"/>
          </a:p>
        </p:txBody>
      </p:sp>
      <p:sp>
        <p:nvSpPr>
          <p:cNvPr id="61" name="Text"/>
          <p:cNvSpPr>
            <a:spLocks noGrp="1"/>
          </p:cNvSpPr>
          <p:nvPr>
            <p:ph type="body" sz="quarter" idx="68"/>
          </p:nvPr>
        </p:nvSpPr>
        <p:spPr bwMode="gray">
          <a:xfrm>
            <a:off x="20177898" y="3962834"/>
            <a:ext cx="3450916" cy="1392366"/>
          </a:xfrm>
          <a:solidFill>
            <a:srgbClr val="FFCC00">
              <a:alpha val="25098"/>
            </a:srgbClr>
          </a:solidFill>
          <a:ln w="6350">
            <a:noFill/>
            <a:miter lim="800000"/>
          </a:ln>
        </p:spPr>
        <p:txBody>
          <a:bodyPr lIns="180000" tIns="180000" rIns="180000" bIns="180000"/>
          <a:lstStyle>
            <a:lvl1pPr marL="0" indent="0">
              <a:buFontTx/>
              <a:buNone/>
              <a:defRPr sz="2399"/>
            </a:lvl1pPr>
          </a:lstStyle>
          <a:p>
            <a:pPr lvl="0"/>
            <a:endParaRPr lang="de-DE" dirty="0"/>
          </a:p>
        </p:txBody>
      </p:sp>
      <p:sp>
        <p:nvSpPr>
          <p:cNvPr id="62" name="Text"/>
          <p:cNvSpPr>
            <a:spLocks noGrp="1"/>
          </p:cNvSpPr>
          <p:nvPr>
            <p:ph type="body" sz="quarter" idx="69"/>
          </p:nvPr>
        </p:nvSpPr>
        <p:spPr bwMode="gray">
          <a:xfrm>
            <a:off x="20177898" y="5622806"/>
            <a:ext cx="3450916" cy="1392366"/>
          </a:xfrm>
          <a:solidFill>
            <a:schemeClr val="tx2">
              <a:alpha val="50000"/>
            </a:schemeClr>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63" name="Text"/>
          <p:cNvSpPr>
            <a:spLocks noGrp="1"/>
          </p:cNvSpPr>
          <p:nvPr>
            <p:ph type="body" sz="quarter" idx="70"/>
          </p:nvPr>
        </p:nvSpPr>
        <p:spPr bwMode="gray">
          <a:xfrm>
            <a:off x="20177898" y="7233571"/>
            <a:ext cx="3450916" cy="1392366"/>
          </a:xfrm>
          <a:solidFill>
            <a:schemeClr val="tx2">
              <a:alpha val="50000"/>
            </a:schemeClr>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64" name="Text"/>
          <p:cNvSpPr>
            <a:spLocks noGrp="1"/>
          </p:cNvSpPr>
          <p:nvPr>
            <p:ph type="body" sz="quarter" idx="71"/>
          </p:nvPr>
        </p:nvSpPr>
        <p:spPr bwMode="gray">
          <a:xfrm>
            <a:off x="20177898" y="8853252"/>
            <a:ext cx="3450916" cy="1392366"/>
          </a:xfrm>
          <a:solidFill>
            <a:schemeClr val="tx2"/>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65" name="Text"/>
          <p:cNvSpPr>
            <a:spLocks noGrp="1"/>
          </p:cNvSpPr>
          <p:nvPr>
            <p:ph type="body" sz="quarter" idx="72"/>
          </p:nvPr>
        </p:nvSpPr>
        <p:spPr bwMode="gray">
          <a:xfrm>
            <a:off x="20177902" y="10518010"/>
            <a:ext cx="3450916" cy="1392366"/>
          </a:xfrm>
          <a:solidFill>
            <a:schemeClr val="tx2"/>
          </a:solidFill>
          <a:ln w="6350">
            <a:noFill/>
            <a:miter lim="800000"/>
          </a:ln>
        </p:spPr>
        <p:txBody>
          <a:bodyPr vert="horz" lIns="180000" tIns="180000" rIns="180000" bIns="180000" rtlCol="0">
            <a:noAutofit/>
          </a:bodyPr>
          <a:lstStyle>
            <a:lvl1pPr>
              <a:defRPr lang="de-DE" sz="2399" dirty="0"/>
            </a:lvl1pPr>
          </a:lstStyle>
          <a:p>
            <a:pPr marL="0" lvl="0" indent="0">
              <a:buNone/>
            </a:pPr>
            <a:endParaRPr lang="de-DE" dirty="0"/>
          </a:p>
        </p:txBody>
      </p:sp>
      <p:sp>
        <p:nvSpPr>
          <p:cNvPr id="66" name="Text"/>
          <p:cNvSpPr>
            <a:spLocks noGrp="1"/>
          </p:cNvSpPr>
          <p:nvPr>
            <p:ph type="body" sz="quarter" idx="73"/>
          </p:nvPr>
        </p:nvSpPr>
        <p:spPr bwMode="gray">
          <a:xfrm>
            <a:off x="20153840" y="3064008"/>
            <a:ext cx="3471484" cy="717474"/>
          </a:xfrm>
          <a:solidFill>
            <a:schemeClr val="accent1">
              <a:lumMod val="75000"/>
            </a:schemeClr>
          </a:solidFill>
          <a:ln w="6350">
            <a:solidFill>
              <a:schemeClr val="bg1">
                <a:lumMod val="75000"/>
              </a:schemeClr>
            </a:solidFill>
            <a:miter lim="800000"/>
          </a:ln>
        </p:spPr>
        <p:txBody>
          <a:bodyPr lIns="180000" tIns="180000" rIns="180000" bIns="180000" anchor="ctr"/>
          <a:lstStyle>
            <a:lvl1pPr marL="0" indent="0">
              <a:buFontTx/>
              <a:buNone/>
              <a:defRPr sz="2399" b="0" i="1" baseline="0">
                <a:solidFill>
                  <a:schemeClr val="bg1"/>
                </a:solidFill>
              </a:defRPr>
            </a:lvl1pPr>
          </a:lstStyle>
          <a:p>
            <a:pPr lvl="0"/>
            <a:endParaRPr lang="de-DE" dirty="0"/>
          </a:p>
        </p:txBody>
      </p:sp>
    </p:spTree>
    <p:extLst>
      <p:ext uri="{BB962C8B-B14F-4D97-AF65-F5344CB8AC3E}">
        <p14:creationId xmlns:p14="http://schemas.microsoft.com/office/powerpoint/2010/main" val="326287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7_Textbox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14"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9" name="Bild"/>
          <p:cNvSpPr>
            <a:spLocks noGrp="1"/>
          </p:cNvSpPr>
          <p:nvPr>
            <p:ph type="pic" sz="quarter" idx="10"/>
          </p:nvPr>
        </p:nvSpPr>
        <p:spPr bwMode="gray">
          <a:xfrm>
            <a:off x="937110" y="3599165"/>
            <a:ext cx="5447582" cy="4196628"/>
          </a:xfrm>
          <a:solidFill>
            <a:srgbClr val="EAEAEA"/>
          </a:solidFill>
          <a:ln w="6350">
            <a:solidFill>
              <a:schemeClr val="bg1">
                <a:lumMod val="75000"/>
              </a:schemeClr>
            </a:solidFill>
            <a:miter lim="800000"/>
          </a:ln>
        </p:spPr>
        <p:txBody>
          <a:bodyPr vert="horz" lIns="72000" tIns="72000" rIns="72000" bIns="72000" rtlCol="0">
            <a:noAutofit/>
          </a:bodyPr>
          <a:lstStyle>
            <a:lvl1pPr>
              <a:defRPr lang="de-DE" sz="2399" dirty="0"/>
            </a:lvl1pPr>
          </a:lstStyle>
          <a:p>
            <a:pPr lvl="0"/>
            <a:r>
              <a:rPr lang="de-DE"/>
              <a:t>Bild durch Klicken auf Symbol hinzufügen</a:t>
            </a:r>
            <a:endParaRPr lang="de-DE" dirty="0"/>
          </a:p>
        </p:txBody>
      </p:sp>
      <p:sp>
        <p:nvSpPr>
          <p:cNvPr id="18" name="Text"/>
          <p:cNvSpPr>
            <a:spLocks noGrp="1"/>
          </p:cNvSpPr>
          <p:nvPr>
            <p:ph type="body" sz="quarter" idx="22"/>
          </p:nvPr>
        </p:nvSpPr>
        <p:spPr bwMode="gray">
          <a:xfrm>
            <a:off x="6622259" y="3599165"/>
            <a:ext cx="16817885" cy="4196628"/>
          </a:xfrm>
          <a:solidFill>
            <a:srgbClr val="EAEAEA"/>
          </a:solidFill>
          <a:ln w="6350">
            <a:solidFill>
              <a:schemeClr val="bg1">
                <a:lumMod val="75000"/>
              </a:schemeClr>
            </a:solidFill>
            <a:miter lim="800000"/>
          </a:ln>
        </p:spPr>
        <p:txBody>
          <a:bodyPr lIns="180000" tIns="180000" rIns="180000" bIns="180000"/>
          <a:lstStyle>
            <a:lvl1pPr marL="0" indent="0">
              <a:buFontTx/>
              <a:buNone/>
              <a:defRPr/>
            </a:lvl1pPr>
          </a:lstStyle>
          <a:p>
            <a:pPr lvl="0"/>
            <a:r>
              <a:rPr lang="de-DE"/>
              <a:t>Textmasterformat bearbeiten</a:t>
            </a:r>
          </a:p>
        </p:txBody>
      </p:sp>
      <p:sp>
        <p:nvSpPr>
          <p:cNvPr id="13" name="Bild"/>
          <p:cNvSpPr>
            <a:spLocks noGrp="1"/>
          </p:cNvSpPr>
          <p:nvPr>
            <p:ph type="pic" sz="quarter" idx="18"/>
          </p:nvPr>
        </p:nvSpPr>
        <p:spPr bwMode="gray">
          <a:xfrm>
            <a:off x="937110" y="8040536"/>
            <a:ext cx="5449690" cy="4196628"/>
          </a:xfrm>
          <a:solidFill>
            <a:srgbClr val="EAEAEA"/>
          </a:solidFill>
          <a:ln w="6350">
            <a:solidFill>
              <a:schemeClr val="bg1">
                <a:lumMod val="75000"/>
              </a:schemeClr>
            </a:solidFill>
            <a:miter lim="800000"/>
          </a:ln>
        </p:spPr>
        <p:txBody>
          <a:bodyPr vert="horz" lIns="72000" tIns="72000" rIns="72000" bIns="72000" rtlCol="0">
            <a:noAutofit/>
          </a:bodyPr>
          <a:lstStyle>
            <a:lvl1pPr>
              <a:defRPr lang="de-DE" sz="2399" dirty="0"/>
            </a:lvl1pPr>
          </a:lstStyle>
          <a:p>
            <a:pPr lvl="0"/>
            <a:r>
              <a:rPr lang="de-DE"/>
              <a:t>Bild durch Klicken auf Symbol hinzufügen</a:t>
            </a:r>
            <a:endParaRPr lang="de-DE" dirty="0"/>
          </a:p>
        </p:txBody>
      </p:sp>
      <p:sp>
        <p:nvSpPr>
          <p:cNvPr id="21" name="Text"/>
          <p:cNvSpPr>
            <a:spLocks noGrp="1"/>
          </p:cNvSpPr>
          <p:nvPr>
            <p:ph type="body" sz="quarter" idx="31"/>
          </p:nvPr>
        </p:nvSpPr>
        <p:spPr bwMode="gray">
          <a:xfrm>
            <a:off x="6623135" y="8040536"/>
            <a:ext cx="16817009" cy="4196628"/>
          </a:xfrm>
          <a:solidFill>
            <a:srgbClr val="EAEAEA"/>
          </a:solidFill>
          <a:ln w="6350">
            <a:solidFill>
              <a:schemeClr val="bg1">
                <a:lumMod val="75000"/>
              </a:schemeClr>
            </a:solidFill>
            <a:miter lim="800000"/>
          </a:ln>
        </p:spPr>
        <p:txBody>
          <a:bodyPr lIns="180000" tIns="180000" rIns="180000" bIns="180000"/>
          <a:lstStyle>
            <a:lvl1pPr marL="0" indent="0">
              <a:buFontTx/>
              <a:buNone/>
              <a:defRPr/>
            </a:lvl1pPr>
          </a:lstStyle>
          <a:p>
            <a:pPr lvl="0"/>
            <a:r>
              <a:rPr lang="de-DE"/>
              <a:t>Textmasterformat bearbeiten</a:t>
            </a:r>
          </a:p>
        </p:txBody>
      </p:sp>
      <p:sp>
        <p:nvSpPr>
          <p:cNvPr id="3" name="Datum"/>
          <p:cNvSpPr>
            <a:spLocks noGrp="1"/>
          </p:cNvSpPr>
          <p:nvPr>
            <p:ph type="dt" sz="half" idx="32"/>
          </p:nvPr>
        </p:nvSpPr>
        <p:spPr/>
        <p:txBody>
          <a:bodyPr/>
          <a:lstStyle/>
          <a:p>
            <a:fld id="{DC8A47DF-8FDC-455E-BB70-4A4F5A62E44B}" type="datetime1">
              <a:rPr lang="en-US" smtClean="0"/>
              <a:t>5/23/2025</a:t>
            </a:fld>
            <a:r>
              <a:rPr lang="de-DE" spc="600"/>
              <a:t> </a:t>
            </a:r>
            <a:r>
              <a:rPr lang="de-DE"/>
              <a:t>|</a:t>
            </a:r>
            <a:endParaRPr lang="de-DE" dirty="0"/>
          </a:p>
        </p:txBody>
      </p:sp>
      <p:sp>
        <p:nvSpPr>
          <p:cNvPr id="4" name="Fußzeile"/>
          <p:cNvSpPr>
            <a:spLocks noGrp="1"/>
          </p:cNvSpPr>
          <p:nvPr>
            <p:ph type="ftr" sz="quarter" idx="33"/>
          </p:nvPr>
        </p:nvSpPr>
        <p:spPr/>
        <p:txBody>
          <a:bodyPr/>
          <a:lstStyle/>
          <a:p>
            <a:r>
              <a:rPr lang="en-US"/>
              <a:t>WiFi Solutions</a:t>
            </a:r>
            <a:endParaRPr lang="de-DE" dirty="0"/>
          </a:p>
        </p:txBody>
      </p:sp>
      <p:sp>
        <p:nvSpPr>
          <p:cNvPr id="7" name="Foliennummer"/>
          <p:cNvSpPr>
            <a:spLocks noGrp="1"/>
          </p:cNvSpPr>
          <p:nvPr>
            <p:ph type="sldNum" sz="quarter" idx="34"/>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139001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8_Textbox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16"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9" name="Bild"/>
          <p:cNvSpPr>
            <a:spLocks noGrp="1"/>
          </p:cNvSpPr>
          <p:nvPr>
            <p:ph type="pic" sz="quarter" idx="10"/>
          </p:nvPr>
        </p:nvSpPr>
        <p:spPr bwMode="gray">
          <a:xfrm>
            <a:off x="937110" y="3599163"/>
            <a:ext cx="5449690" cy="2720970"/>
          </a:xfrm>
          <a:solidFill>
            <a:srgbClr val="EAEAEA"/>
          </a:solidFill>
          <a:ln w="6350">
            <a:solidFill>
              <a:schemeClr val="bg1">
                <a:lumMod val="75000"/>
              </a:schemeClr>
            </a:solidFill>
            <a:miter lim="800000"/>
          </a:ln>
        </p:spPr>
        <p:txBody>
          <a:bodyPr vert="horz" lIns="72000" tIns="72000" rIns="72000" bIns="72000" rtlCol="0">
            <a:noAutofit/>
          </a:bodyPr>
          <a:lstStyle>
            <a:lvl1pPr>
              <a:defRPr lang="de-DE" sz="2399" dirty="0"/>
            </a:lvl1pPr>
          </a:lstStyle>
          <a:p>
            <a:pPr lvl="0"/>
            <a:r>
              <a:rPr lang="de-DE"/>
              <a:t>Bild durch Klicken auf Symbol hinzufügen</a:t>
            </a:r>
            <a:endParaRPr lang="de-DE" dirty="0"/>
          </a:p>
        </p:txBody>
      </p:sp>
      <p:sp>
        <p:nvSpPr>
          <p:cNvPr id="18" name="Text"/>
          <p:cNvSpPr>
            <a:spLocks noGrp="1"/>
          </p:cNvSpPr>
          <p:nvPr>
            <p:ph type="body" sz="quarter" idx="22"/>
          </p:nvPr>
        </p:nvSpPr>
        <p:spPr bwMode="gray">
          <a:xfrm>
            <a:off x="6623135" y="3599167"/>
            <a:ext cx="16817009" cy="2720970"/>
          </a:xfrm>
          <a:solidFill>
            <a:srgbClr val="EAEAEA"/>
          </a:solidFill>
          <a:ln w="6350">
            <a:solidFill>
              <a:schemeClr val="bg1">
                <a:lumMod val="75000"/>
              </a:schemeClr>
            </a:solidFill>
            <a:miter lim="800000"/>
          </a:ln>
        </p:spPr>
        <p:txBody>
          <a:bodyPr vert="horz" lIns="180000" tIns="180000" rIns="180000" bIns="180000" rtlCol="0">
            <a:noAutofit/>
          </a:bodyPr>
          <a:lstStyle>
            <a:lvl1pPr marL="0" indent="0">
              <a:buFontTx/>
              <a:buNone/>
              <a:defRPr lang="de-DE" dirty="0" smtClean="0"/>
            </a:lvl1pPr>
            <a:lvl2pPr marL="395883" indent="0">
              <a:buFontTx/>
              <a:buNone/>
              <a:defRPr lang="de-DE" dirty="0" smtClean="0"/>
            </a:lvl2pPr>
          </a:lstStyle>
          <a:p>
            <a:pPr lvl="0"/>
            <a:r>
              <a:rPr lang="de-DE"/>
              <a:t>Textmasterformat bearbeiten</a:t>
            </a:r>
          </a:p>
        </p:txBody>
      </p:sp>
      <p:sp>
        <p:nvSpPr>
          <p:cNvPr id="41" name="Bild"/>
          <p:cNvSpPr>
            <a:spLocks noGrp="1"/>
          </p:cNvSpPr>
          <p:nvPr>
            <p:ph type="pic" sz="quarter" idx="29"/>
          </p:nvPr>
        </p:nvSpPr>
        <p:spPr bwMode="gray">
          <a:xfrm>
            <a:off x="937110" y="6557680"/>
            <a:ext cx="5449690" cy="2720970"/>
          </a:xfrm>
          <a:solidFill>
            <a:srgbClr val="EAEAEA"/>
          </a:solidFill>
          <a:ln w="6350">
            <a:solidFill>
              <a:schemeClr val="bg1">
                <a:lumMod val="75000"/>
              </a:schemeClr>
            </a:solidFill>
            <a:miter lim="800000"/>
          </a:ln>
        </p:spPr>
        <p:txBody>
          <a:bodyPr vert="horz" lIns="72000" tIns="72000" rIns="72000" bIns="72000" rtlCol="0">
            <a:noAutofit/>
          </a:bodyPr>
          <a:lstStyle>
            <a:lvl1pPr>
              <a:defRPr lang="de-DE" sz="2399" dirty="0"/>
            </a:lvl1pPr>
          </a:lstStyle>
          <a:p>
            <a:pPr lvl="0"/>
            <a:r>
              <a:rPr lang="de-DE"/>
              <a:t>Bild durch Klicken auf Symbol hinzufügen</a:t>
            </a:r>
            <a:endParaRPr lang="de-DE" dirty="0"/>
          </a:p>
        </p:txBody>
      </p:sp>
      <p:sp>
        <p:nvSpPr>
          <p:cNvPr id="21" name="Text"/>
          <p:cNvSpPr>
            <a:spLocks noGrp="1"/>
          </p:cNvSpPr>
          <p:nvPr>
            <p:ph type="body" sz="quarter" idx="31"/>
          </p:nvPr>
        </p:nvSpPr>
        <p:spPr bwMode="gray">
          <a:xfrm>
            <a:off x="6623135" y="6557682"/>
            <a:ext cx="16817009" cy="2720970"/>
          </a:xfrm>
          <a:solidFill>
            <a:srgbClr val="EAEAEA"/>
          </a:solidFill>
          <a:ln w="6350">
            <a:solidFill>
              <a:schemeClr val="bg1">
                <a:lumMod val="75000"/>
              </a:schemeClr>
            </a:solidFill>
            <a:miter lim="800000"/>
          </a:ln>
        </p:spPr>
        <p:txBody>
          <a:bodyPr vert="horz" lIns="180000" tIns="180000" rIns="180000" bIns="180000" rtlCol="0">
            <a:noAutofit/>
          </a:bodyPr>
          <a:lstStyle>
            <a:lvl1pPr marL="0" indent="0">
              <a:buFontTx/>
              <a:buNone/>
              <a:defRPr lang="de-DE" dirty="0" smtClean="0"/>
            </a:lvl1pPr>
            <a:lvl2pPr marL="395883" indent="0">
              <a:buFontTx/>
              <a:buNone/>
              <a:defRPr lang="de-DE" dirty="0" smtClean="0"/>
            </a:lvl2pPr>
          </a:lstStyle>
          <a:p>
            <a:pPr lvl="0"/>
            <a:r>
              <a:rPr lang="de-DE"/>
              <a:t>Textmasterformat bearbeiten</a:t>
            </a:r>
          </a:p>
        </p:txBody>
      </p:sp>
      <p:sp>
        <p:nvSpPr>
          <p:cNvPr id="13" name="Bild"/>
          <p:cNvSpPr>
            <a:spLocks noGrp="1"/>
          </p:cNvSpPr>
          <p:nvPr>
            <p:ph type="pic" sz="quarter" idx="18"/>
          </p:nvPr>
        </p:nvSpPr>
        <p:spPr bwMode="gray">
          <a:xfrm>
            <a:off x="937110" y="9516194"/>
            <a:ext cx="5449690" cy="2720970"/>
          </a:xfrm>
          <a:solidFill>
            <a:srgbClr val="EAEAEA"/>
          </a:solidFill>
          <a:ln w="6350">
            <a:solidFill>
              <a:schemeClr val="bg1">
                <a:lumMod val="75000"/>
              </a:schemeClr>
            </a:solidFill>
            <a:miter lim="800000"/>
          </a:ln>
        </p:spPr>
        <p:txBody>
          <a:bodyPr vert="horz" lIns="72000" tIns="72000" rIns="72000" bIns="72000" rtlCol="0">
            <a:noAutofit/>
          </a:bodyPr>
          <a:lstStyle>
            <a:lvl1pPr>
              <a:defRPr lang="de-DE" sz="2399" dirty="0"/>
            </a:lvl1pPr>
          </a:lstStyle>
          <a:p>
            <a:pPr lvl="0"/>
            <a:r>
              <a:rPr lang="de-DE"/>
              <a:t>Bild durch Klicken auf Symbol hinzufügen</a:t>
            </a:r>
            <a:endParaRPr lang="de-DE" dirty="0"/>
          </a:p>
        </p:txBody>
      </p:sp>
      <p:sp>
        <p:nvSpPr>
          <p:cNvPr id="22" name="Text"/>
          <p:cNvSpPr>
            <a:spLocks noGrp="1"/>
          </p:cNvSpPr>
          <p:nvPr>
            <p:ph type="body" sz="quarter" idx="32"/>
          </p:nvPr>
        </p:nvSpPr>
        <p:spPr bwMode="gray">
          <a:xfrm>
            <a:off x="6623135" y="9516194"/>
            <a:ext cx="16817009" cy="2720970"/>
          </a:xfrm>
          <a:solidFill>
            <a:srgbClr val="EAEAEA"/>
          </a:solidFill>
          <a:ln w="6350">
            <a:solidFill>
              <a:schemeClr val="bg1">
                <a:lumMod val="75000"/>
              </a:schemeClr>
            </a:solidFill>
            <a:miter lim="800000"/>
          </a:ln>
        </p:spPr>
        <p:txBody>
          <a:bodyPr vert="horz" lIns="180000" tIns="180000" rIns="180000" bIns="180000" rtlCol="0">
            <a:noAutofit/>
          </a:bodyPr>
          <a:lstStyle>
            <a:lvl1pPr marL="0" indent="0">
              <a:buFontTx/>
              <a:buNone/>
              <a:defRPr lang="de-DE" dirty="0" smtClean="0"/>
            </a:lvl1pPr>
            <a:lvl2pPr marL="395883" indent="0">
              <a:buFontTx/>
              <a:buNone/>
              <a:defRPr lang="de-DE" dirty="0" smtClean="0"/>
            </a:lvl2pPr>
          </a:lstStyle>
          <a:p>
            <a:pPr lvl="0"/>
            <a:r>
              <a:rPr lang="de-DE"/>
              <a:t>Textmasterformat bearbeiten</a:t>
            </a:r>
          </a:p>
        </p:txBody>
      </p:sp>
      <p:sp>
        <p:nvSpPr>
          <p:cNvPr id="3" name="Datum"/>
          <p:cNvSpPr>
            <a:spLocks noGrp="1"/>
          </p:cNvSpPr>
          <p:nvPr>
            <p:ph type="dt" sz="half" idx="33"/>
          </p:nvPr>
        </p:nvSpPr>
        <p:spPr/>
        <p:txBody>
          <a:bodyPr/>
          <a:lstStyle/>
          <a:p>
            <a:fld id="{73EBBA8D-234C-45FA-A459-5E27AA0846A2}" type="datetime1">
              <a:rPr lang="en-US" smtClean="0"/>
              <a:t>5/23/2025</a:t>
            </a:fld>
            <a:r>
              <a:rPr lang="de-DE" spc="600"/>
              <a:t> </a:t>
            </a:r>
            <a:r>
              <a:rPr lang="de-DE"/>
              <a:t>|</a:t>
            </a:r>
            <a:endParaRPr lang="de-DE" dirty="0"/>
          </a:p>
        </p:txBody>
      </p:sp>
      <p:sp>
        <p:nvSpPr>
          <p:cNvPr id="4" name="Fußzeile"/>
          <p:cNvSpPr>
            <a:spLocks noGrp="1"/>
          </p:cNvSpPr>
          <p:nvPr>
            <p:ph type="ftr" sz="quarter" idx="34"/>
          </p:nvPr>
        </p:nvSpPr>
        <p:spPr/>
        <p:txBody>
          <a:bodyPr/>
          <a:lstStyle/>
          <a:p>
            <a:r>
              <a:rPr lang="en-US"/>
              <a:t>WiFi Solutions</a:t>
            </a:r>
            <a:endParaRPr lang="de-DE" dirty="0"/>
          </a:p>
        </p:txBody>
      </p:sp>
      <p:sp>
        <p:nvSpPr>
          <p:cNvPr id="7" name="Foliennummer"/>
          <p:cNvSpPr>
            <a:spLocks noGrp="1"/>
          </p:cNvSpPr>
          <p:nvPr>
            <p:ph type="sldNum" sz="quarter" idx="35"/>
          </p:nvPr>
        </p:nvSpPr>
        <p:spPr>
          <a:xfrm>
            <a:off x="23056247" y="12976046"/>
            <a:ext cx="383900" cy="287999"/>
          </a:xfrm>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276037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9_Textbox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20"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9" name="Bild"/>
          <p:cNvSpPr>
            <a:spLocks noGrp="1"/>
          </p:cNvSpPr>
          <p:nvPr>
            <p:ph type="pic" sz="quarter" idx="10"/>
          </p:nvPr>
        </p:nvSpPr>
        <p:spPr bwMode="gray">
          <a:xfrm>
            <a:off x="937110" y="3599166"/>
            <a:ext cx="5449690" cy="1979542"/>
          </a:xfrm>
          <a:solidFill>
            <a:srgbClr val="EAEAEA"/>
          </a:solidFill>
          <a:ln w="6350">
            <a:solidFill>
              <a:schemeClr val="bg1">
                <a:lumMod val="75000"/>
              </a:schemeClr>
            </a:solidFill>
            <a:miter lim="800000"/>
          </a:ln>
        </p:spPr>
        <p:txBody>
          <a:bodyPr vert="horz" lIns="72000" tIns="72000" rIns="72000" bIns="72000" rtlCol="0">
            <a:noAutofit/>
          </a:bodyPr>
          <a:lstStyle>
            <a:lvl1pPr>
              <a:defRPr lang="de-DE" sz="2399" dirty="0"/>
            </a:lvl1pPr>
          </a:lstStyle>
          <a:p>
            <a:pPr lvl="0"/>
            <a:r>
              <a:rPr lang="de-DE"/>
              <a:t>Bild durch Klicken auf Symbol hinzufügen</a:t>
            </a:r>
            <a:endParaRPr lang="de-DE" dirty="0"/>
          </a:p>
        </p:txBody>
      </p:sp>
      <p:sp>
        <p:nvSpPr>
          <p:cNvPr id="18" name="Text"/>
          <p:cNvSpPr>
            <a:spLocks noGrp="1"/>
          </p:cNvSpPr>
          <p:nvPr>
            <p:ph type="body" sz="quarter" idx="22"/>
          </p:nvPr>
        </p:nvSpPr>
        <p:spPr bwMode="gray">
          <a:xfrm>
            <a:off x="6623135" y="3599166"/>
            <a:ext cx="16817009" cy="1979542"/>
          </a:xfrm>
          <a:solidFill>
            <a:srgbClr val="EAEAEA"/>
          </a:solidFill>
          <a:ln w="6350">
            <a:solidFill>
              <a:schemeClr val="bg1">
                <a:lumMod val="75000"/>
              </a:schemeClr>
            </a:solidFill>
            <a:miter lim="800000"/>
          </a:ln>
        </p:spPr>
        <p:txBody>
          <a:bodyPr vert="horz" lIns="180000" tIns="180000" rIns="180000" bIns="180000" rtlCol="0">
            <a:noAutofit/>
          </a:bodyPr>
          <a:lstStyle>
            <a:lvl1pPr marL="0" indent="0">
              <a:buFontTx/>
              <a:buNone/>
              <a:defRPr lang="de-DE" dirty="0" smtClean="0"/>
            </a:lvl1pPr>
            <a:lvl2pPr marL="395883" indent="0">
              <a:buFontTx/>
              <a:buNone/>
              <a:defRPr lang="de-DE" dirty="0" smtClean="0"/>
            </a:lvl2pPr>
          </a:lstStyle>
          <a:p>
            <a:pPr lvl="0"/>
            <a:r>
              <a:rPr lang="de-DE"/>
              <a:t>Textmasterformat bearbeiten</a:t>
            </a:r>
          </a:p>
        </p:txBody>
      </p:sp>
      <p:sp>
        <p:nvSpPr>
          <p:cNvPr id="17" name="Bild"/>
          <p:cNvSpPr>
            <a:spLocks noGrp="1"/>
          </p:cNvSpPr>
          <p:nvPr>
            <p:ph type="pic" sz="quarter" idx="20"/>
          </p:nvPr>
        </p:nvSpPr>
        <p:spPr bwMode="gray">
          <a:xfrm>
            <a:off x="937110" y="5818652"/>
            <a:ext cx="5449690" cy="1979542"/>
          </a:xfrm>
          <a:solidFill>
            <a:srgbClr val="EAEAEA"/>
          </a:solidFill>
          <a:ln w="6350">
            <a:solidFill>
              <a:schemeClr val="bg1">
                <a:lumMod val="75000"/>
              </a:schemeClr>
            </a:solidFill>
            <a:miter lim="800000"/>
          </a:ln>
        </p:spPr>
        <p:txBody>
          <a:bodyPr vert="horz" lIns="72000" tIns="72000" rIns="72000" bIns="72000" rtlCol="0">
            <a:noAutofit/>
          </a:bodyPr>
          <a:lstStyle>
            <a:lvl1pPr>
              <a:defRPr lang="de-DE" sz="2399" dirty="0"/>
            </a:lvl1pPr>
          </a:lstStyle>
          <a:p>
            <a:pPr lvl="0"/>
            <a:r>
              <a:rPr lang="de-DE"/>
              <a:t>Bild durch Klicken auf Symbol hinzufügen</a:t>
            </a:r>
            <a:endParaRPr lang="de-DE" dirty="0"/>
          </a:p>
        </p:txBody>
      </p:sp>
      <p:sp>
        <p:nvSpPr>
          <p:cNvPr id="19" name="Text"/>
          <p:cNvSpPr>
            <a:spLocks noGrp="1"/>
          </p:cNvSpPr>
          <p:nvPr>
            <p:ph type="body" sz="quarter" idx="30"/>
          </p:nvPr>
        </p:nvSpPr>
        <p:spPr bwMode="gray">
          <a:xfrm>
            <a:off x="6623135" y="5818652"/>
            <a:ext cx="16817009" cy="1979542"/>
          </a:xfrm>
          <a:solidFill>
            <a:srgbClr val="EAEAEA"/>
          </a:solidFill>
          <a:ln w="6350">
            <a:solidFill>
              <a:schemeClr val="bg1">
                <a:lumMod val="75000"/>
              </a:schemeClr>
            </a:solidFill>
            <a:miter lim="800000"/>
          </a:ln>
        </p:spPr>
        <p:txBody>
          <a:bodyPr vert="horz" lIns="180000" tIns="180000" rIns="180000" bIns="180000" rtlCol="0">
            <a:noAutofit/>
          </a:bodyPr>
          <a:lstStyle>
            <a:lvl1pPr marL="0" indent="0">
              <a:buFontTx/>
              <a:buNone/>
              <a:defRPr lang="de-DE" dirty="0" smtClean="0"/>
            </a:lvl1pPr>
            <a:lvl2pPr marL="395883" indent="0">
              <a:buFontTx/>
              <a:buNone/>
              <a:defRPr lang="de-DE" dirty="0" smtClean="0"/>
            </a:lvl2pPr>
          </a:lstStyle>
          <a:p>
            <a:pPr lvl="0"/>
            <a:r>
              <a:rPr lang="de-DE"/>
              <a:t>Textmasterformat bearbeiten</a:t>
            </a:r>
          </a:p>
        </p:txBody>
      </p:sp>
      <p:sp>
        <p:nvSpPr>
          <p:cNvPr id="41" name="Bild"/>
          <p:cNvSpPr>
            <a:spLocks noGrp="1"/>
          </p:cNvSpPr>
          <p:nvPr>
            <p:ph type="pic" sz="quarter" idx="29"/>
          </p:nvPr>
        </p:nvSpPr>
        <p:spPr bwMode="gray">
          <a:xfrm>
            <a:off x="937110" y="8038139"/>
            <a:ext cx="5449690" cy="1979542"/>
          </a:xfrm>
          <a:solidFill>
            <a:srgbClr val="EAEAEA"/>
          </a:solidFill>
          <a:ln w="6350">
            <a:solidFill>
              <a:schemeClr val="bg1">
                <a:lumMod val="75000"/>
              </a:schemeClr>
            </a:solidFill>
            <a:miter lim="800000"/>
          </a:ln>
        </p:spPr>
        <p:txBody>
          <a:bodyPr vert="horz" lIns="72000" tIns="72000" rIns="72000" bIns="72000" rtlCol="0">
            <a:noAutofit/>
          </a:bodyPr>
          <a:lstStyle>
            <a:lvl1pPr>
              <a:defRPr lang="de-DE" sz="2399" dirty="0"/>
            </a:lvl1pPr>
          </a:lstStyle>
          <a:p>
            <a:pPr lvl="0"/>
            <a:r>
              <a:rPr lang="de-DE"/>
              <a:t>Bild durch Klicken auf Symbol hinzufügen</a:t>
            </a:r>
            <a:endParaRPr lang="de-DE" dirty="0"/>
          </a:p>
        </p:txBody>
      </p:sp>
      <p:sp>
        <p:nvSpPr>
          <p:cNvPr id="21" name="Text"/>
          <p:cNvSpPr>
            <a:spLocks noGrp="1"/>
          </p:cNvSpPr>
          <p:nvPr>
            <p:ph type="body" sz="quarter" idx="31"/>
          </p:nvPr>
        </p:nvSpPr>
        <p:spPr bwMode="gray">
          <a:xfrm>
            <a:off x="6623135" y="8038139"/>
            <a:ext cx="16817009" cy="1979542"/>
          </a:xfrm>
          <a:solidFill>
            <a:srgbClr val="EAEAEA"/>
          </a:solidFill>
          <a:ln w="6350">
            <a:solidFill>
              <a:schemeClr val="bg1">
                <a:lumMod val="75000"/>
              </a:schemeClr>
            </a:solidFill>
            <a:miter lim="800000"/>
          </a:ln>
        </p:spPr>
        <p:txBody>
          <a:bodyPr vert="horz" lIns="180000" tIns="180000" rIns="180000" bIns="180000" rtlCol="0">
            <a:noAutofit/>
          </a:bodyPr>
          <a:lstStyle>
            <a:lvl1pPr marL="0" indent="0">
              <a:buFontTx/>
              <a:buNone/>
              <a:defRPr lang="de-DE" dirty="0" smtClean="0"/>
            </a:lvl1pPr>
            <a:lvl2pPr marL="395883" indent="0">
              <a:buFontTx/>
              <a:buNone/>
              <a:defRPr lang="de-DE" dirty="0" smtClean="0"/>
            </a:lvl2pPr>
          </a:lstStyle>
          <a:p>
            <a:pPr lvl="0"/>
            <a:r>
              <a:rPr lang="de-DE"/>
              <a:t>Textmasterformat bearbeiten</a:t>
            </a:r>
          </a:p>
        </p:txBody>
      </p:sp>
      <p:sp>
        <p:nvSpPr>
          <p:cNvPr id="13" name="Bild"/>
          <p:cNvSpPr>
            <a:spLocks noGrp="1"/>
          </p:cNvSpPr>
          <p:nvPr>
            <p:ph type="pic" sz="quarter" idx="18"/>
          </p:nvPr>
        </p:nvSpPr>
        <p:spPr bwMode="gray">
          <a:xfrm>
            <a:off x="937110" y="10257623"/>
            <a:ext cx="5449690" cy="1979542"/>
          </a:xfrm>
          <a:solidFill>
            <a:srgbClr val="EAEAEA"/>
          </a:solidFill>
          <a:ln w="6350">
            <a:solidFill>
              <a:schemeClr val="bg1">
                <a:lumMod val="75000"/>
              </a:schemeClr>
            </a:solidFill>
            <a:miter lim="800000"/>
          </a:ln>
        </p:spPr>
        <p:txBody>
          <a:bodyPr vert="horz" lIns="72000" tIns="72000" rIns="72000" bIns="72000" rtlCol="0">
            <a:noAutofit/>
          </a:bodyPr>
          <a:lstStyle>
            <a:lvl1pPr>
              <a:defRPr lang="de-DE" sz="2399" dirty="0"/>
            </a:lvl1pPr>
          </a:lstStyle>
          <a:p>
            <a:pPr lvl="0"/>
            <a:r>
              <a:rPr lang="de-DE"/>
              <a:t>Bild durch Klicken auf Symbol hinzufügen</a:t>
            </a:r>
            <a:endParaRPr lang="de-DE" dirty="0"/>
          </a:p>
        </p:txBody>
      </p:sp>
      <p:sp>
        <p:nvSpPr>
          <p:cNvPr id="22" name="Text"/>
          <p:cNvSpPr>
            <a:spLocks noGrp="1"/>
          </p:cNvSpPr>
          <p:nvPr>
            <p:ph type="body" sz="quarter" idx="32"/>
          </p:nvPr>
        </p:nvSpPr>
        <p:spPr bwMode="gray">
          <a:xfrm>
            <a:off x="6623135" y="10257623"/>
            <a:ext cx="16817009" cy="1979542"/>
          </a:xfrm>
          <a:solidFill>
            <a:srgbClr val="EAEAEA"/>
          </a:solidFill>
          <a:ln w="6350">
            <a:solidFill>
              <a:schemeClr val="bg1">
                <a:lumMod val="75000"/>
              </a:schemeClr>
            </a:solidFill>
            <a:miter lim="800000"/>
          </a:ln>
        </p:spPr>
        <p:txBody>
          <a:bodyPr vert="horz" lIns="180000" tIns="180000" rIns="180000" bIns="180000" rtlCol="0">
            <a:noAutofit/>
          </a:bodyPr>
          <a:lstStyle>
            <a:lvl1pPr marL="0" indent="0">
              <a:buFontTx/>
              <a:buNone/>
              <a:defRPr lang="de-DE" dirty="0" smtClean="0"/>
            </a:lvl1pPr>
            <a:lvl2pPr marL="395883" indent="0">
              <a:buFontTx/>
              <a:buNone/>
              <a:defRPr lang="de-DE" dirty="0" smtClean="0"/>
            </a:lvl2pPr>
          </a:lstStyle>
          <a:p>
            <a:pPr lvl="0"/>
            <a:r>
              <a:rPr lang="de-DE"/>
              <a:t>Textmasterformat bearbeiten</a:t>
            </a:r>
          </a:p>
        </p:txBody>
      </p:sp>
      <p:sp>
        <p:nvSpPr>
          <p:cNvPr id="3" name="Datum"/>
          <p:cNvSpPr>
            <a:spLocks noGrp="1"/>
          </p:cNvSpPr>
          <p:nvPr>
            <p:ph type="dt" sz="half" idx="33"/>
          </p:nvPr>
        </p:nvSpPr>
        <p:spPr/>
        <p:txBody>
          <a:bodyPr/>
          <a:lstStyle/>
          <a:p>
            <a:fld id="{BEF56F45-4481-47BC-A93B-10B6ED9E0B96}" type="datetime1">
              <a:rPr lang="en-US" smtClean="0"/>
              <a:t>5/23/2025</a:t>
            </a:fld>
            <a:r>
              <a:rPr lang="de-DE" spc="600"/>
              <a:t> </a:t>
            </a:r>
            <a:r>
              <a:rPr lang="de-DE"/>
              <a:t>|</a:t>
            </a:r>
            <a:endParaRPr lang="de-DE" dirty="0"/>
          </a:p>
        </p:txBody>
      </p:sp>
      <p:sp>
        <p:nvSpPr>
          <p:cNvPr id="4" name="Fußzeile"/>
          <p:cNvSpPr>
            <a:spLocks noGrp="1"/>
          </p:cNvSpPr>
          <p:nvPr>
            <p:ph type="ftr" sz="quarter" idx="34"/>
          </p:nvPr>
        </p:nvSpPr>
        <p:spPr/>
        <p:txBody>
          <a:bodyPr/>
          <a:lstStyle/>
          <a:p>
            <a:r>
              <a:rPr lang="en-US"/>
              <a:t>WiFi Solutions</a:t>
            </a:r>
            <a:endParaRPr lang="de-DE" dirty="0"/>
          </a:p>
        </p:txBody>
      </p:sp>
      <p:sp>
        <p:nvSpPr>
          <p:cNvPr id="7" name="Foliennummer"/>
          <p:cNvSpPr>
            <a:spLocks noGrp="1"/>
          </p:cNvSpPr>
          <p:nvPr>
            <p:ph type="sldNum" sz="quarter" idx="35"/>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128711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23"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9" name="Bild"/>
          <p:cNvSpPr>
            <a:spLocks noGrp="1"/>
          </p:cNvSpPr>
          <p:nvPr>
            <p:ph type="pic" sz="quarter" idx="10"/>
          </p:nvPr>
        </p:nvSpPr>
        <p:spPr>
          <a:xfrm>
            <a:off x="935876" y="3599167"/>
            <a:ext cx="11237736"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13" name="Bild"/>
          <p:cNvSpPr>
            <a:spLocks noGrp="1"/>
          </p:cNvSpPr>
          <p:nvPr>
            <p:ph type="pic" sz="quarter" idx="18"/>
          </p:nvPr>
        </p:nvSpPr>
        <p:spPr>
          <a:xfrm>
            <a:off x="12202408" y="3599167"/>
            <a:ext cx="11237736"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4" name="Text"/>
          <p:cNvSpPr>
            <a:spLocks noGrp="1"/>
          </p:cNvSpPr>
          <p:nvPr>
            <p:ph type="body" sz="quarter" idx="22"/>
          </p:nvPr>
        </p:nvSpPr>
        <p:spPr>
          <a:xfrm>
            <a:off x="935876" y="8040536"/>
            <a:ext cx="11237736"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1" name="Text"/>
          <p:cNvSpPr>
            <a:spLocks noGrp="1"/>
          </p:cNvSpPr>
          <p:nvPr>
            <p:ph type="body" sz="quarter" idx="23"/>
          </p:nvPr>
        </p:nvSpPr>
        <p:spPr>
          <a:xfrm>
            <a:off x="12202408" y="8040536"/>
            <a:ext cx="11237736"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
          <p:cNvSpPr>
            <a:spLocks noGrp="1"/>
          </p:cNvSpPr>
          <p:nvPr>
            <p:ph type="dt" sz="half" idx="25"/>
          </p:nvPr>
        </p:nvSpPr>
        <p:spPr/>
        <p:txBody>
          <a:bodyPr/>
          <a:lstStyle/>
          <a:p>
            <a:fld id="{33E3D6AA-BBF4-45E5-8A02-F3541878769B}" type="datetime1">
              <a:rPr lang="en-US" smtClean="0"/>
              <a:t>5/23/2025</a:t>
            </a:fld>
            <a:r>
              <a:rPr lang="de-DE" spc="600"/>
              <a:t> </a:t>
            </a:r>
            <a:r>
              <a:rPr lang="de-DE"/>
              <a:t>|</a:t>
            </a:r>
            <a:endParaRPr lang="de-DE" dirty="0"/>
          </a:p>
        </p:txBody>
      </p:sp>
      <p:sp>
        <p:nvSpPr>
          <p:cNvPr id="7" name="Fußzeile"/>
          <p:cNvSpPr>
            <a:spLocks noGrp="1"/>
          </p:cNvSpPr>
          <p:nvPr>
            <p:ph type="ftr" sz="quarter" idx="26"/>
          </p:nvPr>
        </p:nvSpPr>
        <p:spPr/>
        <p:txBody>
          <a:bodyPr/>
          <a:lstStyle/>
          <a:p>
            <a:r>
              <a:rPr lang="en-US"/>
              <a:t>WiFi Solutions</a:t>
            </a:r>
            <a:endParaRPr lang="de-DE" dirty="0"/>
          </a:p>
        </p:txBody>
      </p:sp>
      <p:sp>
        <p:nvSpPr>
          <p:cNvPr id="8" name="Foliennummer"/>
          <p:cNvSpPr>
            <a:spLocks noGrp="1"/>
          </p:cNvSpPr>
          <p:nvPr>
            <p:ph type="sldNum" sz="quarter" idx="27"/>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92517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23"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9" name="Bild"/>
          <p:cNvSpPr>
            <a:spLocks noGrp="1"/>
          </p:cNvSpPr>
          <p:nvPr>
            <p:ph type="pic" sz="quarter" idx="10"/>
          </p:nvPr>
        </p:nvSpPr>
        <p:spPr>
          <a:xfrm>
            <a:off x="935876" y="3599167"/>
            <a:ext cx="7487025"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13" name="Bild"/>
          <p:cNvSpPr>
            <a:spLocks noGrp="1"/>
          </p:cNvSpPr>
          <p:nvPr>
            <p:ph type="pic" sz="quarter" idx="18"/>
          </p:nvPr>
        </p:nvSpPr>
        <p:spPr>
          <a:xfrm>
            <a:off x="8444500" y="3599167"/>
            <a:ext cx="7487025"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17" name="Bild"/>
          <p:cNvSpPr>
            <a:spLocks noGrp="1"/>
          </p:cNvSpPr>
          <p:nvPr>
            <p:ph type="pic" sz="quarter" idx="20"/>
          </p:nvPr>
        </p:nvSpPr>
        <p:spPr>
          <a:xfrm>
            <a:off x="15953121" y="3599167"/>
            <a:ext cx="7487025"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4" name="Text"/>
          <p:cNvSpPr>
            <a:spLocks noGrp="1"/>
          </p:cNvSpPr>
          <p:nvPr>
            <p:ph type="body" sz="quarter" idx="22"/>
          </p:nvPr>
        </p:nvSpPr>
        <p:spPr>
          <a:xfrm>
            <a:off x="935876" y="8040536"/>
            <a:ext cx="7487025"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1" name="Text"/>
          <p:cNvSpPr>
            <a:spLocks noGrp="1"/>
          </p:cNvSpPr>
          <p:nvPr>
            <p:ph type="body" sz="quarter" idx="23"/>
          </p:nvPr>
        </p:nvSpPr>
        <p:spPr>
          <a:xfrm>
            <a:off x="8444498" y="8040536"/>
            <a:ext cx="7487025"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
          <p:cNvSpPr>
            <a:spLocks noGrp="1"/>
          </p:cNvSpPr>
          <p:nvPr>
            <p:ph type="body" sz="quarter" idx="24"/>
          </p:nvPr>
        </p:nvSpPr>
        <p:spPr>
          <a:xfrm>
            <a:off x="15953119" y="8040536"/>
            <a:ext cx="7487025"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
          <p:cNvSpPr>
            <a:spLocks noGrp="1"/>
          </p:cNvSpPr>
          <p:nvPr>
            <p:ph type="dt" sz="half" idx="25"/>
          </p:nvPr>
        </p:nvSpPr>
        <p:spPr/>
        <p:txBody>
          <a:bodyPr/>
          <a:lstStyle/>
          <a:p>
            <a:fld id="{E33AB0EA-E008-4CC3-998E-936AF0EAD828}" type="datetime1">
              <a:rPr lang="en-US" smtClean="0"/>
              <a:t>5/23/2025</a:t>
            </a:fld>
            <a:r>
              <a:rPr lang="de-DE" spc="600"/>
              <a:t> </a:t>
            </a:r>
            <a:r>
              <a:rPr lang="de-DE"/>
              <a:t>|</a:t>
            </a:r>
            <a:endParaRPr lang="de-DE" dirty="0"/>
          </a:p>
        </p:txBody>
      </p:sp>
      <p:sp>
        <p:nvSpPr>
          <p:cNvPr id="7" name="Fußzeile"/>
          <p:cNvSpPr>
            <a:spLocks noGrp="1"/>
          </p:cNvSpPr>
          <p:nvPr>
            <p:ph type="ftr" sz="quarter" idx="26"/>
          </p:nvPr>
        </p:nvSpPr>
        <p:spPr/>
        <p:txBody>
          <a:bodyPr/>
          <a:lstStyle/>
          <a:p>
            <a:r>
              <a:rPr lang="en-US"/>
              <a:t>WiFi Solutions</a:t>
            </a:r>
            <a:endParaRPr lang="de-DE" dirty="0"/>
          </a:p>
        </p:txBody>
      </p:sp>
      <p:sp>
        <p:nvSpPr>
          <p:cNvPr id="8" name="Foliennummer"/>
          <p:cNvSpPr>
            <a:spLocks noGrp="1"/>
          </p:cNvSpPr>
          <p:nvPr>
            <p:ph type="sldNum" sz="quarter" idx="27"/>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348080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23"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9" name="Bild"/>
          <p:cNvSpPr>
            <a:spLocks noGrp="1"/>
          </p:cNvSpPr>
          <p:nvPr>
            <p:ph type="pic" sz="quarter" idx="10"/>
          </p:nvPr>
        </p:nvSpPr>
        <p:spPr>
          <a:xfrm>
            <a:off x="935876" y="3599167"/>
            <a:ext cx="5608069"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13" name="Bild"/>
          <p:cNvSpPr>
            <a:spLocks noGrp="1"/>
          </p:cNvSpPr>
          <p:nvPr>
            <p:ph type="pic" sz="quarter" idx="18"/>
          </p:nvPr>
        </p:nvSpPr>
        <p:spPr>
          <a:xfrm>
            <a:off x="6567942" y="3599167"/>
            <a:ext cx="5608069"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17" name="Bild"/>
          <p:cNvSpPr>
            <a:spLocks noGrp="1"/>
          </p:cNvSpPr>
          <p:nvPr>
            <p:ph type="pic" sz="quarter" idx="20"/>
          </p:nvPr>
        </p:nvSpPr>
        <p:spPr>
          <a:xfrm>
            <a:off x="12200009" y="3599167"/>
            <a:ext cx="5608069"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26" name="Bild"/>
          <p:cNvSpPr>
            <a:spLocks noGrp="1"/>
          </p:cNvSpPr>
          <p:nvPr>
            <p:ph type="pic" sz="quarter" idx="28"/>
          </p:nvPr>
        </p:nvSpPr>
        <p:spPr>
          <a:xfrm>
            <a:off x="17832075" y="3599167"/>
            <a:ext cx="5608069"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4" name="Text"/>
          <p:cNvSpPr>
            <a:spLocks noGrp="1"/>
          </p:cNvSpPr>
          <p:nvPr>
            <p:ph type="body" sz="quarter" idx="22"/>
          </p:nvPr>
        </p:nvSpPr>
        <p:spPr>
          <a:xfrm>
            <a:off x="935876" y="8040536"/>
            <a:ext cx="5608069"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1" name="Text"/>
          <p:cNvSpPr>
            <a:spLocks noGrp="1"/>
          </p:cNvSpPr>
          <p:nvPr>
            <p:ph type="body" sz="quarter" idx="23"/>
          </p:nvPr>
        </p:nvSpPr>
        <p:spPr>
          <a:xfrm>
            <a:off x="6567942" y="8040536"/>
            <a:ext cx="5608069"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
          <p:cNvSpPr>
            <a:spLocks noGrp="1"/>
          </p:cNvSpPr>
          <p:nvPr>
            <p:ph type="body" sz="quarter" idx="24"/>
          </p:nvPr>
        </p:nvSpPr>
        <p:spPr>
          <a:xfrm>
            <a:off x="12200009" y="8040536"/>
            <a:ext cx="5608069"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8" name="Text"/>
          <p:cNvSpPr>
            <a:spLocks noGrp="1"/>
          </p:cNvSpPr>
          <p:nvPr>
            <p:ph type="body" sz="quarter" idx="30"/>
          </p:nvPr>
        </p:nvSpPr>
        <p:spPr>
          <a:xfrm>
            <a:off x="17832075" y="8040536"/>
            <a:ext cx="5608069"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
          <p:cNvSpPr>
            <a:spLocks noGrp="1"/>
          </p:cNvSpPr>
          <p:nvPr>
            <p:ph type="dt" sz="half" idx="25"/>
          </p:nvPr>
        </p:nvSpPr>
        <p:spPr/>
        <p:txBody>
          <a:bodyPr/>
          <a:lstStyle/>
          <a:p>
            <a:fld id="{1FF17702-484A-44B8-B626-07EFFA6600EE}" type="datetime1">
              <a:rPr lang="en-US" smtClean="0"/>
              <a:t>5/23/2025</a:t>
            </a:fld>
            <a:r>
              <a:rPr lang="de-DE" spc="600"/>
              <a:t> </a:t>
            </a:r>
            <a:r>
              <a:rPr lang="de-DE"/>
              <a:t>|</a:t>
            </a:r>
            <a:endParaRPr lang="de-DE" dirty="0"/>
          </a:p>
        </p:txBody>
      </p:sp>
      <p:sp>
        <p:nvSpPr>
          <p:cNvPr id="7" name="Fußzeile"/>
          <p:cNvSpPr>
            <a:spLocks noGrp="1"/>
          </p:cNvSpPr>
          <p:nvPr>
            <p:ph type="ftr" sz="quarter" idx="26"/>
          </p:nvPr>
        </p:nvSpPr>
        <p:spPr/>
        <p:txBody>
          <a:bodyPr/>
          <a:lstStyle/>
          <a:p>
            <a:r>
              <a:rPr lang="en-US"/>
              <a:t>WiFi Solutions</a:t>
            </a:r>
            <a:endParaRPr lang="de-DE" dirty="0"/>
          </a:p>
        </p:txBody>
      </p:sp>
      <p:sp>
        <p:nvSpPr>
          <p:cNvPr id="8" name="Foliennummer"/>
          <p:cNvSpPr>
            <a:spLocks noGrp="1"/>
          </p:cNvSpPr>
          <p:nvPr>
            <p:ph type="sldNum" sz="quarter" idx="27"/>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64824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23"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9" name="Bild"/>
          <p:cNvSpPr>
            <a:spLocks noGrp="1"/>
          </p:cNvSpPr>
          <p:nvPr>
            <p:ph type="pic" sz="quarter" idx="10"/>
          </p:nvPr>
        </p:nvSpPr>
        <p:spPr>
          <a:xfrm>
            <a:off x="935876" y="3599167"/>
            <a:ext cx="4477817"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13" name="Bild"/>
          <p:cNvSpPr>
            <a:spLocks noGrp="1"/>
          </p:cNvSpPr>
          <p:nvPr>
            <p:ph type="pic" sz="quarter" idx="18"/>
          </p:nvPr>
        </p:nvSpPr>
        <p:spPr>
          <a:xfrm>
            <a:off x="5442489" y="3599167"/>
            <a:ext cx="4477817"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17" name="Bild"/>
          <p:cNvSpPr>
            <a:spLocks noGrp="1"/>
          </p:cNvSpPr>
          <p:nvPr>
            <p:ph type="pic" sz="quarter" idx="20"/>
          </p:nvPr>
        </p:nvSpPr>
        <p:spPr>
          <a:xfrm>
            <a:off x="9949102" y="3599167"/>
            <a:ext cx="4477817"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26" name="Bild"/>
          <p:cNvSpPr>
            <a:spLocks noGrp="1"/>
          </p:cNvSpPr>
          <p:nvPr>
            <p:ph type="pic" sz="quarter" idx="28"/>
          </p:nvPr>
        </p:nvSpPr>
        <p:spPr>
          <a:xfrm>
            <a:off x="14455714" y="3599167"/>
            <a:ext cx="4477817"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30" name="Bild"/>
          <p:cNvSpPr>
            <a:spLocks noGrp="1"/>
          </p:cNvSpPr>
          <p:nvPr>
            <p:ph type="pic" sz="quarter" idx="31"/>
          </p:nvPr>
        </p:nvSpPr>
        <p:spPr>
          <a:xfrm>
            <a:off x="18962329" y="3599167"/>
            <a:ext cx="4477817"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4" name="Text"/>
          <p:cNvSpPr>
            <a:spLocks noGrp="1"/>
          </p:cNvSpPr>
          <p:nvPr>
            <p:ph type="body" sz="quarter" idx="22"/>
          </p:nvPr>
        </p:nvSpPr>
        <p:spPr>
          <a:xfrm>
            <a:off x="935876" y="8040536"/>
            <a:ext cx="4477817"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1" name="Text"/>
          <p:cNvSpPr>
            <a:spLocks noGrp="1"/>
          </p:cNvSpPr>
          <p:nvPr>
            <p:ph type="body" sz="quarter" idx="23"/>
          </p:nvPr>
        </p:nvSpPr>
        <p:spPr>
          <a:xfrm>
            <a:off x="5442489" y="8040536"/>
            <a:ext cx="4477817"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
          <p:cNvSpPr>
            <a:spLocks noGrp="1"/>
          </p:cNvSpPr>
          <p:nvPr>
            <p:ph type="body" sz="quarter" idx="24"/>
          </p:nvPr>
        </p:nvSpPr>
        <p:spPr>
          <a:xfrm>
            <a:off x="9949102" y="8040536"/>
            <a:ext cx="4477817"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8" name="Text"/>
          <p:cNvSpPr>
            <a:spLocks noGrp="1"/>
          </p:cNvSpPr>
          <p:nvPr>
            <p:ph type="body" sz="quarter" idx="30"/>
          </p:nvPr>
        </p:nvSpPr>
        <p:spPr>
          <a:xfrm>
            <a:off x="14455714" y="8040536"/>
            <a:ext cx="4477817"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2" name="Text"/>
          <p:cNvSpPr>
            <a:spLocks noGrp="1"/>
          </p:cNvSpPr>
          <p:nvPr>
            <p:ph type="body" sz="quarter" idx="33"/>
          </p:nvPr>
        </p:nvSpPr>
        <p:spPr>
          <a:xfrm>
            <a:off x="18962329" y="8040536"/>
            <a:ext cx="4477817"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
          <p:cNvSpPr>
            <a:spLocks noGrp="1"/>
          </p:cNvSpPr>
          <p:nvPr>
            <p:ph type="dt" sz="half" idx="25"/>
          </p:nvPr>
        </p:nvSpPr>
        <p:spPr/>
        <p:txBody>
          <a:bodyPr/>
          <a:lstStyle/>
          <a:p>
            <a:fld id="{5E3326F6-6ED1-4466-A03E-4ACD76399686}" type="datetime1">
              <a:rPr lang="en-US" smtClean="0"/>
              <a:t>5/23/2025</a:t>
            </a:fld>
            <a:r>
              <a:rPr lang="de-DE" spc="600"/>
              <a:t> </a:t>
            </a:r>
            <a:r>
              <a:rPr lang="de-DE"/>
              <a:t>|</a:t>
            </a:r>
            <a:endParaRPr lang="de-DE" dirty="0"/>
          </a:p>
        </p:txBody>
      </p:sp>
      <p:sp>
        <p:nvSpPr>
          <p:cNvPr id="7" name="Fußzeile"/>
          <p:cNvSpPr>
            <a:spLocks noGrp="1"/>
          </p:cNvSpPr>
          <p:nvPr>
            <p:ph type="ftr" sz="quarter" idx="26"/>
          </p:nvPr>
        </p:nvSpPr>
        <p:spPr/>
        <p:txBody>
          <a:bodyPr/>
          <a:lstStyle/>
          <a:p>
            <a:r>
              <a:rPr lang="en-US"/>
              <a:t>WiFi Solutions</a:t>
            </a:r>
            <a:endParaRPr lang="de-DE" dirty="0"/>
          </a:p>
        </p:txBody>
      </p:sp>
      <p:sp>
        <p:nvSpPr>
          <p:cNvPr id="8" name="Foliennummer"/>
          <p:cNvSpPr>
            <a:spLocks noGrp="1"/>
          </p:cNvSpPr>
          <p:nvPr>
            <p:ph type="sldNum" sz="quarter" idx="27"/>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58970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23"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9" name="Bild"/>
          <p:cNvSpPr>
            <a:spLocks noGrp="1"/>
          </p:cNvSpPr>
          <p:nvPr>
            <p:ph type="pic" sz="quarter" idx="10"/>
          </p:nvPr>
        </p:nvSpPr>
        <p:spPr>
          <a:xfrm>
            <a:off x="935876" y="3599167"/>
            <a:ext cx="11136949"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13" name="Bild"/>
          <p:cNvSpPr>
            <a:spLocks noGrp="1"/>
          </p:cNvSpPr>
          <p:nvPr>
            <p:ph type="pic" sz="quarter" idx="18"/>
          </p:nvPr>
        </p:nvSpPr>
        <p:spPr>
          <a:xfrm>
            <a:off x="12303195" y="3599167"/>
            <a:ext cx="11136949"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4" name="Text"/>
          <p:cNvSpPr>
            <a:spLocks noGrp="1"/>
          </p:cNvSpPr>
          <p:nvPr>
            <p:ph type="body" sz="quarter" idx="22"/>
          </p:nvPr>
        </p:nvSpPr>
        <p:spPr>
          <a:xfrm>
            <a:off x="935876" y="8040536"/>
            <a:ext cx="11136949"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1" name="Text"/>
          <p:cNvSpPr>
            <a:spLocks noGrp="1"/>
          </p:cNvSpPr>
          <p:nvPr>
            <p:ph type="body" sz="quarter" idx="23"/>
          </p:nvPr>
        </p:nvSpPr>
        <p:spPr>
          <a:xfrm>
            <a:off x="12303195" y="8040536"/>
            <a:ext cx="11136949"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
          <p:cNvSpPr>
            <a:spLocks noGrp="1"/>
          </p:cNvSpPr>
          <p:nvPr>
            <p:ph type="dt" sz="half" idx="25"/>
          </p:nvPr>
        </p:nvSpPr>
        <p:spPr/>
        <p:txBody>
          <a:bodyPr/>
          <a:lstStyle/>
          <a:p>
            <a:fld id="{09E3F282-4D37-4799-BAA1-B30D32BF7FE6}" type="datetime1">
              <a:rPr lang="en-US" smtClean="0"/>
              <a:t>5/23/2025</a:t>
            </a:fld>
            <a:r>
              <a:rPr lang="de-DE" spc="600"/>
              <a:t> </a:t>
            </a:r>
            <a:r>
              <a:rPr lang="de-DE"/>
              <a:t>|</a:t>
            </a:r>
            <a:endParaRPr lang="de-DE" dirty="0"/>
          </a:p>
        </p:txBody>
      </p:sp>
      <p:sp>
        <p:nvSpPr>
          <p:cNvPr id="7" name="Fußzeile"/>
          <p:cNvSpPr>
            <a:spLocks noGrp="1"/>
          </p:cNvSpPr>
          <p:nvPr>
            <p:ph type="ftr" sz="quarter" idx="26"/>
          </p:nvPr>
        </p:nvSpPr>
        <p:spPr/>
        <p:txBody>
          <a:bodyPr/>
          <a:lstStyle/>
          <a:p>
            <a:r>
              <a:rPr lang="en-US"/>
              <a:t>WiFi Solutions</a:t>
            </a:r>
            <a:endParaRPr lang="de-DE" dirty="0"/>
          </a:p>
        </p:txBody>
      </p:sp>
      <p:sp>
        <p:nvSpPr>
          <p:cNvPr id="8" name="Foliennummer"/>
          <p:cNvSpPr>
            <a:spLocks noGrp="1"/>
          </p:cNvSpPr>
          <p:nvPr>
            <p:ph type="sldNum" sz="quarter" idx="27"/>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29502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23"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9" name="Bild"/>
          <p:cNvSpPr>
            <a:spLocks noGrp="1"/>
          </p:cNvSpPr>
          <p:nvPr>
            <p:ph type="pic" sz="quarter" idx="10"/>
          </p:nvPr>
        </p:nvSpPr>
        <p:spPr>
          <a:xfrm>
            <a:off x="935876" y="3599167"/>
            <a:ext cx="7343043"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13" name="Bild"/>
          <p:cNvSpPr>
            <a:spLocks noGrp="1"/>
          </p:cNvSpPr>
          <p:nvPr>
            <p:ph type="pic" sz="quarter" idx="18"/>
          </p:nvPr>
        </p:nvSpPr>
        <p:spPr>
          <a:xfrm>
            <a:off x="8516489" y="3599167"/>
            <a:ext cx="7343043"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17" name="Bild"/>
          <p:cNvSpPr>
            <a:spLocks noGrp="1"/>
          </p:cNvSpPr>
          <p:nvPr>
            <p:ph type="pic" sz="quarter" idx="20"/>
          </p:nvPr>
        </p:nvSpPr>
        <p:spPr>
          <a:xfrm>
            <a:off x="16097101" y="3599167"/>
            <a:ext cx="7343043"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4" name="Text"/>
          <p:cNvSpPr>
            <a:spLocks noGrp="1"/>
          </p:cNvSpPr>
          <p:nvPr>
            <p:ph type="body" sz="quarter" idx="22"/>
          </p:nvPr>
        </p:nvSpPr>
        <p:spPr>
          <a:xfrm>
            <a:off x="935876" y="8040536"/>
            <a:ext cx="7343043"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1" name="Text"/>
          <p:cNvSpPr>
            <a:spLocks noGrp="1"/>
          </p:cNvSpPr>
          <p:nvPr>
            <p:ph type="body" sz="quarter" idx="23"/>
          </p:nvPr>
        </p:nvSpPr>
        <p:spPr>
          <a:xfrm>
            <a:off x="8516489" y="8040536"/>
            <a:ext cx="7343043"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
          <p:cNvSpPr>
            <a:spLocks noGrp="1"/>
          </p:cNvSpPr>
          <p:nvPr>
            <p:ph type="body" sz="quarter" idx="24"/>
          </p:nvPr>
        </p:nvSpPr>
        <p:spPr>
          <a:xfrm>
            <a:off x="16097101" y="8040536"/>
            <a:ext cx="7343043"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
          <p:cNvSpPr>
            <a:spLocks noGrp="1"/>
          </p:cNvSpPr>
          <p:nvPr>
            <p:ph type="dt" sz="half" idx="25"/>
          </p:nvPr>
        </p:nvSpPr>
        <p:spPr/>
        <p:txBody>
          <a:bodyPr/>
          <a:lstStyle/>
          <a:p>
            <a:fld id="{0EAE9687-9C63-41FF-A94F-AF7D6F2CB16A}" type="datetime1">
              <a:rPr lang="en-US" smtClean="0"/>
              <a:t>5/23/2025</a:t>
            </a:fld>
            <a:r>
              <a:rPr lang="de-DE" spc="600"/>
              <a:t> </a:t>
            </a:r>
            <a:r>
              <a:rPr lang="de-DE"/>
              <a:t>|</a:t>
            </a:r>
            <a:endParaRPr lang="de-DE" dirty="0"/>
          </a:p>
        </p:txBody>
      </p:sp>
      <p:sp>
        <p:nvSpPr>
          <p:cNvPr id="7" name="Fußzeile"/>
          <p:cNvSpPr>
            <a:spLocks noGrp="1"/>
          </p:cNvSpPr>
          <p:nvPr>
            <p:ph type="ftr" sz="quarter" idx="26"/>
          </p:nvPr>
        </p:nvSpPr>
        <p:spPr/>
        <p:txBody>
          <a:bodyPr/>
          <a:lstStyle/>
          <a:p>
            <a:r>
              <a:rPr lang="en-US"/>
              <a:t>WiFi Solutions</a:t>
            </a:r>
            <a:endParaRPr lang="de-DE" dirty="0"/>
          </a:p>
        </p:txBody>
      </p:sp>
      <p:sp>
        <p:nvSpPr>
          <p:cNvPr id="8" name="Foliennummer"/>
          <p:cNvSpPr>
            <a:spLocks noGrp="1"/>
          </p:cNvSpPr>
          <p:nvPr>
            <p:ph type="sldNum" sz="quarter" idx="27"/>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29318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en-US" noProof="0"/>
              <a:t>Click to edit Master title style</a:t>
            </a:r>
            <a:endParaRPr lang="en-US" noProof="0" dirty="0"/>
          </a:p>
        </p:txBody>
      </p:sp>
      <p:sp>
        <p:nvSpPr>
          <p:cNvPr id="14" name="Untertitel"/>
          <p:cNvSpPr>
            <a:spLocks noGrp="1"/>
          </p:cNvSpPr>
          <p:nvPr>
            <p:ph type="body" sz="quarter" idx="13"/>
          </p:nvPr>
        </p:nvSpPr>
        <p:spPr>
          <a:xfrm>
            <a:off x="935879" y="2267476"/>
            <a:ext cx="22504268" cy="503884"/>
          </a:xfrm>
        </p:spPr>
        <p:txBody>
          <a:bodyPr rIns="2520000"/>
          <a:lstStyle>
            <a:lvl1pPr marL="0" indent="0">
              <a:buNone/>
              <a:defRPr sz="3199" b="0" i="1">
                <a:solidFill>
                  <a:schemeClr val="tx1">
                    <a:lumMod val="75000"/>
                    <a:lumOff val="25000"/>
                  </a:schemeClr>
                </a:solidFill>
              </a:defRPr>
            </a:lvl1pPr>
          </a:lstStyle>
          <a:p>
            <a:pPr lvl="0"/>
            <a:r>
              <a:rPr lang="en-US" noProof="0"/>
              <a:t>Click to edit Master text styles</a:t>
            </a:r>
          </a:p>
        </p:txBody>
      </p:sp>
      <p:sp>
        <p:nvSpPr>
          <p:cNvPr id="4" name="Datum">
            <a:extLst>
              <a:ext uri="{FF2B5EF4-FFF2-40B4-BE49-F238E27FC236}">
                <a16:creationId xmlns:a16="http://schemas.microsoft.com/office/drawing/2014/main" id="{A6B3E178-F5B4-4140-A3E9-9D4D4D85F36C}"/>
              </a:ext>
            </a:extLst>
          </p:cNvPr>
          <p:cNvSpPr>
            <a:spLocks noGrp="1"/>
          </p:cNvSpPr>
          <p:nvPr>
            <p:ph type="dt" sz="half" idx="14"/>
          </p:nvPr>
        </p:nvSpPr>
        <p:spPr>
          <a:xfrm>
            <a:off x="0" y="0"/>
            <a:ext cx="0" cy="0"/>
          </a:xfrm>
        </p:spPr>
        <p:txBody>
          <a:bodyPr/>
          <a:lstStyle>
            <a:lvl1pPr>
              <a:defRPr/>
            </a:lvl1pPr>
          </a:lstStyle>
          <a:p>
            <a:pPr>
              <a:defRPr/>
            </a:pPr>
            <a:endParaRPr lang="en-US" dirty="0"/>
          </a:p>
        </p:txBody>
      </p:sp>
      <p:sp>
        <p:nvSpPr>
          <p:cNvPr id="5" name="Fußzeile">
            <a:extLst>
              <a:ext uri="{FF2B5EF4-FFF2-40B4-BE49-F238E27FC236}">
                <a16:creationId xmlns:a16="http://schemas.microsoft.com/office/drawing/2014/main" id="{9A846489-9344-404C-B40A-AA72ED850F04}"/>
              </a:ext>
            </a:extLst>
          </p:cNvPr>
          <p:cNvSpPr>
            <a:spLocks noGrp="1"/>
          </p:cNvSpPr>
          <p:nvPr>
            <p:ph type="ftr" sz="quarter" idx="15"/>
          </p:nvPr>
        </p:nvSpPr>
        <p:spPr>
          <a:xfrm>
            <a:off x="0" y="0"/>
            <a:ext cx="0" cy="0"/>
          </a:xfrm>
        </p:spPr>
        <p:txBody>
          <a:bodyPr/>
          <a:lstStyle>
            <a:lvl1pPr>
              <a:defRPr/>
            </a:lvl1pPr>
          </a:lstStyle>
          <a:p>
            <a:pPr>
              <a:defRPr/>
            </a:pPr>
            <a:r>
              <a:rPr lang="en-US"/>
              <a:t>Wireless Access Workshop and Solution Overview</a:t>
            </a:r>
            <a:endParaRPr lang="en-US" dirty="0"/>
          </a:p>
        </p:txBody>
      </p:sp>
      <p:sp>
        <p:nvSpPr>
          <p:cNvPr id="6" name="Foliennummer">
            <a:extLst>
              <a:ext uri="{FF2B5EF4-FFF2-40B4-BE49-F238E27FC236}">
                <a16:creationId xmlns:a16="http://schemas.microsoft.com/office/drawing/2014/main" id="{BB8F879C-799E-4C83-95C7-BE5DF5CA7330}"/>
              </a:ext>
            </a:extLst>
          </p:cNvPr>
          <p:cNvSpPr>
            <a:spLocks noGrp="1"/>
          </p:cNvSpPr>
          <p:nvPr>
            <p:ph type="sldNum" sz="quarter" idx="16"/>
          </p:nvPr>
        </p:nvSpPr>
        <p:spPr>
          <a:xfrm>
            <a:off x="0" y="0"/>
            <a:ext cx="0" cy="0"/>
          </a:xfrm>
        </p:spPr>
        <p:txBody>
          <a:bodyPr anchor="t"/>
          <a:lstStyle>
            <a:lvl1pPr>
              <a:defRPr smtClean="0"/>
            </a:lvl1pPr>
          </a:lstStyle>
          <a:p>
            <a:pPr>
              <a:defRPr/>
            </a:pPr>
            <a:fld id="{2565D81F-050C-4AB8-B77E-04F6C2AD6C0F}" type="slidenum">
              <a:rPr lang="en-US" altLang="en-US"/>
              <a:pPr>
                <a:defRPr/>
              </a:pPr>
              <a:t>‹#›</a:t>
            </a:fld>
            <a:endParaRPr lang="en-US" altLang="en-US"/>
          </a:p>
        </p:txBody>
      </p:sp>
    </p:spTree>
    <p:extLst>
      <p:ext uri="{BB962C8B-B14F-4D97-AF65-F5344CB8AC3E}">
        <p14:creationId xmlns:p14="http://schemas.microsoft.com/office/powerpoint/2010/main" val="1998775699"/>
      </p:ext>
    </p:extLst>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7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23"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9" name="Bild"/>
          <p:cNvSpPr>
            <a:spLocks noGrp="1"/>
          </p:cNvSpPr>
          <p:nvPr>
            <p:ph type="pic" sz="quarter" idx="10"/>
          </p:nvPr>
        </p:nvSpPr>
        <p:spPr>
          <a:xfrm>
            <a:off x="935876" y="3599167"/>
            <a:ext cx="5449690"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13" name="Bild"/>
          <p:cNvSpPr>
            <a:spLocks noGrp="1"/>
          </p:cNvSpPr>
          <p:nvPr>
            <p:ph type="pic" sz="quarter" idx="18"/>
          </p:nvPr>
        </p:nvSpPr>
        <p:spPr>
          <a:xfrm>
            <a:off x="6620735" y="3599167"/>
            <a:ext cx="5449690"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17" name="Bild"/>
          <p:cNvSpPr>
            <a:spLocks noGrp="1"/>
          </p:cNvSpPr>
          <p:nvPr>
            <p:ph type="pic" sz="quarter" idx="20"/>
          </p:nvPr>
        </p:nvSpPr>
        <p:spPr>
          <a:xfrm>
            <a:off x="12305595" y="3599167"/>
            <a:ext cx="5449690"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26" name="Bild"/>
          <p:cNvSpPr>
            <a:spLocks noGrp="1"/>
          </p:cNvSpPr>
          <p:nvPr>
            <p:ph type="pic" sz="quarter" idx="28"/>
          </p:nvPr>
        </p:nvSpPr>
        <p:spPr>
          <a:xfrm>
            <a:off x="17990454" y="3599167"/>
            <a:ext cx="5449690"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4" name="Text"/>
          <p:cNvSpPr>
            <a:spLocks noGrp="1"/>
          </p:cNvSpPr>
          <p:nvPr>
            <p:ph type="body" sz="quarter" idx="22"/>
          </p:nvPr>
        </p:nvSpPr>
        <p:spPr>
          <a:xfrm>
            <a:off x="935876" y="8040536"/>
            <a:ext cx="5449690"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1" name="Text"/>
          <p:cNvSpPr>
            <a:spLocks noGrp="1"/>
          </p:cNvSpPr>
          <p:nvPr>
            <p:ph type="body" sz="quarter" idx="23"/>
          </p:nvPr>
        </p:nvSpPr>
        <p:spPr>
          <a:xfrm>
            <a:off x="6620735" y="8040536"/>
            <a:ext cx="5449690"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
          <p:cNvSpPr>
            <a:spLocks noGrp="1"/>
          </p:cNvSpPr>
          <p:nvPr>
            <p:ph type="body" sz="quarter" idx="24"/>
          </p:nvPr>
        </p:nvSpPr>
        <p:spPr>
          <a:xfrm>
            <a:off x="12305595" y="8040536"/>
            <a:ext cx="5449690"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8" name="Text"/>
          <p:cNvSpPr>
            <a:spLocks noGrp="1"/>
          </p:cNvSpPr>
          <p:nvPr>
            <p:ph type="body" sz="quarter" idx="30"/>
          </p:nvPr>
        </p:nvSpPr>
        <p:spPr>
          <a:xfrm>
            <a:off x="17990454" y="8040536"/>
            <a:ext cx="5449690"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
          <p:cNvSpPr>
            <a:spLocks noGrp="1"/>
          </p:cNvSpPr>
          <p:nvPr>
            <p:ph type="dt" sz="half" idx="25"/>
          </p:nvPr>
        </p:nvSpPr>
        <p:spPr/>
        <p:txBody>
          <a:bodyPr/>
          <a:lstStyle/>
          <a:p>
            <a:fld id="{9F85ED1E-AB15-44BA-8A3D-65CD0F32D454}" type="datetime1">
              <a:rPr lang="en-US" smtClean="0"/>
              <a:t>5/23/2025</a:t>
            </a:fld>
            <a:r>
              <a:rPr lang="de-DE" spc="600"/>
              <a:t> </a:t>
            </a:r>
            <a:r>
              <a:rPr lang="de-DE"/>
              <a:t>|</a:t>
            </a:r>
            <a:endParaRPr lang="de-DE" dirty="0"/>
          </a:p>
        </p:txBody>
      </p:sp>
      <p:sp>
        <p:nvSpPr>
          <p:cNvPr id="7" name="Fußzeile"/>
          <p:cNvSpPr>
            <a:spLocks noGrp="1"/>
          </p:cNvSpPr>
          <p:nvPr>
            <p:ph type="ftr" sz="quarter" idx="26"/>
          </p:nvPr>
        </p:nvSpPr>
        <p:spPr/>
        <p:txBody>
          <a:bodyPr/>
          <a:lstStyle/>
          <a:p>
            <a:r>
              <a:rPr lang="en-US"/>
              <a:t>WiFi Solutions</a:t>
            </a:r>
            <a:endParaRPr lang="de-DE" dirty="0"/>
          </a:p>
        </p:txBody>
      </p:sp>
      <p:sp>
        <p:nvSpPr>
          <p:cNvPr id="8" name="Foliennummer"/>
          <p:cNvSpPr>
            <a:spLocks noGrp="1"/>
          </p:cNvSpPr>
          <p:nvPr>
            <p:ph type="sldNum" sz="quarter" idx="27"/>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313813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8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23"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9" name="Bild"/>
          <p:cNvSpPr>
            <a:spLocks noGrp="1"/>
          </p:cNvSpPr>
          <p:nvPr>
            <p:ph type="pic" sz="quarter" idx="10"/>
          </p:nvPr>
        </p:nvSpPr>
        <p:spPr>
          <a:xfrm>
            <a:off x="935876" y="3599167"/>
            <a:ext cx="4312238"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13" name="Bild"/>
          <p:cNvSpPr>
            <a:spLocks noGrp="1"/>
          </p:cNvSpPr>
          <p:nvPr>
            <p:ph type="pic" sz="quarter" idx="18"/>
          </p:nvPr>
        </p:nvSpPr>
        <p:spPr>
          <a:xfrm>
            <a:off x="5483884" y="3599167"/>
            <a:ext cx="4312238"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17" name="Bild"/>
          <p:cNvSpPr>
            <a:spLocks noGrp="1"/>
          </p:cNvSpPr>
          <p:nvPr>
            <p:ph type="pic" sz="quarter" idx="20"/>
          </p:nvPr>
        </p:nvSpPr>
        <p:spPr>
          <a:xfrm>
            <a:off x="10031891" y="3599167"/>
            <a:ext cx="4312238"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26" name="Bild"/>
          <p:cNvSpPr>
            <a:spLocks noGrp="1"/>
          </p:cNvSpPr>
          <p:nvPr>
            <p:ph type="pic" sz="quarter" idx="28"/>
          </p:nvPr>
        </p:nvSpPr>
        <p:spPr>
          <a:xfrm>
            <a:off x="14579899" y="3599167"/>
            <a:ext cx="4312238"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30" name="Bild"/>
          <p:cNvSpPr>
            <a:spLocks noGrp="1"/>
          </p:cNvSpPr>
          <p:nvPr>
            <p:ph type="pic" sz="quarter" idx="31"/>
          </p:nvPr>
        </p:nvSpPr>
        <p:spPr>
          <a:xfrm>
            <a:off x="19127906" y="3599167"/>
            <a:ext cx="4312238" cy="4196628"/>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4" name="Text"/>
          <p:cNvSpPr>
            <a:spLocks noGrp="1"/>
          </p:cNvSpPr>
          <p:nvPr>
            <p:ph type="body" sz="quarter" idx="22"/>
          </p:nvPr>
        </p:nvSpPr>
        <p:spPr>
          <a:xfrm>
            <a:off x="935876" y="8040536"/>
            <a:ext cx="4312238"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1" name="Text"/>
          <p:cNvSpPr>
            <a:spLocks noGrp="1"/>
          </p:cNvSpPr>
          <p:nvPr>
            <p:ph type="body" sz="quarter" idx="23"/>
          </p:nvPr>
        </p:nvSpPr>
        <p:spPr>
          <a:xfrm>
            <a:off x="5483884" y="8040536"/>
            <a:ext cx="4312238"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
          <p:cNvSpPr>
            <a:spLocks noGrp="1"/>
          </p:cNvSpPr>
          <p:nvPr>
            <p:ph type="body" sz="quarter" idx="24"/>
          </p:nvPr>
        </p:nvSpPr>
        <p:spPr>
          <a:xfrm>
            <a:off x="10031891" y="8040536"/>
            <a:ext cx="4312238"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8" name="Text"/>
          <p:cNvSpPr>
            <a:spLocks noGrp="1"/>
          </p:cNvSpPr>
          <p:nvPr>
            <p:ph type="body" sz="quarter" idx="30"/>
          </p:nvPr>
        </p:nvSpPr>
        <p:spPr>
          <a:xfrm>
            <a:off x="14579899" y="8040536"/>
            <a:ext cx="4312238"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2" name="Text"/>
          <p:cNvSpPr>
            <a:spLocks noGrp="1"/>
          </p:cNvSpPr>
          <p:nvPr>
            <p:ph type="body" sz="quarter" idx="33"/>
          </p:nvPr>
        </p:nvSpPr>
        <p:spPr>
          <a:xfrm>
            <a:off x="19127906" y="8040536"/>
            <a:ext cx="4312238" cy="4196628"/>
          </a:xfrm>
        </p:spPr>
        <p:txBody>
          <a:bodyPr lIns="0" rIns="180000"/>
          <a:lstStyle>
            <a:lvl1pPr>
              <a:defRPr sz="2799"/>
            </a:lvl1pPr>
            <a:lvl2pPr>
              <a:defRPr sz="2399"/>
            </a:lvl2pPr>
            <a:lvl3pPr>
              <a:defRPr sz="2199"/>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
          <p:cNvSpPr>
            <a:spLocks noGrp="1"/>
          </p:cNvSpPr>
          <p:nvPr>
            <p:ph type="dt" sz="half" idx="25"/>
          </p:nvPr>
        </p:nvSpPr>
        <p:spPr/>
        <p:txBody>
          <a:bodyPr/>
          <a:lstStyle/>
          <a:p>
            <a:fld id="{A6E4A388-C7AE-4DB3-AFAE-925E2D77BB92}" type="datetime1">
              <a:rPr lang="en-US" smtClean="0"/>
              <a:t>5/23/2025</a:t>
            </a:fld>
            <a:r>
              <a:rPr lang="de-DE" spc="600"/>
              <a:t> </a:t>
            </a:r>
            <a:r>
              <a:rPr lang="de-DE"/>
              <a:t>|</a:t>
            </a:r>
            <a:endParaRPr lang="de-DE" dirty="0"/>
          </a:p>
        </p:txBody>
      </p:sp>
      <p:sp>
        <p:nvSpPr>
          <p:cNvPr id="7" name="Fußzeile"/>
          <p:cNvSpPr>
            <a:spLocks noGrp="1"/>
          </p:cNvSpPr>
          <p:nvPr>
            <p:ph type="ftr" sz="quarter" idx="26"/>
          </p:nvPr>
        </p:nvSpPr>
        <p:spPr/>
        <p:txBody>
          <a:bodyPr/>
          <a:lstStyle/>
          <a:p>
            <a:r>
              <a:rPr lang="en-US"/>
              <a:t>WiFi Solutions</a:t>
            </a:r>
            <a:endParaRPr lang="de-DE" dirty="0"/>
          </a:p>
        </p:txBody>
      </p:sp>
      <p:sp>
        <p:nvSpPr>
          <p:cNvPr id="8" name="Foliennummer"/>
          <p:cNvSpPr>
            <a:spLocks noGrp="1"/>
          </p:cNvSpPr>
          <p:nvPr>
            <p:ph type="sldNum" sz="quarter" idx="27"/>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101796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9_Text &amp; Bild">
    <p:spTree>
      <p:nvGrpSpPr>
        <p:cNvPr id="1" name=""/>
        <p:cNvGrpSpPr/>
        <p:nvPr/>
      </p:nvGrpSpPr>
      <p:grpSpPr>
        <a:xfrm>
          <a:off x="0" y="0"/>
          <a:ext cx="0" cy="0"/>
          <a:chOff x="0" y="0"/>
          <a:chExt cx="0" cy="0"/>
        </a:xfrm>
      </p:grpSpPr>
      <p:sp>
        <p:nvSpPr>
          <p:cNvPr id="14" name="Rectangle 13"/>
          <p:cNvSpPr/>
          <p:nvPr userDrawn="1"/>
        </p:nvSpPr>
        <p:spPr>
          <a:xfrm>
            <a:off x="1" y="0"/>
            <a:ext cx="24399871" cy="13716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17" tIns="359917" rIns="359917" bIns="359917" rtlCol="0" anchor="ctr"/>
          <a:lstStyle/>
          <a:p>
            <a:pPr algn="ctr"/>
            <a:endParaRPr lang="de-AT" sz="3199" dirty="0">
              <a:solidFill>
                <a:schemeClr val="tx1"/>
              </a:solidFill>
            </a:endParaRPr>
          </a:p>
        </p:txBody>
      </p:sp>
      <p:sp>
        <p:nvSpPr>
          <p:cNvPr id="2" name="Titel"/>
          <p:cNvSpPr>
            <a:spLocks noGrp="1"/>
          </p:cNvSpPr>
          <p:nvPr>
            <p:ph type="title"/>
          </p:nvPr>
        </p:nvSpPr>
        <p:spPr bwMode="gray">
          <a:xfrm>
            <a:off x="935876" y="1475658"/>
            <a:ext cx="22504268" cy="1295700"/>
          </a:xfrm>
        </p:spPr>
        <p:txBody>
          <a:bodyPr/>
          <a:lstStyle>
            <a:lvl1pPr>
              <a:defRPr>
                <a:solidFill>
                  <a:schemeClr val="bg1"/>
                </a:solidFill>
              </a:defRPr>
            </a:lvl1pPr>
          </a:lstStyle>
          <a:p>
            <a:r>
              <a:rPr lang="de-DE"/>
              <a:t>Titelmasterformat durch Klicken bearbeiten</a:t>
            </a:r>
            <a:endParaRPr lang="de-DE" dirty="0"/>
          </a:p>
        </p:txBody>
      </p:sp>
      <p:sp>
        <p:nvSpPr>
          <p:cNvPr id="23" name="Untertitel"/>
          <p:cNvSpPr>
            <a:spLocks noGrp="1"/>
          </p:cNvSpPr>
          <p:nvPr>
            <p:ph type="body" sz="quarter" idx="13" hasCustomPrompt="1"/>
          </p:nvPr>
        </p:nvSpPr>
        <p:spPr bwMode="gray">
          <a:xfrm>
            <a:off x="935878" y="2267475"/>
            <a:ext cx="22504268" cy="503883"/>
          </a:xfrm>
        </p:spPr>
        <p:txBody>
          <a:bodyPr rIns="2520000"/>
          <a:lstStyle>
            <a:lvl1pPr marL="0" indent="0">
              <a:buNone/>
              <a:defRPr sz="3199" b="0" i="1">
                <a:solidFill>
                  <a:schemeClr val="bg1"/>
                </a:solidFill>
              </a:defRPr>
            </a:lvl1pPr>
          </a:lstStyle>
          <a:p>
            <a:pPr lvl="0"/>
            <a:r>
              <a:rPr lang="de-DE" dirty="0"/>
              <a:t>Formatvorlage des Untertitelmasters durch Klicken bearbeiten</a:t>
            </a:r>
          </a:p>
        </p:txBody>
      </p:sp>
      <p:sp>
        <p:nvSpPr>
          <p:cNvPr id="15" name="Text"/>
          <p:cNvSpPr>
            <a:spLocks noGrp="1"/>
          </p:cNvSpPr>
          <p:nvPr>
            <p:ph type="body" sz="quarter" idx="22"/>
          </p:nvPr>
        </p:nvSpPr>
        <p:spPr>
          <a:xfrm>
            <a:off x="935876" y="5939509"/>
            <a:ext cx="7487025" cy="3959083"/>
          </a:xfrm>
          <a:solidFill>
            <a:schemeClr val="tx1">
              <a:lumMod val="75000"/>
              <a:lumOff val="25000"/>
              <a:alpha val="70000"/>
            </a:schemeClr>
          </a:solidFill>
        </p:spPr>
        <p:txBody>
          <a:bodyPr lIns="180000" tIns="180000" rIns="180000" bIns="180000" anchor="t"/>
          <a:lstStyle>
            <a:lvl1pPr marL="0" indent="0" algn="l">
              <a:buFontTx/>
              <a:buNone/>
              <a:defRPr>
                <a:solidFill>
                  <a:schemeClr val="bg1"/>
                </a:solidFill>
              </a:defRPr>
            </a:lvl1pPr>
            <a:lvl2pPr marL="395883"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p:txBody>
      </p:sp>
      <p:sp>
        <p:nvSpPr>
          <p:cNvPr id="16" name="Text"/>
          <p:cNvSpPr>
            <a:spLocks noGrp="1"/>
          </p:cNvSpPr>
          <p:nvPr>
            <p:ph type="body" sz="quarter" idx="23"/>
          </p:nvPr>
        </p:nvSpPr>
        <p:spPr>
          <a:xfrm>
            <a:off x="8444498" y="5939509"/>
            <a:ext cx="7487025" cy="3959083"/>
          </a:xfrm>
          <a:solidFill>
            <a:schemeClr val="accent1">
              <a:alpha val="70000"/>
            </a:schemeClr>
          </a:solidFill>
        </p:spPr>
        <p:txBody>
          <a:bodyPr lIns="180000" tIns="180000" rIns="180000" bIns="180000" anchor="t"/>
          <a:lstStyle>
            <a:lvl1pPr marL="0" indent="0" algn="l">
              <a:buFontTx/>
              <a:buNone/>
              <a:defRPr>
                <a:solidFill>
                  <a:schemeClr val="bg1"/>
                </a:solidFill>
              </a:defRPr>
            </a:lvl1pPr>
            <a:lvl2pPr marL="395883"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p:txBody>
      </p:sp>
      <p:sp>
        <p:nvSpPr>
          <p:cNvPr id="17" name="Text"/>
          <p:cNvSpPr>
            <a:spLocks noGrp="1"/>
          </p:cNvSpPr>
          <p:nvPr>
            <p:ph type="body" sz="quarter" idx="24"/>
          </p:nvPr>
        </p:nvSpPr>
        <p:spPr>
          <a:xfrm>
            <a:off x="15953119" y="5939509"/>
            <a:ext cx="7487025" cy="3959083"/>
          </a:xfrm>
          <a:solidFill>
            <a:schemeClr val="tx2">
              <a:alpha val="70000"/>
            </a:schemeClr>
          </a:solidFill>
        </p:spPr>
        <p:txBody>
          <a:bodyPr lIns="180000" tIns="180000" rIns="180000" bIns="180000" anchor="t"/>
          <a:lstStyle>
            <a:lvl1pPr marL="0" indent="0" algn="l">
              <a:buFontTx/>
              <a:buNone/>
              <a:defRPr>
                <a:solidFill>
                  <a:schemeClr val="tx1"/>
                </a:solidFill>
              </a:defRPr>
            </a:lvl1pPr>
            <a:lvl2pPr marL="395883"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p:txBody>
      </p:sp>
      <p:grpSp>
        <p:nvGrpSpPr>
          <p:cNvPr id="19" name="Gruppieren 18"/>
          <p:cNvGrpSpPr/>
          <p:nvPr userDrawn="1"/>
        </p:nvGrpSpPr>
        <p:grpSpPr>
          <a:xfrm>
            <a:off x="1437" y="0"/>
            <a:ext cx="24374778" cy="2193580"/>
            <a:chOff x="718" y="0"/>
            <a:chExt cx="12188977" cy="1097044"/>
          </a:xfrm>
        </p:grpSpPr>
        <p:pic>
          <p:nvPicPr>
            <p:cNvPr id="20" name="Polygo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 y="0"/>
              <a:ext cx="12188977" cy="594361"/>
            </a:xfrm>
            <a:prstGeom prst="rect">
              <a:avLst/>
            </a:prstGeom>
          </p:spPr>
        </p:pic>
        <p:pic>
          <p:nvPicPr>
            <p:cNvPr id="21" name="Logo"/>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9813599" y="682836"/>
              <a:ext cx="1908000" cy="4142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1512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10_Text &amp; Bild">
    <p:spTree>
      <p:nvGrpSpPr>
        <p:cNvPr id="1" name=""/>
        <p:cNvGrpSpPr/>
        <p:nvPr/>
      </p:nvGrpSpPr>
      <p:grpSpPr>
        <a:xfrm>
          <a:off x="0" y="0"/>
          <a:ext cx="0" cy="0"/>
          <a:chOff x="0" y="0"/>
          <a:chExt cx="0" cy="0"/>
        </a:xfrm>
      </p:grpSpPr>
      <p:sp>
        <p:nvSpPr>
          <p:cNvPr id="13" name="Bild"/>
          <p:cNvSpPr>
            <a:spLocks noGrp="1"/>
          </p:cNvSpPr>
          <p:nvPr>
            <p:ph type="pic" sz="quarter" idx="18"/>
          </p:nvPr>
        </p:nvSpPr>
        <p:spPr>
          <a:xfrm>
            <a:off x="2" y="0"/>
            <a:ext cx="24377648" cy="13716000"/>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2" name="Titel"/>
          <p:cNvSpPr>
            <a:spLocks noGrp="1"/>
          </p:cNvSpPr>
          <p:nvPr>
            <p:ph type="title"/>
          </p:nvPr>
        </p:nvSpPr>
        <p:spPr bwMode="gray">
          <a:xfrm>
            <a:off x="935876" y="1475658"/>
            <a:ext cx="22504268" cy="1295700"/>
          </a:xfrm>
        </p:spPr>
        <p:txBody>
          <a:bodyPr/>
          <a:lstStyle>
            <a:lvl1pPr>
              <a:defRPr>
                <a:solidFill>
                  <a:schemeClr val="bg1"/>
                </a:solidFill>
              </a:defRPr>
            </a:lvl1pPr>
          </a:lstStyle>
          <a:p>
            <a:r>
              <a:rPr lang="de-DE"/>
              <a:t>Titelmasterformat durch Klicken bearbeiten</a:t>
            </a:r>
            <a:endParaRPr lang="de-DE" dirty="0"/>
          </a:p>
        </p:txBody>
      </p:sp>
      <p:sp>
        <p:nvSpPr>
          <p:cNvPr id="23" name="Untertitel"/>
          <p:cNvSpPr>
            <a:spLocks noGrp="1"/>
          </p:cNvSpPr>
          <p:nvPr>
            <p:ph type="body" sz="quarter" idx="13" hasCustomPrompt="1"/>
          </p:nvPr>
        </p:nvSpPr>
        <p:spPr bwMode="gray">
          <a:xfrm>
            <a:off x="935878" y="2267475"/>
            <a:ext cx="22504268" cy="503883"/>
          </a:xfrm>
        </p:spPr>
        <p:txBody>
          <a:bodyPr rIns="2520000"/>
          <a:lstStyle>
            <a:lvl1pPr marL="0" indent="0">
              <a:buNone/>
              <a:defRPr sz="3199" b="0" i="1">
                <a:solidFill>
                  <a:schemeClr val="bg1"/>
                </a:solidFill>
              </a:defRPr>
            </a:lvl1pPr>
          </a:lstStyle>
          <a:p>
            <a:pPr lvl="0"/>
            <a:r>
              <a:rPr lang="de-DE" dirty="0"/>
              <a:t>Formatvorlage des Untertitelmasters durch Klicken bearbeiten</a:t>
            </a:r>
          </a:p>
        </p:txBody>
      </p:sp>
      <p:sp>
        <p:nvSpPr>
          <p:cNvPr id="15" name="Text"/>
          <p:cNvSpPr>
            <a:spLocks noGrp="1"/>
          </p:cNvSpPr>
          <p:nvPr>
            <p:ph type="body" sz="quarter" idx="22"/>
          </p:nvPr>
        </p:nvSpPr>
        <p:spPr>
          <a:xfrm>
            <a:off x="935876" y="5939509"/>
            <a:ext cx="14995646" cy="3959083"/>
          </a:xfrm>
          <a:solidFill>
            <a:schemeClr val="tx1">
              <a:lumMod val="75000"/>
              <a:lumOff val="25000"/>
              <a:alpha val="60000"/>
            </a:schemeClr>
          </a:solidFill>
        </p:spPr>
        <p:txBody>
          <a:bodyPr lIns="180000" tIns="180000" rIns="180000" bIns="180000" anchor="t"/>
          <a:lstStyle>
            <a:lvl1pPr marL="0" indent="0" algn="l">
              <a:buFontTx/>
              <a:buNone/>
              <a:defRPr>
                <a:solidFill>
                  <a:schemeClr val="bg1"/>
                </a:solidFill>
              </a:defRPr>
            </a:lvl1pPr>
            <a:lvl2pPr marL="395883"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p:txBody>
      </p:sp>
      <p:sp>
        <p:nvSpPr>
          <p:cNvPr id="17" name="Text"/>
          <p:cNvSpPr>
            <a:spLocks noGrp="1"/>
          </p:cNvSpPr>
          <p:nvPr>
            <p:ph type="body" sz="quarter" idx="24"/>
          </p:nvPr>
        </p:nvSpPr>
        <p:spPr>
          <a:xfrm>
            <a:off x="15953119" y="5939509"/>
            <a:ext cx="7487025" cy="3959083"/>
          </a:xfrm>
          <a:solidFill>
            <a:schemeClr val="tx2">
              <a:alpha val="60000"/>
            </a:schemeClr>
          </a:solidFill>
        </p:spPr>
        <p:txBody>
          <a:bodyPr lIns="180000" tIns="180000" rIns="180000" bIns="180000" anchor="t"/>
          <a:lstStyle>
            <a:lvl1pPr marL="0" indent="0" algn="l">
              <a:buFontTx/>
              <a:buNone/>
              <a:defRPr>
                <a:solidFill>
                  <a:schemeClr val="tx1"/>
                </a:solidFill>
              </a:defRPr>
            </a:lvl1pPr>
            <a:lvl2pPr marL="395883"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p:txBody>
      </p:sp>
      <p:grpSp>
        <p:nvGrpSpPr>
          <p:cNvPr id="10" name="Gruppieren 9"/>
          <p:cNvGrpSpPr/>
          <p:nvPr userDrawn="1"/>
        </p:nvGrpSpPr>
        <p:grpSpPr>
          <a:xfrm>
            <a:off x="1437" y="0"/>
            <a:ext cx="24374778" cy="2193580"/>
            <a:chOff x="718" y="0"/>
            <a:chExt cx="12188977" cy="1097044"/>
          </a:xfrm>
        </p:grpSpPr>
        <p:pic>
          <p:nvPicPr>
            <p:cNvPr id="11" name="Polygo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 y="0"/>
              <a:ext cx="12188977" cy="594361"/>
            </a:xfrm>
            <a:prstGeom prst="rect">
              <a:avLst/>
            </a:prstGeom>
          </p:spPr>
        </p:pic>
        <p:pic>
          <p:nvPicPr>
            <p:cNvPr id="12" name="Logo"/>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9813599" y="682836"/>
              <a:ext cx="1908000" cy="4142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500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25_Text &amp; Bild">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a:stretch>
            <a:fillRect/>
          </a:stretch>
        </p:blipFill>
        <p:spPr>
          <a:xfrm>
            <a:off x="-1" y="-2"/>
            <a:ext cx="24399871" cy="13849837"/>
          </a:xfrm>
          <a:prstGeom prst="rect">
            <a:avLst/>
          </a:prstGeom>
        </p:spPr>
      </p:pic>
      <p:sp>
        <p:nvSpPr>
          <p:cNvPr id="14" name="Rectangle 13"/>
          <p:cNvSpPr/>
          <p:nvPr userDrawn="1"/>
        </p:nvSpPr>
        <p:spPr>
          <a:xfrm>
            <a:off x="1" y="1"/>
            <a:ext cx="24399871" cy="1384983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17" tIns="359917" rIns="359917" bIns="359917" rtlCol="0" anchor="ctr"/>
          <a:lstStyle/>
          <a:p>
            <a:pPr algn="ctr"/>
            <a:endParaRPr lang="de-AT" sz="3199" dirty="0">
              <a:solidFill>
                <a:schemeClr val="tx1"/>
              </a:solidFill>
            </a:endParaRPr>
          </a:p>
        </p:txBody>
      </p:sp>
      <p:sp>
        <p:nvSpPr>
          <p:cNvPr id="2" name="Titel"/>
          <p:cNvSpPr>
            <a:spLocks noGrp="1"/>
          </p:cNvSpPr>
          <p:nvPr>
            <p:ph type="title"/>
          </p:nvPr>
        </p:nvSpPr>
        <p:spPr bwMode="gray">
          <a:xfrm>
            <a:off x="935876" y="1475658"/>
            <a:ext cx="22504268" cy="1295700"/>
          </a:xfrm>
        </p:spPr>
        <p:txBody>
          <a:bodyPr/>
          <a:lstStyle>
            <a:lvl1pPr>
              <a:defRPr>
                <a:solidFill>
                  <a:schemeClr val="bg1"/>
                </a:solidFill>
              </a:defRPr>
            </a:lvl1pPr>
          </a:lstStyle>
          <a:p>
            <a:r>
              <a:rPr lang="de-DE"/>
              <a:t>Titelmasterformat durch Klicken bearbeiten</a:t>
            </a:r>
            <a:endParaRPr lang="de-DE" dirty="0"/>
          </a:p>
        </p:txBody>
      </p:sp>
      <p:sp>
        <p:nvSpPr>
          <p:cNvPr id="23" name="Untertitel"/>
          <p:cNvSpPr>
            <a:spLocks noGrp="1"/>
          </p:cNvSpPr>
          <p:nvPr>
            <p:ph type="body" sz="quarter" idx="13" hasCustomPrompt="1"/>
          </p:nvPr>
        </p:nvSpPr>
        <p:spPr bwMode="gray">
          <a:xfrm>
            <a:off x="935878" y="2267475"/>
            <a:ext cx="22504268" cy="503883"/>
          </a:xfrm>
        </p:spPr>
        <p:txBody>
          <a:bodyPr rIns="2520000"/>
          <a:lstStyle>
            <a:lvl1pPr marL="0" indent="0">
              <a:buNone/>
              <a:defRPr sz="3199" b="0" i="1">
                <a:solidFill>
                  <a:schemeClr val="bg1"/>
                </a:solidFill>
              </a:defRPr>
            </a:lvl1pPr>
          </a:lstStyle>
          <a:p>
            <a:pPr lvl="0"/>
            <a:r>
              <a:rPr lang="de-DE" dirty="0"/>
              <a:t>Formatvorlage des Untertitelmasters durch Klicken bearbeiten</a:t>
            </a:r>
          </a:p>
        </p:txBody>
      </p:sp>
      <p:sp>
        <p:nvSpPr>
          <p:cNvPr id="15" name="Text"/>
          <p:cNvSpPr>
            <a:spLocks noGrp="1"/>
          </p:cNvSpPr>
          <p:nvPr>
            <p:ph type="body" sz="quarter" idx="22"/>
          </p:nvPr>
        </p:nvSpPr>
        <p:spPr>
          <a:xfrm>
            <a:off x="935876" y="5939509"/>
            <a:ext cx="7487025" cy="3959083"/>
          </a:xfrm>
          <a:solidFill>
            <a:schemeClr val="tx1">
              <a:lumMod val="75000"/>
              <a:lumOff val="25000"/>
              <a:alpha val="70000"/>
            </a:schemeClr>
          </a:solidFill>
        </p:spPr>
        <p:txBody>
          <a:bodyPr lIns="180000" tIns="180000" rIns="180000" bIns="180000" anchor="t"/>
          <a:lstStyle>
            <a:lvl1pPr marL="0" indent="0" algn="l">
              <a:buFontTx/>
              <a:buNone/>
              <a:defRPr>
                <a:solidFill>
                  <a:schemeClr val="bg1"/>
                </a:solidFill>
              </a:defRPr>
            </a:lvl1pPr>
            <a:lvl2pPr marL="395883"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p:txBody>
      </p:sp>
      <p:sp>
        <p:nvSpPr>
          <p:cNvPr id="16" name="Text"/>
          <p:cNvSpPr>
            <a:spLocks noGrp="1"/>
          </p:cNvSpPr>
          <p:nvPr>
            <p:ph type="body" sz="quarter" idx="23"/>
          </p:nvPr>
        </p:nvSpPr>
        <p:spPr>
          <a:xfrm>
            <a:off x="8444498" y="5939509"/>
            <a:ext cx="7487025" cy="3959083"/>
          </a:xfrm>
          <a:solidFill>
            <a:schemeClr val="accent1">
              <a:alpha val="70000"/>
            </a:schemeClr>
          </a:solidFill>
        </p:spPr>
        <p:txBody>
          <a:bodyPr lIns="180000" tIns="180000" rIns="180000" bIns="180000" anchor="t"/>
          <a:lstStyle>
            <a:lvl1pPr marL="0" indent="0" algn="l">
              <a:buFontTx/>
              <a:buNone/>
              <a:defRPr>
                <a:solidFill>
                  <a:schemeClr val="bg1"/>
                </a:solidFill>
              </a:defRPr>
            </a:lvl1pPr>
            <a:lvl2pPr marL="395883"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p:txBody>
      </p:sp>
      <p:sp>
        <p:nvSpPr>
          <p:cNvPr id="17" name="Text"/>
          <p:cNvSpPr>
            <a:spLocks noGrp="1"/>
          </p:cNvSpPr>
          <p:nvPr>
            <p:ph type="body" sz="quarter" idx="24"/>
          </p:nvPr>
        </p:nvSpPr>
        <p:spPr>
          <a:xfrm>
            <a:off x="15953119" y="5939509"/>
            <a:ext cx="7487025" cy="3959083"/>
          </a:xfrm>
          <a:solidFill>
            <a:schemeClr val="tx2">
              <a:alpha val="70000"/>
            </a:schemeClr>
          </a:solidFill>
        </p:spPr>
        <p:txBody>
          <a:bodyPr lIns="180000" tIns="180000" rIns="180000" bIns="180000" anchor="t"/>
          <a:lstStyle>
            <a:lvl1pPr marL="0" indent="0" algn="l">
              <a:buFontTx/>
              <a:buNone/>
              <a:defRPr>
                <a:solidFill>
                  <a:schemeClr val="tx1"/>
                </a:solidFill>
              </a:defRPr>
            </a:lvl1pPr>
            <a:lvl2pPr marL="395883"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p:txBody>
      </p:sp>
      <p:grpSp>
        <p:nvGrpSpPr>
          <p:cNvPr id="19" name="Gruppieren 18"/>
          <p:cNvGrpSpPr/>
          <p:nvPr userDrawn="1"/>
        </p:nvGrpSpPr>
        <p:grpSpPr>
          <a:xfrm>
            <a:off x="1437" y="0"/>
            <a:ext cx="24374778" cy="2193580"/>
            <a:chOff x="718" y="0"/>
            <a:chExt cx="12188977" cy="1097044"/>
          </a:xfrm>
        </p:grpSpPr>
        <p:pic>
          <p:nvPicPr>
            <p:cNvPr id="20" name="Polygo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 y="0"/>
              <a:ext cx="12188977" cy="594361"/>
            </a:xfrm>
            <a:prstGeom prst="rect">
              <a:avLst/>
            </a:prstGeom>
          </p:spPr>
        </p:pic>
        <p:pic>
          <p:nvPicPr>
            <p:cNvPr id="21" name="Logo"/>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9813599" y="682836"/>
              <a:ext cx="1908000" cy="41420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Datum"/>
          <p:cNvSpPr>
            <a:spLocks noGrp="1"/>
          </p:cNvSpPr>
          <p:nvPr>
            <p:ph type="dt" sz="half" idx="2"/>
          </p:nvPr>
        </p:nvSpPr>
        <p:spPr>
          <a:xfrm>
            <a:off x="935874" y="12957066"/>
            <a:ext cx="1367822" cy="287933"/>
          </a:xfrm>
          <a:prstGeom prst="rect">
            <a:avLst/>
          </a:prstGeom>
        </p:spPr>
        <p:txBody>
          <a:bodyPr vert="horz" lIns="0" tIns="0" rIns="0" bIns="0" rtlCol="0" anchor="b"/>
          <a:lstStyle>
            <a:lvl1pPr algn="l">
              <a:defRPr sz="1600">
                <a:solidFill>
                  <a:schemeClr val="bg1"/>
                </a:solidFill>
              </a:defRPr>
            </a:lvl1pPr>
          </a:lstStyle>
          <a:p>
            <a:fld id="{CB933B59-32A0-4AA9-964F-0FC2AF1FAB9F}" type="datetime1">
              <a:rPr lang="en-US" smtClean="0"/>
              <a:t>5/23/2025</a:t>
            </a:fld>
            <a:r>
              <a:rPr lang="de-DE" spc="600"/>
              <a:t> </a:t>
            </a:r>
            <a:r>
              <a:rPr lang="de-DE"/>
              <a:t>|</a:t>
            </a:r>
            <a:endParaRPr lang="de-DE" dirty="0"/>
          </a:p>
        </p:txBody>
      </p:sp>
      <p:sp>
        <p:nvSpPr>
          <p:cNvPr id="13" name="Fußzeile"/>
          <p:cNvSpPr>
            <a:spLocks noGrp="1"/>
          </p:cNvSpPr>
          <p:nvPr>
            <p:ph type="ftr" sz="quarter" idx="3"/>
          </p:nvPr>
        </p:nvSpPr>
        <p:spPr>
          <a:xfrm>
            <a:off x="2303696" y="12957001"/>
            <a:ext cx="8638874" cy="287999"/>
          </a:xfrm>
          <a:prstGeom prst="rect">
            <a:avLst/>
          </a:prstGeom>
        </p:spPr>
        <p:txBody>
          <a:bodyPr vert="horz" lIns="0" tIns="0" rIns="0" bIns="0" rtlCol="0" anchor="b"/>
          <a:lstStyle>
            <a:lvl1pPr algn="l">
              <a:defRPr sz="1600">
                <a:solidFill>
                  <a:schemeClr val="bg1"/>
                </a:solidFill>
              </a:defRPr>
            </a:lvl1pPr>
          </a:lstStyle>
          <a:p>
            <a:r>
              <a:rPr lang="en-US"/>
              <a:t>WiFi Solutions</a:t>
            </a:r>
            <a:endParaRPr lang="de-DE" dirty="0"/>
          </a:p>
        </p:txBody>
      </p:sp>
      <p:sp>
        <p:nvSpPr>
          <p:cNvPr id="18" name="Internetadresse"/>
          <p:cNvSpPr/>
          <p:nvPr userDrawn="1"/>
        </p:nvSpPr>
        <p:spPr>
          <a:xfrm>
            <a:off x="21289683" y="12957001"/>
            <a:ext cx="1698837" cy="287999"/>
          </a:xfrm>
          <a:prstGeom prst="rect">
            <a:avLst/>
          </a:prstGeom>
        </p:spPr>
        <p:txBody>
          <a:bodyPr wrap="none" lIns="0" tIns="0" rIns="0" bIns="0" anchor="b">
            <a:noAutofit/>
          </a:bodyPr>
          <a:lstStyle/>
          <a:p>
            <a:pPr algn="r"/>
            <a:r>
              <a:rPr lang="en-US" sz="1600" dirty="0">
                <a:solidFill>
                  <a:schemeClr val="bg1"/>
                </a:solidFill>
              </a:rPr>
              <a:t>www.kapsch.net  |</a:t>
            </a:r>
            <a:endParaRPr lang="de-DE" sz="1600" dirty="0">
              <a:solidFill>
                <a:schemeClr val="bg1"/>
              </a:solidFill>
            </a:endParaRPr>
          </a:p>
        </p:txBody>
      </p:sp>
      <p:sp>
        <p:nvSpPr>
          <p:cNvPr id="22" name="Foliennummer"/>
          <p:cNvSpPr>
            <a:spLocks noGrp="1"/>
          </p:cNvSpPr>
          <p:nvPr>
            <p:ph type="sldNum" sz="quarter" idx="4"/>
          </p:nvPr>
        </p:nvSpPr>
        <p:spPr>
          <a:xfrm>
            <a:off x="23056247" y="12957001"/>
            <a:ext cx="383900" cy="287999"/>
          </a:xfrm>
          <a:prstGeom prst="rect">
            <a:avLst/>
          </a:prstGeom>
        </p:spPr>
        <p:txBody>
          <a:bodyPr vert="horz" wrap="none" lIns="0" tIns="0" rIns="0" bIns="0" rtlCol="0" anchor="b"/>
          <a:lstStyle>
            <a:lvl1pPr algn="ctr">
              <a:defRPr sz="1600" b="0">
                <a:solidFill>
                  <a:schemeClr val="bg1"/>
                </a:solidFill>
              </a:defRPr>
            </a:lvl1p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89849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1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23"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13" name="Bild"/>
          <p:cNvSpPr>
            <a:spLocks noGrp="1"/>
          </p:cNvSpPr>
          <p:nvPr>
            <p:ph type="pic" sz="quarter" idx="18"/>
          </p:nvPr>
        </p:nvSpPr>
        <p:spPr>
          <a:xfrm>
            <a:off x="0" y="3599167"/>
            <a:ext cx="8106144" cy="4319000"/>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17" name="Bild"/>
          <p:cNvSpPr>
            <a:spLocks noGrp="1"/>
          </p:cNvSpPr>
          <p:nvPr>
            <p:ph type="pic" sz="quarter" idx="20"/>
          </p:nvPr>
        </p:nvSpPr>
        <p:spPr>
          <a:xfrm>
            <a:off x="8135752" y="3599167"/>
            <a:ext cx="8106144" cy="4319000"/>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4" name="Text"/>
          <p:cNvSpPr>
            <a:spLocks noGrp="1"/>
          </p:cNvSpPr>
          <p:nvPr>
            <p:ph type="body" sz="quarter" idx="22"/>
          </p:nvPr>
        </p:nvSpPr>
        <p:spPr>
          <a:xfrm>
            <a:off x="16271506" y="3599167"/>
            <a:ext cx="8106144" cy="4319000"/>
          </a:xfrm>
          <a:solidFill>
            <a:schemeClr val="tx2">
              <a:alpha val="75000"/>
            </a:schemeClr>
          </a:solidFill>
        </p:spPr>
        <p:txBody>
          <a:bodyPr lIns="468000" tIns="360000" rIns="468000" bIns="360000"/>
          <a:lstStyle>
            <a:lvl1pPr marL="0" indent="0" algn="l">
              <a:buFontTx/>
              <a:buNone/>
              <a:defRPr/>
            </a:lvl1pPr>
            <a:lvl2pPr algn="ctr">
              <a:defRPr/>
            </a:lvl2pPr>
            <a:lvl3pPr algn="ctr">
              <a:defRPr/>
            </a:lvl3pPr>
            <a:lvl4pPr algn="ctr">
              <a:defRPr/>
            </a:lvl4pPr>
            <a:lvl5pPr algn="ctr">
              <a:defRPr/>
            </a:lvl5pPr>
          </a:lstStyle>
          <a:p>
            <a:pPr lvl="0"/>
            <a:r>
              <a:rPr lang="de-DE"/>
              <a:t>Textmasterformat bearbeiten</a:t>
            </a:r>
          </a:p>
        </p:txBody>
      </p:sp>
      <p:sp>
        <p:nvSpPr>
          <p:cNvPr id="21" name="Text"/>
          <p:cNvSpPr>
            <a:spLocks noGrp="1"/>
          </p:cNvSpPr>
          <p:nvPr>
            <p:ph type="body" sz="quarter" idx="23"/>
          </p:nvPr>
        </p:nvSpPr>
        <p:spPr>
          <a:xfrm>
            <a:off x="935875" y="9141881"/>
            <a:ext cx="22504270" cy="3095283"/>
          </a:xfrm>
        </p:spPr>
        <p:txBody>
          <a:bodyPr lIns="0" rIns="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
          <p:cNvSpPr>
            <a:spLocks noGrp="1"/>
          </p:cNvSpPr>
          <p:nvPr>
            <p:ph type="dt" sz="half" idx="25"/>
          </p:nvPr>
        </p:nvSpPr>
        <p:spPr/>
        <p:txBody>
          <a:bodyPr/>
          <a:lstStyle/>
          <a:p>
            <a:fld id="{D5491CC0-8053-4B0A-A766-394061322EAF}" type="datetime1">
              <a:rPr lang="en-US" smtClean="0"/>
              <a:t>5/23/2025</a:t>
            </a:fld>
            <a:r>
              <a:rPr lang="de-DE" spc="600"/>
              <a:t> </a:t>
            </a:r>
            <a:r>
              <a:rPr lang="de-DE"/>
              <a:t>|</a:t>
            </a:r>
            <a:endParaRPr lang="de-DE" dirty="0"/>
          </a:p>
        </p:txBody>
      </p:sp>
      <p:sp>
        <p:nvSpPr>
          <p:cNvPr id="7" name="Fußzeile"/>
          <p:cNvSpPr>
            <a:spLocks noGrp="1"/>
          </p:cNvSpPr>
          <p:nvPr>
            <p:ph type="ftr" sz="quarter" idx="26"/>
          </p:nvPr>
        </p:nvSpPr>
        <p:spPr/>
        <p:txBody>
          <a:bodyPr/>
          <a:lstStyle/>
          <a:p>
            <a:r>
              <a:rPr lang="en-US"/>
              <a:t>WiFi Solutions</a:t>
            </a:r>
            <a:endParaRPr lang="de-DE" dirty="0"/>
          </a:p>
        </p:txBody>
      </p:sp>
      <p:sp>
        <p:nvSpPr>
          <p:cNvPr id="8" name="Foliennummer"/>
          <p:cNvSpPr>
            <a:spLocks noGrp="1"/>
          </p:cNvSpPr>
          <p:nvPr>
            <p:ph type="sldNum" sz="quarter" idx="27"/>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402740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2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23"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21" name="Text"/>
          <p:cNvSpPr>
            <a:spLocks noGrp="1"/>
          </p:cNvSpPr>
          <p:nvPr>
            <p:ph type="body" sz="quarter" idx="23"/>
          </p:nvPr>
        </p:nvSpPr>
        <p:spPr>
          <a:xfrm>
            <a:off x="935875" y="3599167"/>
            <a:ext cx="22504270" cy="3095283"/>
          </a:xfrm>
        </p:spPr>
        <p:txBody>
          <a:bodyPr lIns="0" rIns="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
          <p:cNvSpPr>
            <a:spLocks noGrp="1"/>
          </p:cNvSpPr>
          <p:nvPr>
            <p:ph type="pic" sz="quarter" idx="18"/>
          </p:nvPr>
        </p:nvSpPr>
        <p:spPr>
          <a:xfrm>
            <a:off x="0" y="7918164"/>
            <a:ext cx="8106144" cy="4319000"/>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17" name="Bild"/>
          <p:cNvSpPr>
            <a:spLocks noGrp="1"/>
          </p:cNvSpPr>
          <p:nvPr>
            <p:ph type="pic" sz="quarter" idx="20"/>
          </p:nvPr>
        </p:nvSpPr>
        <p:spPr>
          <a:xfrm>
            <a:off x="8135754" y="7918164"/>
            <a:ext cx="8106144" cy="4319000"/>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4" name="Text"/>
          <p:cNvSpPr>
            <a:spLocks noGrp="1"/>
          </p:cNvSpPr>
          <p:nvPr>
            <p:ph type="body" sz="quarter" idx="22"/>
          </p:nvPr>
        </p:nvSpPr>
        <p:spPr>
          <a:xfrm>
            <a:off x="16271506" y="7918164"/>
            <a:ext cx="8106144" cy="4319000"/>
          </a:xfrm>
          <a:solidFill>
            <a:schemeClr val="tx2">
              <a:alpha val="75000"/>
            </a:schemeClr>
          </a:solidFill>
        </p:spPr>
        <p:txBody>
          <a:bodyPr lIns="468000" tIns="360000" rIns="468000" bIns="360000"/>
          <a:lstStyle>
            <a:lvl1pPr marL="0" indent="0" algn="l">
              <a:buFontTx/>
              <a:buNone/>
              <a:defRPr/>
            </a:lvl1pPr>
            <a:lvl2pPr algn="ctr">
              <a:defRPr/>
            </a:lvl2pPr>
            <a:lvl3pPr algn="ctr">
              <a:defRPr/>
            </a:lvl3pPr>
            <a:lvl4pPr algn="ctr">
              <a:defRPr/>
            </a:lvl4pPr>
            <a:lvl5pPr algn="ctr">
              <a:defRPr/>
            </a:lvl5pPr>
          </a:lstStyle>
          <a:p>
            <a:pPr lvl="0"/>
            <a:r>
              <a:rPr lang="de-DE"/>
              <a:t>Textmasterformat bearbeiten</a:t>
            </a:r>
          </a:p>
        </p:txBody>
      </p:sp>
      <p:sp>
        <p:nvSpPr>
          <p:cNvPr id="3" name="Datum"/>
          <p:cNvSpPr>
            <a:spLocks noGrp="1"/>
          </p:cNvSpPr>
          <p:nvPr>
            <p:ph type="dt" sz="half" idx="25"/>
          </p:nvPr>
        </p:nvSpPr>
        <p:spPr/>
        <p:txBody>
          <a:bodyPr/>
          <a:lstStyle/>
          <a:p>
            <a:fld id="{2827190D-DEF4-45DA-95EF-F5DCB8116B57}" type="datetime1">
              <a:rPr lang="en-US" smtClean="0"/>
              <a:t>5/23/2025</a:t>
            </a:fld>
            <a:r>
              <a:rPr lang="de-DE" spc="600"/>
              <a:t> </a:t>
            </a:r>
            <a:r>
              <a:rPr lang="de-DE"/>
              <a:t>|</a:t>
            </a:r>
            <a:endParaRPr lang="de-DE" dirty="0"/>
          </a:p>
        </p:txBody>
      </p:sp>
      <p:sp>
        <p:nvSpPr>
          <p:cNvPr id="7" name="Fußzeile"/>
          <p:cNvSpPr>
            <a:spLocks noGrp="1"/>
          </p:cNvSpPr>
          <p:nvPr>
            <p:ph type="ftr" sz="quarter" idx="26"/>
          </p:nvPr>
        </p:nvSpPr>
        <p:spPr/>
        <p:txBody>
          <a:bodyPr/>
          <a:lstStyle/>
          <a:p>
            <a:r>
              <a:rPr lang="en-US"/>
              <a:t>WiFi Solutions</a:t>
            </a:r>
            <a:endParaRPr lang="de-DE" dirty="0"/>
          </a:p>
        </p:txBody>
      </p:sp>
      <p:sp>
        <p:nvSpPr>
          <p:cNvPr id="8" name="Foliennummer"/>
          <p:cNvSpPr>
            <a:spLocks noGrp="1"/>
          </p:cNvSpPr>
          <p:nvPr>
            <p:ph type="sldNum" sz="quarter" idx="27"/>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361637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3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23"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13" name="Bild"/>
          <p:cNvSpPr>
            <a:spLocks noGrp="1"/>
          </p:cNvSpPr>
          <p:nvPr>
            <p:ph type="pic" sz="quarter" idx="18"/>
          </p:nvPr>
        </p:nvSpPr>
        <p:spPr>
          <a:xfrm>
            <a:off x="1" y="3599165"/>
            <a:ext cx="16241898" cy="8638000"/>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9" name="Text"/>
          <p:cNvSpPr>
            <a:spLocks noGrp="1"/>
          </p:cNvSpPr>
          <p:nvPr>
            <p:ph type="body" sz="quarter" idx="30"/>
          </p:nvPr>
        </p:nvSpPr>
        <p:spPr>
          <a:xfrm>
            <a:off x="16271506" y="3599167"/>
            <a:ext cx="8106144" cy="8638000"/>
          </a:xfrm>
          <a:solidFill>
            <a:schemeClr val="tx2">
              <a:alpha val="75000"/>
            </a:schemeClr>
          </a:solidFill>
        </p:spPr>
        <p:txBody>
          <a:bodyPr lIns="468000" tIns="360000" rIns="468000" bIns="360000"/>
          <a:lstStyle>
            <a:lvl1pPr marL="0" indent="0" algn="l">
              <a:buFontTx/>
              <a:buNone/>
              <a:defRPr/>
            </a:lvl1pPr>
            <a:lvl2pPr algn="ctr">
              <a:defRPr/>
            </a:lvl2pPr>
            <a:lvl3pPr algn="ctr">
              <a:defRPr/>
            </a:lvl3pPr>
            <a:lvl4pPr algn="ctr">
              <a:defRPr/>
            </a:lvl4pPr>
            <a:lvl5pPr algn="ctr">
              <a:defRPr/>
            </a:lvl5pPr>
          </a:lstStyle>
          <a:p>
            <a:pPr lvl="0"/>
            <a:r>
              <a:rPr lang="de-DE"/>
              <a:t>Textmasterformat bearbeiten</a:t>
            </a:r>
          </a:p>
        </p:txBody>
      </p:sp>
      <p:sp>
        <p:nvSpPr>
          <p:cNvPr id="3" name="Datum"/>
          <p:cNvSpPr>
            <a:spLocks noGrp="1"/>
          </p:cNvSpPr>
          <p:nvPr>
            <p:ph type="dt" sz="half" idx="25"/>
          </p:nvPr>
        </p:nvSpPr>
        <p:spPr/>
        <p:txBody>
          <a:bodyPr/>
          <a:lstStyle/>
          <a:p>
            <a:fld id="{8AABC6AE-9D70-4706-8F3F-AD7EC4BC134C}" type="datetime1">
              <a:rPr lang="en-US" smtClean="0"/>
              <a:t>5/23/2025</a:t>
            </a:fld>
            <a:r>
              <a:rPr lang="de-DE" spc="600"/>
              <a:t> </a:t>
            </a:r>
            <a:r>
              <a:rPr lang="de-DE"/>
              <a:t>|</a:t>
            </a:r>
            <a:endParaRPr lang="de-DE" dirty="0"/>
          </a:p>
        </p:txBody>
      </p:sp>
      <p:sp>
        <p:nvSpPr>
          <p:cNvPr id="7" name="Fußzeile"/>
          <p:cNvSpPr>
            <a:spLocks noGrp="1"/>
          </p:cNvSpPr>
          <p:nvPr>
            <p:ph type="ftr" sz="quarter" idx="26"/>
          </p:nvPr>
        </p:nvSpPr>
        <p:spPr/>
        <p:txBody>
          <a:bodyPr/>
          <a:lstStyle/>
          <a:p>
            <a:r>
              <a:rPr lang="en-US"/>
              <a:t>WiFi Solutions</a:t>
            </a:r>
            <a:endParaRPr lang="de-DE" dirty="0"/>
          </a:p>
        </p:txBody>
      </p:sp>
      <p:sp>
        <p:nvSpPr>
          <p:cNvPr id="8" name="Foliennummer"/>
          <p:cNvSpPr>
            <a:spLocks noGrp="1"/>
          </p:cNvSpPr>
          <p:nvPr>
            <p:ph type="sldNum" sz="quarter" idx="27"/>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339743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4_Text &amp; Bild">
    <p:spTree>
      <p:nvGrpSpPr>
        <p:cNvPr id="1" name=""/>
        <p:cNvGrpSpPr/>
        <p:nvPr/>
      </p:nvGrpSpPr>
      <p:grpSpPr>
        <a:xfrm>
          <a:off x="0" y="0"/>
          <a:ext cx="0" cy="0"/>
          <a:chOff x="0" y="0"/>
          <a:chExt cx="0" cy="0"/>
        </a:xfrm>
      </p:grpSpPr>
      <p:sp>
        <p:nvSpPr>
          <p:cNvPr id="2" name="Titel"/>
          <p:cNvSpPr>
            <a:spLocks noGrp="1"/>
          </p:cNvSpPr>
          <p:nvPr>
            <p:ph type="title" hasCustomPrompt="1"/>
          </p:nvPr>
        </p:nvSpPr>
        <p:spPr>
          <a:xfrm>
            <a:off x="935876" y="1475658"/>
            <a:ext cx="8098945" cy="1295700"/>
          </a:xfrm>
        </p:spPr>
        <p:txBody>
          <a:bodyPr rIns="0"/>
          <a:lstStyle/>
          <a:p>
            <a:r>
              <a:rPr lang="de-DE" dirty="0"/>
              <a:t>Titelformat bearbeiten</a:t>
            </a:r>
          </a:p>
        </p:txBody>
      </p:sp>
      <p:sp>
        <p:nvSpPr>
          <p:cNvPr id="12" name="Untertitel"/>
          <p:cNvSpPr>
            <a:spLocks noGrp="1"/>
          </p:cNvSpPr>
          <p:nvPr>
            <p:ph type="body" sz="quarter" idx="13" hasCustomPrompt="1"/>
          </p:nvPr>
        </p:nvSpPr>
        <p:spPr>
          <a:xfrm>
            <a:off x="935878" y="2267475"/>
            <a:ext cx="8098945" cy="503883"/>
          </a:xfrm>
        </p:spPr>
        <p:txBody>
          <a:bodyPr rIns="0"/>
          <a:lstStyle>
            <a:lvl1pPr marL="0" indent="0">
              <a:buNone/>
              <a:defRPr sz="3199" b="0" i="1">
                <a:solidFill>
                  <a:schemeClr val="tx1">
                    <a:lumMod val="75000"/>
                    <a:lumOff val="25000"/>
                  </a:schemeClr>
                </a:solidFill>
              </a:defRPr>
            </a:lvl1pPr>
          </a:lstStyle>
          <a:p>
            <a:pPr lvl="0"/>
            <a:r>
              <a:rPr lang="de-DE" dirty="0"/>
              <a:t>Untertitel bearbeiten</a:t>
            </a:r>
          </a:p>
        </p:txBody>
      </p:sp>
      <p:sp>
        <p:nvSpPr>
          <p:cNvPr id="9" name="Bild"/>
          <p:cNvSpPr>
            <a:spLocks noGrp="1"/>
          </p:cNvSpPr>
          <p:nvPr>
            <p:ph type="pic" sz="quarter" idx="10"/>
          </p:nvPr>
        </p:nvSpPr>
        <p:spPr>
          <a:xfrm>
            <a:off x="9749156" y="2"/>
            <a:ext cx="14628494" cy="13716000"/>
          </a:xfrm>
          <a:prstGeom prst="rect">
            <a:avLst/>
          </a:prstGeo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16" name="Text"/>
          <p:cNvSpPr>
            <a:spLocks noGrp="1"/>
          </p:cNvSpPr>
          <p:nvPr>
            <p:ph idx="15"/>
          </p:nvPr>
        </p:nvSpPr>
        <p:spPr>
          <a:xfrm>
            <a:off x="935877" y="3599165"/>
            <a:ext cx="8099763"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
          <p:cNvSpPr>
            <a:spLocks noGrp="1"/>
          </p:cNvSpPr>
          <p:nvPr>
            <p:ph type="dt" sz="half" idx="16"/>
          </p:nvPr>
        </p:nvSpPr>
        <p:spPr/>
        <p:txBody>
          <a:bodyPr/>
          <a:lstStyle/>
          <a:p>
            <a:fld id="{51776E0C-EB62-4F26-B03E-DD708F218F31}" type="datetime1">
              <a:rPr lang="en-US" smtClean="0"/>
              <a:t>5/23/2025</a:t>
            </a:fld>
            <a:r>
              <a:rPr lang="de-DE" spc="600"/>
              <a:t> </a:t>
            </a:r>
            <a:r>
              <a:rPr lang="de-DE"/>
              <a:t>|</a:t>
            </a:r>
            <a:endParaRPr lang="de-DE" dirty="0"/>
          </a:p>
        </p:txBody>
      </p:sp>
      <p:sp>
        <p:nvSpPr>
          <p:cNvPr id="4" name="Fußzeile"/>
          <p:cNvSpPr>
            <a:spLocks noGrp="1"/>
          </p:cNvSpPr>
          <p:nvPr>
            <p:ph type="ftr" sz="quarter" idx="17"/>
          </p:nvPr>
        </p:nvSpPr>
        <p:spPr/>
        <p:txBody>
          <a:bodyPr/>
          <a:lstStyle/>
          <a:p>
            <a:r>
              <a:rPr lang="en-US"/>
              <a:t>WiFi Solutions</a:t>
            </a:r>
            <a:endParaRPr lang="de-DE" dirty="0"/>
          </a:p>
        </p:txBody>
      </p:sp>
      <p:grpSp>
        <p:nvGrpSpPr>
          <p:cNvPr id="11" name="Gruppieren 10"/>
          <p:cNvGrpSpPr/>
          <p:nvPr userDrawn="1"/>
        </p:nvGrpSpPr>
        <p:grpSpPr>
          <a:xfrm>
            <a:off x="9751059" y="-1"/>
            <a:ext cx="14625155" cy="3313935"/>
            <a:chOff x="4876165" y="-1"/>
            <a:chExt cx="7313530" cy="1657351"/>
          </a:xfrm>
        </p:grpSpPr>
        <p:sp>
          <p:nvSpPr>
            <p:cNvPr id="13" name="Rechteck 12"/>
            <p:cNvSpPr/>
            <p:nvPr/>
          </p:nvSpPr>
          <p:spPr>
            <a:xfrm>
              <a:off x="4876165" y="-1"/>
              <a:ext cx="7313529" cy="1657351"/>
            </a:xfrm>
            <a:prstGeom prst="rect">
              <a:avLst/>
            </a:prstGeom>
            <a:gradFill flip="none" rotWithShape="1">
              <a:gsLst>
                <a:gs pos="0">
                  <a:schemeClr val="tx1">
                    <a:alpha val="75000"/>
                  </a:schemeClr>
                </a:gs>
                <a:gs pos="53000">
                  <a:schemeClr val="tx1">
                    <a:alpha val="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3599" dirty="0" err="1">
                <a:solidFill>
                  <a:schemeClr val="tx1"/>
                </a:solidFill>
              </a:endParaRPr>
            </a:p>
          </p:txBody>
        </p:sp>
        <p:pic>
          <p:nvPicPr>
            <p:cNvPr id="14" name="Polygon"/>
            <p:cNvPicPr>
              <a:picLocks noChangeAspect="1"/>
            </p:cNvPicPr>
            <p:nvPr userDrawn="1"/>
          </p:nvPicPr>
          <p:blipFill rotWithShape="1">
            <a:blip r:embed="rId2">
              <a:extLst>
                <a:ext uri="{28A0092B-C50C-407E-A947-70E740481C1C}">
                  <a14:useLocalDpi xmlns:a14="http://schemas.microsoft.com/office/drawing/2010/main" val="0"/>
                </a:ext>
              </a:extLst>
            </a:blip>
            <a:srcRect l="39999"/>
            <a:stretch/>
          </p:blipFill>
          <p:spPr>
            <a:xfrm>
              <a:off x="4876165" y="0"/>
              <a:ext cx="7313530" cy="594361"/>
            </a:xfrm>
            <a:prstGeom prst="rect">
              <a:avLst/>
            </a:prstGeom>
          </p:spPr>
        </p:pic>
        <p:pic>
          <p:nvPicPr>
            <p:cNvPr id="15" name="Logo"/>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13599" y="682836"/>
              <a:ext cx="1908000" cy="4142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010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5_Text &amp; Bild">
    <p:spTree>
      <p:nvGrpSpPr>
        <p:cNvPr id="1" name=""/>
        <p:cNvGrpSpPr/>
        <p:nvPr/>
      </p:nvGrpSpPr>
      <p:grpSpPr>
        <a:xfrm>
          <a:off x="0" y="0"/>
          <a:ext cx="0" cy="0"/>
          <a:chOff x="0" y="0"/>
          <a:chExt cx="0" cy="0"/>
        </a:xfrm>
      </p:grpSpPr>
      <p:sp>
        <p:nvSpPr>
          <p:cNvPr id="2" name="Titel"/>
          <p:cNvSpPr>
            <a:spLocks noGrp="1"/>
          </p:cNvSpPr>
          <p:nvPr>
            <p:ph type="title" hasCustomPrompt="1"/>
          </p:nvPr>
        </p:nvSpPr>
        <p:spPr>
          <a:xfrm>
            <a:off x="935876" y="1475658"/>
            <a:ext cx="8098945" cy="1295700"/>
          </a:xfrm>
        </p:spPr>
        <p:txBody>
          <a:bodyPr rIns="0"/>
          <a:lstStyle/>
          <a:p>
            <a:r>
              <a:rPr lang="de-DE" dirty="0"/>
              <a:t>Titelformat bearbeiten</a:t>
            </a:r>
          </a:p>
        </p:txBody>
      </p:sp>
      <p:sp>
        <p:nvSpPr>
          <p:cNvPr id="12" name="Untertitel"/>
          <p:cNvSpPr>
            <a:spLocks noGrp="1"/>
          </p:cNvSpPr>
          <p:nvPr>
            <p:ph type="body" sz="quarter" idx="13" hasCustomPrompt="1"/>
          </p:nvPr>
        </p:nvSpPr>
        <p:spPr>
          <a:xfrm>
            <a:off x="935878" y="2267475"/>
            <a:ext cx="8098945" cy="503883"/>
          </a:xfrm>
        </p:spPr>
        <p:txBody>
          <a:bodyPr rIns="0"/>
          <a:lstStyle>
            <a:lvl1pPr marL="0" indent="0">
              <a:buNone/>
              <a:defRPr sz="3199" b="0" i="1">
                <a:solidFill>
                  <a:schemeClr val="tx1">
                    <a:lumMod val="75000"/>
                    <a:lumOff val="25000"/>
                  </a:schemeClr>
                </a:solidFill>
              </a:defRPr>
            </a:lvl1pPr>
          </a:lstStyle>
          <a:p>
            <a:pPr lvl="0"/>
            <a:r>
              <a:rPr lang="de-DE" dirty="0"/>
              <a:t>Untertitel bearbeiten</a:t>
            </a:r>
          </a:p>
        </p:txBody>
      </p:sp>
      <p:sp>
        <p:nvSpPr>
          <p:cNvPr id="16" name="Text"/>
          <p:cNvSpPr>
            <a:spLocks noGrp="1"/>
          </p:cNvSpPr>
          <p:nvPr>
            <p:ph idx="15"/>
          </p:nvPr>
        </p:nvSpPr>
        <p:spPr>
          <a:xfrm>
            <a:off x="935878" y="3599165"/>
            <a:ext cx="8098945"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
          <p:cNvSpPr>
            <a:spLocks noGrp="1"/>
          </p:cNvSpPr>
          <p:nvPr>
            <p:ph type="pic" sz="quarter" idx="10"/>
          </p:nvPr>
        </p:nvSpPr>
        <p:spPr>
          <a:xfrm>
            <a:off x="9751060" y="0"/>
            <a:ext cx="7299849" cy="13716000"/>
          </a:xfrm>
          <a:prstGeom prst="rect">
            <a:avLst/>
          </a:prstGeo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8" name="Bild"/>
          <p:cNvSpPr>
            <a:spLocks noGrp="1"/>
          </p:cNvSpPr>
          <p:nvPr>
            <p:ph type="pic" sz="quarter" idx="18"/>
          </p:nvPr>
        </p:nvSpPr>
        <p:spPr>
          <a:xfrm>
            <a:off x="17077801" y="0"/>
            <a:ext cx="7299849" cy="13716000"/>
          </a:xfrm>
          <a:prstGeom prst="rect">
            <a:avLst/>
          </a:prstGeo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3" name="Datum"/>
          <p:cNvSpPr>
            <a:spLocks noGrp="1"/>
          </p:cNvSpPr>
          <p:nvPr>
            <p:ph type="dt" sz="half" idx="16"/>
          </p:nvPr>
        </p:nvSpPr>
        <p:spPr/>
        <p:txBody>
          <a:bodyPr/>
          <a:lstStyle/>
          <a:p>
            <a:fld id="{5BF3F878-2964-40CE-9D62-9F57E70E7574}" type="datetime1">
              <a:rPr lang="en-US" smtClean="0"/>
              <a:t>5/23/2025</a:t>
            </a:fld>
            <a:r>
              <a:rPr lang="de-DE" spc="600"/>
              <a:t> </a:t>
            </a:r>
            <a:r>
              <a:rPr lang="de-DE"/>
              <a:t>|</a:t>
            </a:r>
            <a:endParaRPr lang="de-DE" dirty="0"/>
          </a:p>
        </p:txBody>
      </p:sp>
      <p:sp>
        <p:nvSpPr>
          <p:cNvPr id="4" name="Fußzeile"/>
          <p:cNvSpPr>
            <a:spLocks noGrp="1"/>
          </p:cNvSpPr>
          <p:nvPr>
            <p:ph type="ftr" sz="quarter" idx="17"/>
          </p:nvPr>
        </p:nvSpPr>
        <p:spPr/>
        <p:txBody>
          <a:bodyPr/>
          <a:lstStyle/>
          <a:p>
            <a:r>
              <a:rPr lang="en-US"/>
              <a:t>WiFi Solutions</a:t>
            </a:r>
            <a:endParaRPr lang="de-DE" dirty="0"/>
          </a:p>
        </p:txBody>
      </p:sp>
      <p:grpSp>
        <p:nvGrpSpPr>
          <p:cNvPr id="33" name="Gruppieren 32"/>
          <p:cNvGrpSpPr/>
          <p:nvPr userDrawn="1"/>
        </p:nvGrpSpPr>
        <p:grpSpPr>
          <a:xfrm>
            <a:off x="9749156" y="0"/>
            <a:ext cx="14628494" cy="3599167"/>
            <a:chOff x="4875213" y="1653128"/>
            <a:chExt cx="7315200" cy="1800000"/>
          </a:xfrm>
        </p:grpSpPr>
        <p:sp>
          <p:nvSpPr>
            <p:cNvPr id="34" name="Rechteck 33"/>
            <p:cNvSpPr/>
            <p:nvPr/>
          </p:nvSpPr>
          <p:spPr>
            <a:xfrm>
              <a:off x="8540013" y="1653128"/>
              <a:ext cx="3650400" cy="1800000"/>
            </a:xfrm>
            <a:prstGeom prst="rect">
              <a:avLst/>
            </a:prstGeom>
            <a:gradFill flip="none" rotWithShape="1">
              <a:gsLst>
                <a:gs pos="0">
                  <a:schemeClr val="tx1"/>
                </a:gs>
                <a:gs pos="70000">
                  <a:schemeClr val="tx1">
                    <a:alpha val="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3599" dirty="0" err="1">
                <a:solidFill>
                  <a:schemeClr val="tx1"/>
                </a:solidFill>
              </a:endParaRPr>
            </a:p>
          </p:txBody>
        </p:sp>
        <p:sp>
          <p:nvSpPr>
            <p:cNvPr id="35" name="Rechteck 34"/>
            <p:cNvSpPr/>
            <p:nvPr/>
          </p:nvSpPr>
          <p:spPr>
            <a:xfrm>
              <a:off x="4876165" y="1653128"/>
              <a:ext cx="3650400" cy="1800000"/>
            </a:xfrm>
            <a:prstGeom prst="rect">
              <a:avLst/>
            </a:prstGeom>
            <a:gradFill flip="none" rotWithShape="1">
              <a:gsLst>
                <a:gs pos="0">
                  <a:schemeClr val="tx1">
                    <a:alpha val="62000"/>
                  </a:schemeClr>
                </a:gs>
                <a:gs pos="46000">
                  <a:schemeClr val="tx1">
                    <a:alpha val="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3599" dirty="0" err="1">
                <a:solidFill>
                  <a:schemeClr val="tx1"/>
                </a:solidFill>
              </a:endParaRPr>
            </a:p>
          </p:txBody>
        </p:sp>
        <p:pic>
          <p:nvPicPr>
            <p:cNvPr id="36" name="Polygon"/>
            <p:cNvPicPr>
              <a:picLocks noChangeAspect="1"/>
            </p:cNvPicPr>
            <p:nvPr userDrawn="1"/>
          </p:nvPicPr>
          <p:blipFill rotWithShape="1">
            <a:blip r:embed="rId2">
              <a:extLst>
                <a:ext uri="{28A0092B-C50C-407E-A947-70E740481C1C}">
                  <a14:useLocalDpi xmlns:a14="http://schemas.microsoft.com/office/drawing/2010/main" val="0"/>
                </a:ext>
              </a:extLst>
            </a:blip>
            <a:srcRect l="39991"/>
            <a:stretch/>
          </p:blipFill>
          <p:spPr>
            <a:xfrm>
              <a:off x="4875213" y="1653129"/>
              <a:ext cx="7314482" cy="594361"/>
            </a:xfrm>
            <a:prstGeom prst="rect">
              <a:avLst/>
            </a:prstGeom>
          </p:spPr>
        </p:pic>
        <p:pic>
          <p:nvPicPr>
            <p:cNvPr id="37" name="Logo"/>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13599" y="2335965"/>
              <a:ext cx="1908000" cy="4142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5991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ohne Bulle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1536301" y="3546479"/>
            <a:ext cx="21499733" cy="8785224"/>
          </a:xfrm>
          <a:prstGeom prst="rect">
            <a:avLst/>
          </a:prstGeom>
        </p:spPr>
        <p:txBody>
          <a:bodyPr/>
          <a:lstStyle>
            <a:lvl1pPr marL="0" indent="0">
              <a:buNone/>
              <a:defRPr/>
            </a:lvl1pPr>
            <a:lvl2pPr marL="478248" indent="0">
              <a:buNone/>
              <a:defRPr/>
            </a:lvl2pPr>
            <a:lvl3pPr marL="956494" indent="0">
              <a:buNone/>
              <a:defRPr/>
            </a:lvl3pPr>
            <a:lvl4pPr marL="1434743" indent="0">
              <a:buNone/>
              <a:defRPr/>
            </a:lvl4pPr>
            <a:lvl5pPr marL="1917222" indent="0">
              <a:buNone/>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13">
            <a:extLst>
              <a:ext uri="{FF2B5EF4-FFF2-40B4-BE49-F238E27FC236}">
                <a16:creationId xmlns:a16="http://schemas.microsoft.com/office/drawing/2014/main" id="{6F83F24A-03F3-444B-B391-674A480B85A5}"/>
              </a:ext>
            </a:extLst>
          </p:cNvPr>
          <p:cNvSpPr>
            <a:spLocks noGrp="1"/>
          </p:cNvSpPr>
          <p:nvPr>
            <p:ph type="dt" sz="half" idx="10"/>
          </p:nvPr>
        </p:nvSpPr>
        <p:spPr>
          <a:xfrm>
            <a:off x="155575" y="12954000"/>
            <a:ext cx="2201863" cy="762000"/>
          </a:xfrm>
          <a:prstGeom prst="rect">
            <a:avLst/>
          </a:prstGeom>
        </p:spPr>
        <p:txBody>
          <a:bodyPr vert="horz" lIns="0" tIns="0" rIns="0" bIns="0" rtlCol="0" anchor="ctr"/>
          <a:lstStyle>
            <a:lvl1pPr algn="r">
              <a:defRPr sz="2399">
                <a:solidFill>
                  <a:schemeClr val="tx1"/>
                </a:solidFill>
                <a:latin typeface="Arial" pitchFamily="34" charset="0"/>
              </a:defRPr>
            </a:lvl1pPr>
          </a:lstStyle>
          <a:p>
            <a:pPr>
              <a:defRPr/>
            </a:pPr>
            <a:r>
              <a:rPr lang="en-US"/>
              <a:t>|</a:t>
            </a:r>
            <a:endParaRPr lang="de-DE" dirty="0"/>
          </a:p>
        </p:txBody>
      </p:sp>
    </p:spTree>
    <p:extLst>
      <p:ext uri="{BB962C8B-B14F-4D97-AF65-F5344CB8AC3E}">
        <p14:creationId xmlns:p14="http://schemas.microsoft.com/office/powerpoint/2010/main" val="3061586390"/>
      </p:ext>
    </p:extLst>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6_Text &amp; Bild">
    <p:spTree>
      <p:nvGrpSpPr>
        <p:cNvPr id="1" name=""/>
        <p:cNvGrpSpPr/>
        <p:nvPr/>
      </p:nvGrpSpPr>
      <p:grpSpPr>
        <a:xfrm>
          <a:off x="0" y="0"/>
          <a:ext cx="0" cy="0"/>
          <a:chOff x="0" y="0"/>
          <a:chExt cx="0" cy="0"/>
        </a:xfrm>
      </p:grpSpPr>
      <p:sp>
        <p:nvSpPr>
          <p:cNvPr id="2" name="Titel"/>
          <p:cNvSpPr>
            <a:spLocks noGrp="1"/>
          </p:cNvSpPr>
          <p:nvPr>
            <p:ph type="title" hasCustomPrompt="1"/>
          </p:nvPr>
        </p:nvSpPr>
        <p:spPr>
          <a:xfrm>
            <a:off x="935876" y="1475658"/>
            <a:ext cx="8098945" cy="1295700"/>
          </a:xfrm>
        </p:spPr>
        <p:txBody>
          <a:bodyPr rIns="0"/>
          <a:lstStyle/>
          <a:p>
            <a:r>
              <a:rPr lang="de-DE" dirty="0"/>
              <a:t>Titelformat bearbeiten</a:t>
            </a:r>
          </a:p>
        </p:txBody>
      </p:sp>
      <p:sp>
        <p:nvSpPr>
          <p:cNvPr id="12" name="Untertitel"/>
          <p:cNvSpPr>
            <a:spLocks noGrp="1"/>
          </p:cNvSpPr>
          <p:nvPr>
            <p:ph type="body" sz="quarter" idx="13" hasCustomPrompt="1"/>
          </p:nvPr>
        </p:nvSpPr>
        <p:spPr>
          <a:xfrm>
            <a:off x="935878" y="2267475"/>
            <a:ext cx="8098945" cy="503883"/>
          </a:xfrm>
        </p:spPr>
        <p:txBody>
          <a:bodyPr rIns="0"/>
          <a:lstStyle>
            <a:lvl1pPr marL="0" indent="0">
              <a:buNone/>
              <a:defRPr sz="3199" b="0" i="1" baseline="0">
                <a:solidFill>
                  <a:schemeClr val="tx1">
                    <a:lumMod val="75000"/>
                    <a:lumOff val="25000"/>
                  </a:schemeClr>
                </a:solidFill>
              </a:defRPr>
            </a:lvl1pPr>
          </a:lstStyle>
          <a:p>
            <a:pPr lvl="0"/>
            <a:r>
              <a:rPr lang="de-DE" dirty="0"/>
              <a:t>Untertitel bearbeiten</a:t>
            </a:r>
          </a:p>
        </p:txBody>
      </p:sp>
      <p:sp>
        <p:nvSpPr>
          <p:cNvPr id="16" name="Text"/>
          <p:cNvSpPr>
            <a:spLocks noGrp="1"/>
          </p:cNvSpPr>
          <p:nvPr>
            <p:ph idx="15"/>
          </p:nvPr>
        </p:nvSpPr>
        <p:spPr>
          <a:xfrm>
            <a:off x="935878" y="3599165"/>
            <a:ext cx="8098945"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
          <p:cNvSpPr>
            <a:spLocks noGrp="1"/>
          </p:cNvSpPr>
          <p:nvPr>
            <p:ph type="pic" sz="quarter" idx="10"/>
          </p:nvPr>
        </p:nvSpPr>
        <p:spPr>
          <a:xfrm>
            <a:off x="9751060" y="0"/>
            <a:ext cx="7299849" cy="6845615"/>
          </a:xfrm>
          <a:prstGeom prst="rect">
            <a:avLst/>
          </a:prstGeo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10" name="Bild"/>
          <p:cNvSpPr>
            <a:spLocks noGrp="1"/>
          </p:cNvSpPr>
          <p:nvPr>
            <p:ph type="pic" sz="quarter" idx="19"/>
          </p:nvPr>
        </p:nvSpPr>
        <p:spPr>
          <a:xfrm>
            <a:off x="9751060" y="6870385"/>
            <a:ext cx="7299849" cy="6845615"/>
          </a:xfrm>
          <a:prstGeom prst="rect">
            <a:avLst/>
          </a:prstGeo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8" name="Bild"/>
          <p:cNvSpPr>
            <a:spLocks noGrp="1"/>
          </p:cNvSpPr>
          <p:nvPr>
            <p:ph type="pic" sz="quarter" idx="18"/>
          </p:nvPr>
        </p:nvSpPr>
        <p:spPr>
          <a:xfrm>
            <a:off x="17077801" y="0"/>
            <a:ext cx="7299849" cy="13716000"/>
          </a:xfrm>
          <a:prstGeom prst="rect">
            <a:avLst/>
          </a:prstGeo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3" name="Datum"/>
          <p:cNvSpPr>
            <a:spLocks noGrp="1"/>
          </p:cNvSpPr>
          <p:nvPr>
            <p:ph type="dt" sz="half" idx="16"/>
          </p:nvPr>
        </p:nvSpPr>
        <p:spPr/>
        <p:txBody>
          <a:bodyPr/>
          <a:lstStyle/>
          <a:p>
            <a:fld id="{581564E8-8E6F-43B9-9941-60DF9E548FB8}" type="datetime1">
              <a:rPr lang="en-US" smtClean="0"/>
              <a:t>5/23/2025</a:t>
            </a:fld>
            <a:r>
              <a:rPr lang="de-DE" spc="600"/>
              <a:t> </a:t>
            </a:r>
            <a:r>
              <a:rPr lang="de-DE"/>
              <a:t>|</a:t>
            </a:r>
            <a:endParaRPr lang="de-DE" dirty="0"/>
          </a:p>
        </p:txBody>
      </p:sp>
      <p:sp>
        <p:nvSpPr>
          <p:cNvPr id="4" name="Fußzeile"/>
          <p:cNvSpPr>
            <a:spLocks noGrp="1"/>
          </p:cNvSpPr>
          <p:nvPr>
            <p:ph type="ftr" sz="quarter" idx="17"/>
          </p:nvPr>
        </p:nvSpPr>
        <p:spPr/>
        <p:txBody>
          <a:bodyPr/>
          <a:lstStyle/>
          <a:p>
            <a:r>
              <a:rPr lang="en-US"/>
              <a:t>WiFi Solutions</a:t>
            </a:r>
            <a:endParaRPr lang="de-DE" dirty="0"/>
          </a:p>
        </p:txBody>
      </p:sp>
      <p:grpSp>
        <p:nvGrpSpPr>
          <p:cNvPr id="24" name="Gruppieren 23"/>
          <p:cNvGrpSpPr/>
          <p:nvPr userDrawn="1"/>
        </p:nvGrpSpPr>
        <p:grpSpPr>
          <a:xfrm>
            <a:off x="9749156" y="0"/>
            <a:ext cx="14628494" cy="3599167"/>
            <a:chOff x="4875213" y="1653128"/>
            <a:chExt cx="7315200" cy="1800000"/>
          </a:xfrm>
        </p:grpSpPr>
        <p:sp>
          <p:nvSpPr>
            <p:cNvPr id="25" name="Rechteck 24"/>
            <p:cNvSpPr/>
            <p:nvPr/>
          </p:nvSpPr>
          <p:spPr>
            <a:xfrm>
              <a:off x="8540013" y="1653128"/>
              <a:ext cx="3650400" cy="1800000"/>
            </a:xfrm>
            <a:prstGeom prst="rect">
              <a:avLst/>
            </a:prstGeom>
            <a:gradFill flip="none" rotWithShape="1">
              <a:gsLst>
                <a:gs pos="0">
                  <a:schemeClr val="tx1"/>
                </a:gs>
                <a:gs pos="70000">
                  <a:schemeClr val="tx1">
                    <a:alpha val="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3599" dirty="0" err="1">
                <a:solidFill>
                  <a:schemeClr val="tx1"/>
                </a:solidFill>
              </a:endParaRPr>
            </a:p>
          </p:txBody>
        </p:sp>
        <p:sp>
          <p:nvSpPr>
            <p:cNvPr id="26" name="Rechteck 25"/>
            <p:cNvSpPr/>
            <p:nvPr/>
          </p:nvSpPr>
          <p:spPr>
            <a:xfrm>
              <a:off x="4876165" y="1653128"/>
              <a:ext cx="3650400" cy="1800000"/>
            </a:xfrm>
            <a:prstGeom prst="rect">
              <a:avLst/>
            </a:prstGeom>
            <a:gradFill flip="none" rotWithShape="1">
              <a:gsLst>
                <a:gs pos="0">
                  <a:schemeClr val="tx1">
                    <a:alpha val="62000"/>
                  </a:schemeClr>
                </a:gs>
                <a:gs pos="46000">
                  <a:schemeClr val="tx1">
                    <a:alpha val="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3599" dirty="0" err="1">
                <a:solidFill>
                  <a:schemeClr val="tx1"/>
                </a:solidFill>
              </a:endParaRPr>
            </a:p>
          </p:txBody>
        </p:sp>
        <p:pic>
          <p:nvPicPr>
            <p:cNvPr id="27" name="Polygon"/>
            <p:cNvPicPr>
              <a:picLocks noChangeAspect="1"/>
            </p:cNvPicPr>
            <p:nvPr userDrawn="1"/>
          </p:nvPicPr>
          <p:blipFill rotWithShape="1">
            <a:blip r:embed="rId2">
              <a:extLst>
                <a:ext uri="{28A0092B-C50C-407E-A947-70E740481C1C}">
                  <a14:useLocalDpi xmlns:a14="http://schemas.microsoft.com/office/drawing/2010/main" val="0"/>
                </a:ext>
              </a:extLst>
            </a:blip>
            <a:srcRect l="39991"/>
            <a:stretch/>
          </p:blipFill>
          <p:spPr>
            <a:xfrm>
              <a:off x="4875213" y="1653129"/>
              <a:ext cx="7314482" cy="594361"/>
            </a:xfrm>
            <a:prstGeom prst="rect">
              <a:avLst/>
            </a:prstGeom>
          </p:spPr>
        </p:pic>
        <p:pic>
          <p:nvPicPr>
            <p:cNvPr id="28" name="Logo"/>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13599" y="2335965"/>
              <a:ext cx="1908000" cy="4142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5273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7_Text &amp; Bild">
    <p:spTree>
      <p:nvGrpSpPr>
        <p:cNvPr id="1" name=""/>
        <p:cNvGrpSpPr/>
        <p:nvPr/>
      </p:nvGrpSpPr>
      <p:grpSpPr>
        <a:xfrm>
          <a:off x="0" y="0"/>
          <a:ext cx="0" cy="0"/>
          <a:chOff x="0" y="0"/>
          <a:chExt cx="0" cy="0"/>
        </a:xfrm>
      </p:grpSpPr>
      <p:sp>
        <p:nvSpPr>
          <p:cNvPr id="2" name="Titel"/>
          <p:cNvSpPr>
            <a:spLocks noGrp="1"/>
          </p:cNvSpPr>
          <p:nvPr>
            <p:ph type="title" hasCustomPrompt="1"/>
          </p:nvPr>
        </p:nvSpPr>
        <p:spPr>
          <a:xfrm>
            <a:off x="935876" y="1475658"/>
            <a:ext cx="8098945" cy="1295700"/>
          </a:xfrm>
        </p:spPr>
        <p:txBody>
          <a:bodyPr rIns="0"/>
          <a:lstStyle/>
          <a:p>
            <a:r>
              <a:rPr lang="de-DE" dirty="0"/>
              <a:t>Titelformat bearbeiten</a:t>
            </a:r>
          </a:p>
        </p:txBody>
      </p:sp>
      <p:sp>
        <p:nvSpPr>
          <p:cNvPr id="12" name="Untertitel"/>
          <p:cNvSpPr>
            <a:spLocks noGrp="1"/>
          </p:cNvSpPr>
          <p:nvPr>
            <p:ph type="body" sz="quarter" idx="13" hasCustomPrompt="1"/>
          </p:nvPr>
        </p:nvSpPr>
        <p:spPr>
          <a:xfrm>
            <a:off x="935878" y="2267475"/>
            <a:ext cx="8098945" cy="503883"/>
          </a:xfrm>
        </p:spPr>
        <p:txBody>
          <a:bodyPr rIns="0"/>
          <a:lstStyle>
            <a:lvl1pPr marL="0" indent="0">
              <a:buNone/>
              <a:defRPr sz="3199" b="0" i="1" baseline="0">
                <a:solidFill>
                  <a:schemeClr val="tx1">
                    <a:lumMod val="75000"/>
                    <a:lumOff val="25000"/>
                  </a:schemeClr>
                </a:solidFill>
              </a:defRPr>
            </a:lvl1pPr>
          </a:lstStyle>
          <a:p>
            <a:pPr lvl="0"/>
            <a:r>
              <a:rPr lang="de-DE" dirty="0"/>
              <a:t>Untertitel bearbeiten</a:t>
            </a:r>
          </a:p>
        </p:txBody>
      </p:sp>
      <p:sp>
        <p:nvSpPr>
          <p:cNvPr id="16" name="Text"/>
          <p:cNvSpPr>
            <a:spLocks noGrp="1"/>
          </p:cNvSpPr>
          <p:nvPr>
            <p:ph idx="15"/>
          </p:nvPr>
        </p:nvSpPr>
        <p:spPr>
          <a:xfrm>
            <a:off x="935878" y="3599165"/>
            <a:ext cx="8098945"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
          <p:cNvSpPr>
            <a:spLocks noGrp="1"/>
          </p:cNvSpPr>
          <p:nvPr>
            <p:ph type="pic" sz="quarter" idx="10"/>
          </p:nvPr>
        </p:nvSpPr>
        <p:spPr>
          <a:xfrm>
            <a:off x="9751060" y="0"/>
            <a:ext cx="14626590" cy="6845615"/>
          </a:xfrm>
          <a:prstGeom prst="rect">
            <a:avLst/>
          </a:prstGeo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10" name="Bild"/>
          <p:cNvSpPr>
            <a:spLocks noGrp="1"/>
          </p:cNvSpPr>
          <p:nvPr>
            <p:ph type="pic" sz="quarter" idx="19"/>
          </p:nvPr>
        </p:nvSpPr>
        <p:spPr>
          <a:xfrm>
            <a:off x="9751060" y="6870385"/>
            <a:ext cx="7299849" cy="6845615"/>
          </a:xfrm>
          <a:prstGeom prst="rect">
            <a:avLst/>
          </a:prstGeo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11" name="Bild"/>
          <p:cNvSpPr>
            <a:spLocks noGrp="1"/>
          </p:cNvSpPr>
          <p:nvPr>
            <p:ph type="pic" sz="quarter" idx="20"/>
          </p:nvPr>
        </p:nvSpPr>
        <p:spPr>
          <a:xfrm>
            <a:off x="17077801" y="6870385"/>
            <a:ext cx="7299849" cy="6845615"/>
          </a:xfrm>
          <a:prstGeom prst="rect">
            <a:avLst/>
          </a:prstGeo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3" name="Datum"/>
          <p:cNvSpPr>
            <a:spLocks noGrp="1"/>
          </p:cNvSpPr>
          <p:nvPr>
            <p:ph type="dt" sz="half" idx="16"/>
          </p:nvPr>
        </p:nvSpPr>
        <p:spPr/>
        <p:txBody>
          <a:bodyPr/>
          <a:lstStyle/>
          <a:p>
            <a:fld id="{9E1D4D41-93B4-483D-BD6E-FC3E0B936E5F}" type="datetime1">
              <a:rPr lang="en-US" smtClean="0"/>
              <a:t>5/23/2025</a:t>
            </a:fld>
            <a:r>
              <a:rPr lang="de-DE" spc="600"/>
              <a:t> </a:t>
            </a:r>
            <a:r>
              <a:rPr lang="de-DE"/>
              <a:t>|</a:t>
            </a:r>
            <a:endParaRPr lang="de-DE" dirty="0"/>
          </a:p>
        </p:txBody>
      </p:sp>
      <p:sp>
        <p:nvSpPr>
          <p:cNvPr id="4" name="Fußzeile"/>
          <p:cNvSpPr>
            <a:spLocks noGrp="1"/>
          </p:cNvSpPr>
          <p:nvPr>
            <p:ph type="ftr" sz="quarter" idx="17"/>
          </p:nvPr>
        </p:nvSpPr>
        <p:spPr/>
        <p:txBody>
          <a:bodyPr/>
          <a:lstStyle/>
          <a:p>
            <a:r>
              <a:rPr lang="en-US"/>
              <a:t>WiFi Solutions</a:t>
            </a:r>
            <a:endParaRPr lang="de-DE" dirty="0"/>
          </a:p>
        </p:txBody>
      </p:sp>
      <p:grpSp>
        <p:nvGrpSpPr>
          <p:cNvPr id="24" name="Gruppieren 23"/>
          <p:cNvGrpSpPr/>
          <p:nvPr userDrawn="1"/>
        </p:nvGrpSpPr>
        <p:grpSpPr>
          <a:xfrm>
            <a:off x="9751059" y="-1"/>
            <a:ext cx="14625155" cy="3313935"/>
            <a:chOff x="4876165" y="-1"/>
            <a:chExt cx="7313530" cy="1657351"/>
          </a:xfrm>
        </p:grpSpPr>
        <p:sp>
          <p:nvSpPr>
            <p:cNvPr id="25" name="Rechteck 24"/>
            <p:cNvSpPr/>
            <p:nvPr/>
          </p:nvSpPr>
          <p:spPr>
            <a:xfrm>
              <a:off x="4876165" y="-1"/>
              <a:ext cx="7313529" cy="1657351"/>
            </a:xfrm>
            <a:prstGeom prst="rect">
              <a:avLst/>
            </a:prstGeom>
            <a:gradFill flip="none" rotWithShape="1">
              <a:gsLst>
                <a:gs pos="0">
                  <a:schemeClr val="tx1">
                    <a:alpha val="75000"/>
                  </a:schemeClr>
                </a:gs>
                <a:gs pos="53000">
                  <a:schemeClr val="tx1">
                    <a:alpha val="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3599" dirty="0" err="1">
                <a:solidFill>
                  <a:schemeClr val="tx1"/>
                </a:solidFill>
              </a:endParaRPr>
            </a:p>
          </p:txBody>
        </p:sp>
        <p:pic>
          <p:nvPicPr>
            <p:cNvPr id="26" name="Polygon"/>
            <p:cNvPicPr>
              <a:picLocks noChangeAspect="1"/>
            </p:cNvPicPr>
            <p:nvPr userDrawn="1"/>
          </p:nvPicPr>
          <p:blipFill rotWithShape="1">
            <a:blip r:embed="rId2">
              <a:extLst>
                <a:ext uri="{28A0092B-C50C-407E-A947-70E740481C1C}">
                  <a14:useLocalDpi xmlns:a14="http://schemas.microsoft.com/office/drawing/2010/main" val="0"/>
                </a:ext>
              </a:extLst>
            </a:blip>
            <a:srcRect l="39999"/>
            <a:stretch/>
          </p:blipFill>
          <p:spPr>
            <a:xfrm>
              <a:off x="4876165" y="0"/>
              <a:ext cx="7313530" cy="594361"/>
            </a:xfrm>
            <a:prstGeom prst="rect">
              <a:avLst/>
            </a:prstGeom>
          </p:spPr>
        </p:pic>
        <p:pic>
          <p:nvPicPr>
            <p:cNvPr id="27" name="Logo"/>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13599" y="682836"/>
              <a:ext cx="1908000" cy="4142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9056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8_Text &amp; Bild">
    <p:spTree>
      <p:nvGrpSpPr>
        <p:cNvPr id="1" name=""/>
        <p:cNvGrpSpPr/>
        <p:nvPr/>
      </p:nvGrpSpPr>
      <p:grpSpPr>
        <a:xfrm>
          <a:off x="0" y="0"/>
          <a:ext cx="0" cy="0"/>
          <a:chOff x="0" y="0"/>
          <a:chExt cx="0" cy="0"/>
        </a:xfrm>
      </p:grpSpPr>
      <p:sp>
        <p:nvSpPr>
          <p:cNvPr id="2" name="Titel"/>
          <p:cNvSpPr>
            <a:spLocks noGrp="1"/>
          </p:cNvSpPr>
          <p:nvPr>
            <p:ph type="title" hasCustomPrompt="1"/>
          </p:nvPr>
        </p:nvSpPr>
        <p:spPr>
          <a:xfrm>
            <a:off x="935876" y="1475658"/>
            <a:ext cx="8098945" cy="1295700"/>
          </a:xfrm>
        </p:spPr>
        <p:txBody>
          <a:bodyPr rIns="0"/>
          <a:lstStyle/>
          <a:p>
            <a:r>
              <a:rPr lang="de-DE" dirty="0"/>
              <a:t>Titelformat bearbeiten</a:t>
            </a:r>
          </a:p>
        </p:txBody>
      </p:sp>
      <p:sp>
        <p:nvSpPr>
          <p:cNvPr id="12" name="Untertitel"/>
          <p:cNvSpPr>
            <a:spLocks noGrp="1"/>
          </p:cNvSpPr>
          <p:nvPr>
            <p:ph type="body" sz="quarter" idx="13" hasCustomPrompt="1"/>
          </p:nvPr>
        </p:nvSpPr>
        <p:spPr>
          <a:xfrm>
            <a:off x="935878" y="2267475"/>
            <a:ext cx="8098945" cy="503883"/>
          </a:xfrm>
        </p:spPr>
        <p:txBody>
          <a:bodyPr rIns="0"/>
          <a:lstStyle>
            <a:lvl1pPr marL="0" indent="0">
              <a:buNone/>
              <a:defRPr sz="3199" b="0" i="1">
                <a:solidFill>
                  <a:schemeClr val="tx1">
                    <a:lumMod val="75000"/>
                    <a:lumOff val="25000"/>
                  </a:schemeClr>
                </a:solidFill>
              </a:defRPr>
            </a:lvl1pPr>
          </a:lstStyle>
          <a:p>
            <a:pPr lvl="0"/>
            <a:r>
              <a:rPr lang="de-DE" dirty="0"/>
              <a:t>Untertitel bearbeiten</a:t>
            </a:r>
          </a:p>
        </p:txBody>
      </p:sp>
      <p:sp>
        <p:nvSpPr>
          <p:cNvPr id="16" name="Text"/>
          <p:cNvSpPr>
            <a:spLocks noGrp="1"/>
          </p:cNvSpPr>
          <p:nvPr>
            <p:ph idx="15"/>
          </p:nvPr>
        </p:nvSpPr>
        <p:spPr>
          <a:xfrm>
            <a:off x="935878" y="3599165"/>
            <a:ext cx="8098945"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
          <p:cNvSpPr>
            <a:spLocks noGrp="1"/>
          </p:cNvSpPr>
          <p:nvPr>
            <p:ph type="pic" sz="quarter" idx="19"/>
          </p:nvPr>
        </p:nvSpPr>
        <p:spPr>
          <a:xfrm>
            <a:off x="9751060" y="0"/>
            <a:ext cx="7299849" cy="6845615"/>
          </a:xfrm>
          <a:prstGeom prst="rect">
            <a:avLst/>
          </a:prstGeo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11" name="Bild"/>
          <p:cNvSpPr>
            <a:spLocks noGrp="1"/>
          </p:cNvSpPr>
          <p:nvPr>
            <p:ph type="pic" sz="quarter" idx="20"/>
          </p:nvPr>
        </p:nvSpPr>
        <p:spPr>
          <a:xfrm>
            <a:off x="17077801" y="0"/>
            <a:ext cx="7299849" cy="6845615"/>
          </a:xfrm>
          <a:prstGeom prst="rect">
            <a:avLst/>
          </a:prstGeo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9" name="Bild"/>
          <p:cNvSpPr>
            <a:spLocks noGrp="1"/>
          </p:cNvSpPr>
          <p:nvPr>
            <p:ph type="pic" sz="quarter" idx="10"/>
          </p:nvPr>
        </p:nvSpPr>
        <p:spPr>
          <a:xfrm>
            <a:off x="9751060" y="6870385"/>
            <a:ext cx="14626590" cy="6845615"/>
          </a:xfrm>
          <a:prstGeom prst="rect">
            <a:avLst/>
          </a:prstGeo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3" name="Datum"/>
          <p:cNvSpPr>
            <a:spLocks noGrp="1"/>
          </p:cNvSpPr>
          <p:nvPr>
            <p:ph type="dt" sz="half" idx="16"/>
          </p:nvPr>
        </p:nvSpPr>
        <p:spPr/>
        <p:txBody>
          <a:bodyPr/>
          <a:lstStyle/>
          <a:p>
            <a:fld id="{43425BD1-82B1-4ACD-AFF3-0E7555A22600}" type="datetime1">
              <a:rPr lang="en-US" smtClean="0"/>
              <a:t>5/23/2025</a:t>
            </a:fld>
            <a:r>
              <a:rPr lang="de-DE" spc="600"/>
              <a:t> </a:t>
            </a:r>
            <a:r>
              <a:rPr lang="de-DE"/>
              <a:t>|</a:t>
            </a:r>
            <a:endParaRPr lang="de-DE" dirty="0"/>
          </a:p>
        </p:txBody>
      </p:sp>
      <p:sp>
        <p:nvSpPr>
          <p:cNvPr id="4" name="Fußzeile"/>
          <p:cNvSpPr>
            <a:spLocks noGrp="1"/>
          </p:cNvSpPr>
          <p:nvPr>
            <p:ph type="ftr" sz="quarter" idx="17"/>
          </p:nvPr>
        </p:nvSpPr>
        <p:spPr/>
        <p:txBody>
          <a:bodyPr/>
          <a:lstStyle/>
          <a:p>
            <a:r>
              <a:rPr lang="en-US"/>
              <a:t>WiFi Solutions</a:t>
            </a:r>
            <a:endParaRPr lang="de-DE" dirty="0"/>
          </a:p>
        </p:txBody>
      </p:sp>
      <p:grpSp>
        <p:nvGrpSpPr>
          <p:cNvPr id="18" name="Gruppieren 17"/>
          <p:cNvGrpSpPr/>
          <p:nvPr userDrawn="1"/>
        </p:nvGrpSpPr>
        <p:grpSpPr>
          <a:xfrm>
            <a:off x="9749156" y="0"/>
            <a:ext cx="14628494" cy="3599167"/>
            <a:chOff x="4875213" y="1653128"/>
            <a:chExt cx="7315200" cy="1800000"/>
          </a:xfrm>
        </p:grpSpPr>
        <p:sp>
          <p:nvSpPr>
            <p:cNvPr id="19" name="Rechteck 18"/>
            <p:cNvSpPr/>
            <p:nvPr/>
          </p:nvSpPr>
          <p:spPr>
            <a:xfrm>
              <a:off x="8540013" y="1653128"/>
              <a:ext cx="3650400" cy="1800000"/>
            </a:xfrm>
            <a:prstGeom prst="rect">
              <a:avLst/>
            </a:prstGeom>
            <a:gradFill flip="none" rotWithShape="1">
              <a:gsLst>
                <a:gs pos="0">
                  <a:schemeClr val="tx1"/>
                </a:gs>
                <a:gs pos="70000">
                  <a:schemeClr val="tx1">
                    <a:alpha val="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3599" dirty="0" err="1">
                <a:solidFill>
                  <a:schemeClr val="tx1"/>
                </a:solidFill>
              </a:endParaRPr>
            </a:p>
          </p:txBody>
        </p:sp>
        <p:sp>
          <p:nvSpPr>
            <p:cNvPr id="20" name="Rechteck 19"/>
            <p:cNvSpPr/>
            <p:nvPr/>
          </p:nvSpPr>
          <p:spPr>
            <a:xfrm>
              <a:off x="4876165" y="1653128"/>
              <a:ext cx="3650400" cy="1800000"/>
            </a:xfrm>
            <a:prstGeom prst="rect">
              <a:avLst/>
            </a:prstGeom>
            <a:gradFill flip="none" rotWithShape="1">
              <a:gsLst>
                <a:gs pos="0">
                  <a:schemeClr val="tx1">
                    <a:alpha val="62000"/>
                  </a:schemeClr>
                </a:gs>
                <a:gs pos="46000">
                  <a:schemeClr val="tx1">
                    <a:alpha val="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3599" dirty="0" err="1">
                <a:solidFill>
                  <a:schemeClr val="tx1"/>
                </a:solidFill>
              </a:endParaRPr>
            </a:p>
          </p:txBody>
        </p:sp>
        <p:pic>
          <p:nvPicPr>
            <p:cNvPr id="21" name="Polygon"/>
            <p:cNvPicPr>
              <a:picLocks noChangeAspect="1"/>
            </p:cNvPicPr>
            <p:nvPr userDrawn="1"/>
          </p:nvPicPr>
          <p:blipFill rotWithShape="1">
            <a:blip r:embed="rId2">
              <a:extLst>
                <a:ext uri="{28A0092B-C50C-407E-A947-70E740481C1C}">
                  <a14:useLocalDpi xmlns:a14="http://schemas.microsoft.com/office/drawing/2010/main" val="0"/>
                </a:ext>
              </a:extLst>
            </a:blip>
            <a:srcRect l="39991"/>
            <a:stretch/>
          </p:blipFill>
          <p:spPr>
            <a:xfrm>
              <a:off x="4875213" y="1653129"/>
              <a:ext cx="7314482" cy="594361"/>
            </a:xfrm>
            <a:prstGeom prst="rect">
              <a:avLst/>
            </a:prstGeom>
          </p:spPr>
        </p:pic>
        <p:pic>
          <p:nvPicPr>
            <p:cNvPr id="22" name="Logo"/>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13599" y="2335965"/>
              <a:ext cx="1908000" cy="4142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2526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9_Text &amp; Bild">
    <p:spTree>
      <p:nvGrpSpPr>
        <p:cNvPr id="1" name=""/>
        <p:cNvGrpSpPr/>
        <p:nvPr/>
      </p:nvGrpSpPr>
      <p:grpSpPr>
        <a:xfrm>
          <a:off x="0" y="0"/>
          <a:ext cx="0" cy="0"/>
          <a:chOff x="0" y="0"/>
          <a:chExt cx="0" cy="0"/>
        </a:xfrm>
      </p:grpSpPr>
      <p:sp>
        <p:nvSpPr>
          <p:cNvPr id="2" name="Titel"/>
          <p:cNvSpPr>
            <a:spLocks noGrp="1"/>
          </p:cNvSpPr>
          <p:nvPr>
            <p:ph type="title" hasCustomPrompt="1"/>
          </p:nvPr>
        </p:nvSpPr>
        <p:spPr>
          <a:xfrm>
            <a:off x="935876" y="1475658"/>
            <a:ext cx="8098945" cy="1295700"/>
          </a:xfrm>
        </p:spPr>
        <p:txBody>
          <a:bodyPr rIns="0"/>
          <a:lstStyle/>
          <a:p>
            <a:r>
              <a:rPr lang="de-DE" dirty="0"/>
              <a:t>Titelformat bearbeiten</a:t>
            </a:r>
          </a:p>
        </p:txBody>
      </p:sp>
      <p:sp>
        <p:nvSpPr>
          <p:cNvPr id="12" name="Untertitel"/>
          <p:cNvSpPr>
            <a:spLocks noGrp="1"/>
          </p:cNvSpPr>
          <p:nvPr>
            <p:ph type="body" sz="quarter" idx="13" hasCustomPrompt="1"/>
          </p:nvPr>
        </p:nvSpPr>
        <p:spPr>
          <a:xfrm>
            <a:off x="935878" y="2267475"/>
            <a:ext cx="8098945" cy="503883"/>
          </a:xfrm>
        </p:spPr>
        <p:txBody>
          <a:bodyPr rIns="0"/>
          <a:lstStyle>
            <a:lvl1pPr marL="0" indent="0">
              <a:buNone/>
              <a:defRPr sz="3199" b="0" i="1">
                <a:solidFill>
                  <a:schemeClr val="tx1">
                    <a:lumMod val="75000"/>
                    <a:lumOff val="25000"/>
                  </a:schemeClr>
                </a:solidFill>
              </a:defRPr>
            </a:lvl1pPr>
          </a:lstStyle>
          <a:p>
            <a:pPr lvl="0"/>
            <a:r>
              <a:rPr lang="de-DE" dirty="0"/>
              <a:t>Untertitel bearbeiten</a:t>
            </a:r>
          </a:p>
        </p:txBody>
      </p:sp>
      <p:sp>
        <p:nvSpPr>
          <p:cNvPr id="16" name="Text"/>
          <p:cNvSpPr>
            <a:spLocks noGrp="1"/>
          </p:cNvSpPr>
          <p:nvPr>
            <p:ph idx="15"/>
          </p:nvPr>
        </p:nvSpPr>
        <p:spPr>
          <a:xfrm>
            <a:off x="935878" y="3599165"/>
            <a:ext cx="8098945"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
          <p:cNvSpPr>
            <a:spLocks noGrp="1"/>
          </p:cNvSpPr>
          <p:nvPr>
            <p:ph type="pic" sz="quarter" idx="10"/>
          </p:nvPr>
        </p:nvSpPr>
        <p:spPr>
          <a:xfrm>
            <a:off x="9751060" y="0"/>
            <a:ext cx="7299849" cy="6845615"/>
          </a:xfrm>
          <a:prstGeom prst="rect">
            <a:avLst/>
          </a:prstGeo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8" name="Bild"/>
          <p:cNvSpPr>
            <a:spLocks noGrp="1"/>
          </p:cNvSpPr>
          <p:nvPr>
            <p:ph type="pic" sz="quarter" idx="18"/>
          </p:nvPr>
        </p:nvSpPr>
        <p:spPr>
          <a:xfrm>
            <a:off x="17077801" y="2"/>
            <a:ext cx="7299849" cy="6845615"/>
          </a:xfrm>
          <a:prstGeom prst="rect">
            <a:avLst/>
          </a:prstGeo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10" name="Bild"/>
          <p:cNvSpPr>
            <a:spLocks noGrp="1"/>
          </p:cNvSpPr>
          <p:nvPr>
            <p:ph type="pic" sz="quarter" idx="19"/>
          </p:nvPr>
        </p:nvSpPr>
        <p:spPr>
          <a:xfrm>
            <a:off x="9751060" y="6870385"/>
            <a:ext cx="7299849" cy="6845615"/>
          </a:xfrm>
          <a:prstGeom prst="rect">
            <a:avLst/>
          </a:prstGeo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11" name="Bild"/>
          <p:cNvSpPr>
            <a:spLocks noGrp="1"/>
          </p:cNvSpPr>
          <p:nvPr>
            <p:ph type="pic" sz="quarter" idx="20"/>
          </p:nvPr>
        </p:nvSpPr>
        <p:spPr>
          <a:xfrm>
            <a:off x="17077801" y="6870385"/>
            <a:ext cx="7299849" cy="6845615"/>
          </a:xfrm>
          <a:prstGeom prst="rect">
            <a:avLst/>
          </a:prstGeo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3" name="Datum"/>
          <p:cNvSpPr>
            <a:spLocks noGrp="1"/>
          </p:cNvSpPr>
          <p:nvPr>
            <p:ph type="dt" sz="half" idx="16"/>
          </p:nvPr>
        </p:nvSpPr>
        <p:spPr/>
        <p:txBody>
          <a:bodyPr/>
          <a:lstStyle/>
          <a:p>
            <a:fld id="{1297EAE9-74B0-4245-BF91-81C8B16F8439}" type="datetime1">
              <a:rPr lang="en-US" smtClean="0"/>
              <a:t>5/23/2025</a:t>
            </a:fld>
            <a:r>
              <a:rPr lang="de-DE" spc="600"/>
              <a:t> </a:t>
            </a:r>
            <a:r>
              <a:rPr lang="de-DE"/>
              <a:t>|</a:t>
            </a:r>
            <a:endParaRPr lang="de-DE" dirty="0"/>
          </a:p>
        </p:txBody>
      </p:sp>
      <p:sp>
        <p:nvSpPr>
          <p:cNvPr id="4" name="Fußzeile"/>
          <p:cNvSpPr>
            <a:spLocks noGrp="1"/>
          </p:cNvSpPr>
          <p:nvPr>
            <p:ph type="ftr" sz="quarter" idx="17"/>
          </p:nvPr>
        </p:nvSpPr>
        <p:spPr/>
        <p:txBody>
          <a:bodyPr/>
          <a:lstStyle/>
          <a:p>
            <a:r>
              <a:rPr lang="en-US"/>
              <a:t>WiFi Solutions</a:t>
            </a:r>
            <a:endParaRPr lang="de-DE" dirty="0"/>
          </a:p>
        </p:txBody>
      </p:sp>
      <p:grpSp>
        <p:nvGrpSpPr>
          <p:cNvPr id="19" name="Gruppieren 18"/>
          <p:cNvGrpSpPr/>
          <p:nvPr userDrawn="1"/>
        </p:nvGrpSpPr>
        <p:grpSpPr>
          <a:xfrm>
            <a:off x="9749156" y="0"/>
            <a:ext cx="14628494" cy="3599167"/>
            <a:chOff x="4875213" y="1653128"/>
            <a:chExt cx="7315200" cy="1800000"/>
          </a:xfrm>
        </p:grpSpPr>
        <p:sp>
          <p:nvSpPr>
            <p:cNvPr id="20" name="Rechteck 19"/>
            <p:cNvSpPr/>
            <p:nvPr/>
          </p:nvSpPr>
          <p:spPr>
            <a:xfrm>
              <a:off x="8540013" y="1653128"/>
              <a:ext cx="3650400" cy="1800000"/>
            </a:xfrm>
            <a:prstGeom prst="rect">
              <a:avLst/>
            </a:prstGeom>
            <a:gradFill flip="none" rotWithShape="1">
              <a:gsLst>
                <a:gs pos="0">
                  <a:schemeClr val="tx1"/>
                </a:gs>
                <a:gs pos="70000">
                  <a:schemeClr val="tx1">
                    <a:alpha val="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3599" dirty="0" err="1">
                <a:solidFill>
                  <a:schemeClr val="tx1"/>
                </a:solidFill>
              </a:endParaRPr>
            </a:p>
          </p:txBody>
        </p:sp>
        <p:sp>
          <p:nvSpPr>
            <p:cNvPr id="21" name="Rechteck 20"/>
            <p:cNvSpPr/>
            <p:nvPr/>
          </p:nvSpPr>
          <p:spPr>
            <a:xfrm>
              <a:off x="4876165" y="1653128"/>
              <a:ext cx="3650400" cy="1800000"/>
            </a:xfrm>
            <a:prstGeom prst="rect">
              <a:avLst/>
            </a:prstGeom>
            <a:gradFill flip="none" rotWithShape="1">
              <a:gsLst>
                <a:gs pos="0">
                  <a:schemeClr val="tx1">
                    <a:alpha val="62000"/>
                  </a:schemeClr>
                </a:gs>
                <a:gs pos="46000">
                  <a:schemeClr val="tx1">
                    <a:alpha val="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3599" dirty="0" err="1">
                <a:solidFill>
                  <a:schemeClr val="tx1"/>
                </a:solidFill>
              </a:endParaRPr>
            </a:p>
          </p:txBody>
        </p:sp>
        <p:pic>
          <p:nvPicPr>
            <p:cNvPr id="22" name="Polygon"/>
            <p:cNvPicPr>
              <a:picLocks noChangeAspect="1"/>
            </p:cNvPicPr>
            <p:nvPr userDrawn="1"/>
          </p:nvPicPr>
          <p:blipFill rotWithShape="1">
            <a:blip r:embed="rId2">
              <a:extLst>
                <a:ext uri="{28A0092B-C50C-407E-A947-70E740481C1C}">
                  <a14:useLocalDpi xmlns:a14="http://schemas.microsoft.com/office/drawing/2010/main" val="0"/>
                </a:ext>
              </a:extLst>
            </a:blip>
            <a:srcRect l="39991"/>
            <a:stretch/>
          </p:blipFill>
          <p:spPr>
            <a:xfrm>
              <a:off x="4875213" y="1653129"/>
              <a:ext cx="7314482" cy="594361"/>
            </a:xfrm>
            <a:prstGeom prst="rect">
              <a:avLst/>
            </a:prstGeom>
          </p:spPr>
        </p:pic>
        <p:pic>
          <p:nvPicPr>
            <p:cNvPr id="23" name="Logo"/>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13599" y="2335965"/>
              <a:ext cx="1908000" cy="4142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180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0_Text &amp; Bild">
    <p:spTree>
      <p:nvGrpSpPr>
        <p:cNvPr id="1" name=""/>
        <p:cNvGrpSpPr/>
        <p:nvPr/>
      </p:nvGrpSpPr>
      <p:grpSpPr>
        <a:xfrm>
          <a:off x="0" y="0"/>
          <a:ext cx="0" cy="0"/>
          <a:chOff x="0" y="0"/>
          <a:chExt cx="0" cy="0"/>
        </a:xfrm>
      </p:grpSpPr>
      <p:sp>
        <p:nvSpPr>
          <p:cNvPr id="2" name="Titel"/>
          <p:cNvSpPr>
            <a:spLocks noGrp="1"/>
          </p:cNvSpPr>
          <p:nvPr>
            <p:ph type="title" hasCustomPrompt="1"/>
          </p:nvPr>
        </p:nvSpPr>
        <p:spPr>
          <a:xfrm>
            <a:off x="935876" y="1475658"/>
            <a:ext cx="8098945" cy="1295700"/>
          </a:xfrm>
        </p:spPr>
        <p:txBody>
          <a:bodyPr rIns="0"/>
          <a:lstStyle/>
          <a:p>
            <a:r>
              <a:rPr lang="de-DE" dirty="0"/>
              <a:t>Titelformat bearbeiten</a:t>
            </a:r>
          </a:p>
        </p:txBody>
      </p:sp>
      <p:sp>
        <p:nvSpPr>
          <p:cNvPr id="12" name="Untertitel"/>
          <p:cNvSpPr>
            <a:spLocks noGrp="1"/>
          </p:cNvSpPr>
          <p:nvPr>
            <p:ph type="body" sz="quarter" idx="13" hasCustomPrompt="1"/>
          </p:nvPr>
        </p:nvSpPr>
        <p:spPr>
          <a:xfrm>
            <a:off x="935878" y="2267475"/>
            <a:ext cx="8098945" cy="503883"/>
          </a:xfrm>
        </p:spPr>
        <p:txBody>
          <a:bodyPr rIns="0"/>
          <a:lstStyle>
            <a:lvl1pPr marL="0" indent="0">
              <a:buNone/>
              <a:defRPr sz="3199" b="0" i="1">
                <a:solidFill>
                  <a:schemeClr val="tx1">
                    <a:lumMod val="75000"/>
                    <a:lumOff val="25000"/>
                  </a:schemeClr>
                </a:solidFill>
              </a:defRPr>
            </a:lvl1pPr>
          </a:lstStyle>
          <a:p>
            <a:pPr lvl="0"/>
            <a:r>
              <a:rPr lang="de-DE" dirty="0"/>
              <a:t>Untertitel bearbeiten</a:t>
            </a:r>
          </a:p>
        </p:txBody>
      </p:sp>
      <p:sp>
        <p:nvSpPr>
          <p:cNvPr id="16" name="Text"/>
          <p:cNvSpPr>
            <a:spLocks noGrp="1"/>
          </p:cNvSpPr>
          <p:nvPr>
            <p:ph idx="15"/>
          </p:nvPr>
        </p:nvSpPr>
        <p:spPr>
          <a:xfrm>
            <a:off x="935878" y="3599165"/>
            <a:ext cx="8098945"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
          <p:cNvSpPr>
            <a:spLocks noGrp="1"/>
          </p:cNvSpPr>
          <p:nvPr>
            <p:ph type="pic" sz="quarter" idx="10"/>
          </p:nvPr>
        </p:nvSpPr>
        <p:spPr>
          <a:xfrm>
            <a:off x="9751060" y="0"/>
            <a:ext cx="7299849" cy="6845615"/>
          </a:xfrm>
          <a:prstGeom prst="rect">
            <a:avLst/>
          </a:prstGeo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8" name="Bild"/>
          <p:cNvSpPr>
            <a:spLocks noGrp="1"/>
          </p:cNvSpPr>
          <p:nvPr>
            <p:ph type="pic" sz="quarter" idx="18"/>
          </p:nvPr>
        </p:nvSpPr>
        <p:spPr>
          <a:xfrm>
            <a:off x="17077801" y="0"/>
            <a:ext cx="7299849" cy="6845615"/>
          </a:xfrm>
          <a:prstGeom prst="rect">
            <a:avLst/>
          </a:prstGeo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10" name="Bild"/>
          <p:cNvSpPr>
            <a:spLocks noGrp="1"/>
          </p:cNvSpPr>
          <p:nvPr>
            <p:ph type="pic" sz="quarter" idx="19"/>
          </p:nvPr>
        </p:nvSpPr>
        <p:spPr>
          <a:xfrm>
            <a:off x="9751060" y="6870385"/>
            <a:ext cx="7299849" cy="6845615"/>
          </a:xfrm>
          <a:prstGeom prst="rect">
            <a:avLst/>
          </a:prstGeo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6" name="Text"/>
          <p:cNvSpPr>
            <a:spLocks noGrp="1"/>
          </p:cNvSpPr>
          <p:nvPr>
            <p:ph sz="quarter" idx="21"/>
          </p:nvPr>
        </p:nvSpPr>
        <p:spPr>
          <a:xfrm>
            <a:off x="17077801" y="6870385"/>
            <a:ext cx="7299849" cy="6845615"/>
          </a:xfrm>
          <a:solidFill>
            <a:schemeClr val="tx2"/>
          </a:solidFill>
        </p:spPr>
        <p:txBody>
          <a:bodyPr lIns="180000" tIns="180000" rIns="180000" bIns="180000"/>
          <a:lstStyle>
            <a:lvl1pPr marL="0" indent="0">
              <a:buFontTx/>
              <a:buNone/>
              <a:defRPr/>
            </a:lvl1pPr>
            <a:lvl2pPr marL="395883"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
          <p:cNvSpPr>
            <a:spLocks noGrp="1"/>
          </p:cNvSpPr>
          <p:nvPr>
            <p:ph type="dt" sz="half" idx="16"/>
          </p:nvPr>
        </p:nvSpPr>
        <p:spPr/>
        <p:txBody>
          <a:bodyPr/>
          <a:lstStyle/>
          <a:p>
            <a:fld id="{12ED41E8-DFEC-4B64-A9E8-C42BEBAD8308}" type="datetime1">
              <a:rPr lang="en-US" smtClean="0"/>
              <a:t>5/23/2025</a:t>
            </a:fld>
            <a:r>
              <a:rPr lang="de-DE" spc="600"/>
              <a:t> </a:t>
            </a:r>
            <a:r>
              <a:rPr lang="de-DE"/>
              <a:t>|</a:t>
            </a:r>
            <a:endParaRPr lang="de-DE" dirty="0"/>
          </a:p>
        </p:txBody>
      </p:sp>
      <p:sp>
        <p:nvSpPr>
          <p:cNvPr id="4" name="Fußzeile"/>
          <p:cNvSpPr>
            <a:spLocks noGrp="1"/>
          </p:cNvSpPr>
          <p:nvPr>
            <p:ph type="ftr" sz="quarter" idx="17"/>
          </p:nvPr>
        </p:nvSpPr>
        <p:spPr/>
        <p:txBody>
          <a:bodyPr/>
          <a:lstStyle/>
          <a:p>
            <a:r>
              <a:rPr lang="en-US"/>
              <a:t>WiFi Solutions</a:t>
            </a:r>
            <a:endParaRPr lang="de-DE" dirty="0"/>
          </a:p>
        </p:txBody>
      </p:sp>
      <p:grpSp>
        <p:nvGrpSpPr>
          <p:cNvPr id="19" name="Gruppieren 18"/>
          <p:cNvGrpSpPr/>
          <p:nvPr userDrawn="1"/>
        </p:nvGrpSpPr>
        <p:grpSpPr>
          <a:xfrm>
            <a:off x="9749156" y="0"/>
            <a:ext cx="14628494" cy="3599167"/>
            <a:chOff x="4875213" y="1653128"/>
            <a:chExt cx="7315200" cy="1800000"/>
          </a:xfrm>
        </p:grpSpPr>
        <p:sp>
          <p:nvSpPr>
            <p:cNvPr id="20" name="Rechteck 19"/>
            <p:cNvSpPr/>
            <p:nvPr/>
          </p:nvSpPr>
          <p:spPr>
            <a:xfrm>
              <a:off x="8540013" y="1653128"/>
              <a:ext cx="3650400" cy="1800000"/>
            </a:xfrm>
            <a:prstGeom prst="rect">
              <a:avLst/>
            </a:prstGeom>
            <a:gradFill flip="none" rotWithShape="1">
              <a:gsLst>
                <a:gs pos="0">
                  <a:schemeClr val="tx1"/>
                </a:gs>
                <a:gs pos="70000">
                  <a:schemeClr val="tx1">
                    <a:alpha val="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3599" dirty="0" err="1">
                <a:solidFill>
                  <a:schemeClr val="tx1"/>
                </a:solidFill>
              </a:endParaRPr>
            </a:p>
          </p:txBody>
        </p:sp>
        <p:sp>
          <p:nvSpPr>
            <p:cNvPr id="21" name="Rechteck 20"/>
            <p:cNvSpPr/>
            <p:nvPr/>
          </p:nvSpPr>
          <p:spPr>
            <a:xfrm>
              <a:off x="4876165" y="1653128"/>
              <a:ext cx="3650400" cy="1800000"/>
            </a:xfrm>
            <a:prstGeom prst="rect">
              <a:avLst/>
            </a:prstGeom>
            <a:gradFill flip="none" rotWithShape="1">
              <a:gsLst>
                <a:gs pos="0">
                  <a:schemeClr val="tx1">
                    <a:alpha val="62000"/>
                  </a:schemeClr>
                </a:gs>
                <a:gs pos="46000">
                  <a:schemeClr val="tx1">
                    <a:alpha val="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3599" dirty="0" err="1">
                <a:solidFill>
                  <a:schemeClr val="tx1"/>
                </a:solidFill>
              </a:endParaRPr>
            </a:p>
          </p:txBody>
        </p:sp>
        <p:pic>
          <p:nvPicPr>
            <p:cNvPr id="22" name="Polygon"/>
            <p:cNvPicPr>
              <a:picLocks noChangeAspect="1"/>
            </p:cNvPicPr>
            <p:nvPr userDrawn="1"/>
          </p:nvPicPr>
          <p:blipFill rotWithShape="1">
            <a:blip r:embed="rId2">
              <a:extLst>
                <a:ext uri="{28A0092B-C50C-407E-A947-70E740481C1C}">
                  <a14:useLocalDpi xmlns:a14="http://schemas.microsoft.com/office/drawing/2010/main" val="0"/>
                </a:ext>
              </a:extLst>
            </a:blip>
            <a:srcRect l="39991"/>
            <a:stretch/>
          </p:blipFill>
          <p:spPr>
            <a:xfrm>
              <a:off x="4875213" y="1653129"/>
              <a:ext cx="7314482" cy="594361"/>
            </a:xfrm>
            <a:prstGeom prst="rect">
              <a:avLst/>
            </a:prstGeom>
          </p:spPr>
        </p:pic>
        <p:pic>
          <p:nvPicPr>
            <p:cNvPr id="23" name="Logo"/>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13599" y="2335965"/>
              <a:ext cx="1908000" cy="4142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974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1_Text &amp; Bild">
    <p:spTree>
      <p:nvGrpSpPr>
        <p:cNvPr id="1" name=""/>
        <p:cNvGrpSpPr/>
        <p:nvPr/>
      </p:nvGrpSpPr>
      <p:grpSpPr>
        <a:xfrm>
          <a:off x="0" y="0"/>
          <a:ext cx="0" cy="0"/>
          <a:chOff x="0" y="0"/>
          <a:chExt cx="0" cy="0"/>
        </a:xfrm>
      </p:grpSpPr>
      <p:sp>
        <p:nvSpPr>
          <p:cNvPr id="2" name="Titel"/>
          <p:cNvSpPr>
            <a:spLocks noGrp="1"/>
          </p:cNvSpPr>
          <p:nvPr>
            <p:ph type="title" hasCustomPrompt="1"/>
          </p:nvPr>
        </p:nvSpPr>
        <p:spPr>
          <a:xfrm>
            <a:off x="935876" y="1475658"/>
            <a:ext cx="15405993" cy="1295700"/>
          </a:xfrm>
        </p:spPr>
        <p:txBody>
          <a:bodyPr rIns="0"/>
          <a:lstStyle/>
          <a:p>
            <a:r>
              <a:rPr lang="de-DE" dirty="0"/>
              <a:t>Titel durch Klicken bearbeiten</a:t>
            </a:r>
          </a:p>
        </p:txBody>
      </p:sp>
      <p:sp>
        <p:nvSpPr>
          <p:cNvPr id="12" name="Untertitel"/>
          <p:cNvSpPr>
            <a:spLocks noGrp="1"/>
          </p:cNvSpPr>
          <p:nvPr>
            <p:ph type="body" sz="quarter" idx="13" hasCustomPrompt="1"/>
          </p:nvPr>
        </p:nvSpPr>
        <p:spPr>
          <a:xfrm>
            <a:off x="935878" y="2267475"/>
            <a:ext cx="15405993" cy="503883"/>
          </a:xfrm>
        </p:spPr>
        <p:txBody>
          <a:bodyPr rIns="0"/>
          <a:lstStyle>
            <a:lvl1pPr marL="0" indent="0">
              <a:buNone/>
              <a:defRPr sz="3199" b="0" i="1">
                <a:solidFill>
                  <a:schemeClr val="tx1">
                    <a:lumMod val="75000"/>
                    <a:lumOff val="25000"/>
                  </a:schemeClr>
                </a:solidFill>
              </a:defRPr>
            </a:lvl1pPr>
          </a:lstStyle>
          <a:p>
            <a:pPr lvl="0"/>
            <a:r>
              <a:rPr lang="de-DE" dirty="0"/>
              <a:t>Format des Untertitelmasters durch Klicken bearbeiten</a:t>
            </a:r>
          </a:p>
        </p:txBody>
      </p:sp>
      <p:sp>
        <p:nvSpPr>
          <p:cNvPr id="16" name="Text"/>
          <p:cNvSpPr>
            <a:spLocks noGrp="1"/>
          </p:cNvSpPr>
          <p:nvPr>
            <p:ph idx="15"/>
          </p:nvPr>
        </p:nvSpPr>
        <p:spPr>
          <a:xfrm>
            <a:off x="935876" y="3599165"/>
            <a:ext cx="15405993"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
          <p:cNvSpPr>
            <a:spLocks noGrp="1"/>
          </p:cNvSpPr>
          <p:nvPr>
            <p:ph type="dt" sz="half" idx="16"/>
          </p:nvPr>
        </p:nvSpPr>
        <p:spPr/>
        <p:txBody>
          <a:bodyPr/>
          <a:lstStyle/>
          <a:p>
            <a:fld id="{F633F26E-15E2-4F0F-87B4-CB4DACEACD43}" type="datetime1">
              <a:rPr lang="en-US" smtClean="0"/>
              <a:t>5/23/2025</a:t>
            </a:fld>
            <a:r>
              <a:rPr lang="de-DE" spc="600"/>
              <a:t> </a:t>
            </a:r>
            <a:r>
              <a:rPr lang="de-DE"/>
              <a:t>|</a:t>
            </a:r>
            <a:endParaRPr lang="de-DE" dirty="0"/>
          </a:p>
        </p:txBody>
      </p:sp>
      <p:sp>
        <p:nvSpPr>
          <p:cNvPr id="4" name="Fußzeile"/>
          <p:cNvSpPr>
            <a:spLocks noGrp="1"/>
          </p:cNvSpPr>
          <p:nvPr>
            <p:ph type="ftr" sz="quarter" idx="17"/>
          </p:nvPr>
        </p:nvSpPr>
        <p:spPr/>
        <p:txBody>
          <a:bodyPr/>
          <a:lstStyle/>
          <a:p>
            <a:r>
              <a:rPr lang="en-US"/>
              <a:t>WiFi Solutions</a:t>
            </a:r>
            <a:endParaRPr lang="de-DE" dirty="0"/>
          </a:p>
        </p:txBody>
      </p:sp>
      <p:grpSp>
        <p:nvGrpSpPr>
          <p:cNvPr id="5" name="Gruppieren 4"/>
          <p:cNvGrpSpPr/>
          <p:nvPr userDrawn="1"/>
        </p:nvGrpSpPr>
        <p:grpSpPr>
          <a:xfrm>
            <a:off x="17065073" y="0"/>
            <a:ext cx="7315683" cy="4691686"/>
            <a:chOff x="8533648" y="0"/>
            <a:chExt cx="3658318" cy="2346386"/>
          </a:xfrm>
        </p:grpSpPr>
        <p:sp>
          <p:nvSpPr>
            <p:cNvPr id="28" name="Rechteck 27"/>
            <p:cNvSpPr/>
            <p:nvPr userDrawn="1"/>
          </p:nvSpPr>
          <p:spPr>
            <a:xfrm>
              <a:off x="8535201" y="0"/>
              <a:ext cx="3656765" cy="2346386"/>
            </a:xfrm>
            <a:prstGeom prst="rect">
              <a:avLst/>
            </a:prstGeom>
            <a:gradFill flip="none" rotWithShape="1">
              <a:gsLst>
                <a:gs pos="0">
                  <a:schemeClr val="tx1"/>
                </a:gs>
                <a:gs pos="57000">
                  <a:schemeClr val="tx1">
                    <a:alpha val="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3599" dirty="0" err="1">
                <a:solidFill>
                  <a:schemeClr val="tx1"/>
                </a:solidFill>
              </a:endParaRPr>
            </a:p>
          </p:txBody>
        </p:sp>
        <p:pic>
          <p:nvPicPr>
            <p:cNvPr id="17" name="Logo"/>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14434" y="682836"/>
              <a:ext cx="1908000" cy="414208"/>
            </a:xfrm>
            <a:prstGeom prst="rect">
              <a:avLst/>
            </a:prstGeom>
            <a:noFill/>
            <a:extLst>
              <a:ext uri="{909E8E84-426E-40DD-AFC4-6F175D3DCCD1}">
                <a14:hiddenFill xmlns:a14="http://schemas.microsoft.com/office/drawing/2010/main">
                  <a:solidFill>
                    <a:srgbClr val="FFFFFF"/>
                  </a:solidFill>
                </a14:hiddenFill>
              </a:ext>
            </a:extLst>
          </p:spPr>
        </p:pic>
        <p:pic>
          <p:nvPicPr>
            <p:cNvPr id="15" name="Polygon"/>
            <p:cNvPicPr>
              <a:picLocks noChangeAspect="1"/>
            </p:cNvPicPr>
            <p:nvPr userDrawn="1"/>
          </p:nvPicPr>
          <p:blipFill rotWithShape="1">
            <a:blip r:embed="rId3">
              <a:extLst>
                <a:ext uri="{28A0092B-C50C-407E-A947-70E740481C1C}">
                  <a14:useLocalDpi xmlns:a14="http://schemas.microsoft.com/office/drawing/2010/main" val="0"/>
                </a:ext>
              </a:extLst>
            </a:blip>
            <a:srcRect l="69999"/>
            <a:stretch/>
          </p:blipFill>
          <p:spPr>
            <a:xfrm>
              <a:off x="8533648" y="0"/>
              <a:ext cx="3656882" cy="594361"/>
            </a:xfrm>
            <a:prstGeom prst="rect">
              <a:avLst/>
            </a:prstGeom>
          </p:spPr>
        </p:pic>
      </p:grpSp>
    </p:spTree>
    <p:extLst>
      <p:ext uri="{BB962C8B-B14F-4D97-AF65-F5344CB8AC3E}">
        <p14:creationId xmlns:p14="http://schemas.microsoft.com/office/powerpoint/2010/main" val="75561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2_Inhalt &amp; Bild">
    <p:spTree>
      <p:nvGrpSpPr>
        <p:cNvPr id="1" name=""/>
        <p:cNvGrpSpPr/>
        <p:nvPr/>
      </p:nvGrpSpPr>
      <p:grpSpPr>
        <a:xfrm>
          <a:off x="0" y="0"/>
          <a:ext cx="0" cy="0"/>
          <a:chOff x="0" y="0"/>
          <a:chExt cx="0" cy="0"/>
        </a:xfrm>
      </p:grpSpPr>
      <p:sp>
        <p:nvSpPr>
          <p:cNvPr id="3" name="Titel"/>
          <p:cNvSpPr>
            <a:spLocks noGrp="1"/>
          </p:cNvSpPr>
          <p:nvPr>
            <p:ph type="title" hasCustomPrompt="1"/>
          </p:nvPr>
        </p:nvSpPr>
        <p:spPr>
          <a:xfrm>
            <a:off x="8034151" y="1475658"/>
            <a:ext cx="15405993" cy="1295700"/>
          </a:xfrm>
        </p:spPr>
        <p:txBody>
          <a:bodyPr/>
          <a:lstStyle/>
          <a:p>
            <a:r>
              <a:rPr lang="de-DE" dirty="0"/>
              <a:t>Titel durch Klicken bearbeiten</a:t>
            </a:r>
          </a:p>
        </p:txBody>
      </p:sp>
      <p:sp>
        <p:nvSpPr>
          <p:cNvPr id="12" name="Untertitel"/>
          <p:cNvSpPr>
            <a:spLocks noGrp="1"/>
          </p:cNvSpPr>
          <p:nvPr>
            <p:ph type="body" sz="quarter" idx="13" hasCustomPrompt="1"/>
          </p:nvPr>
        </p:nvSpPr>
        <p:spPr>
          <a:xfrm>
            <a:off x="8034151" y="2267475"/>
            <a:ext cx="15405993" cy="503883"/>
          </a:xfrm>
        </p:spPr>
        <p:txBody>
          <a:bodyPr rIns="2520000"/>
          <a:lstStyle>
            <a:lvl1pPr marL="0" indent="0">
              <a:buNone/>
              <a:defRPr sz="3199" b="0" i="1">
                <a:solidFill>
                  <a:schemeClr val="tx1">
                    <a:lumMod val="75000"/>
                    <a:lumOff val="25000"/>
                  </a:schemeClr>
                </a:solidFill>
              </a:defRPr>
            </a:lvl1pPr>
          </a:lstStyle>
          <a:p>
            <a:pPr lvl="0"/>
            <a:r>
              <a:rPr lang="de-DE" dirty="0"/>
              <a:t>Format des Untertitelmasters durch Klicken bearbeiten</a:t>
            </a:r>
          </a:p>
        </p:txBody>
      </p:sp>
      <p:sp>
        <p:nvSpPr>
          <p:cNvPr id="10" name="Bild"/>
          <p:cNvSpPr>
            <a:spLocks noGrp="1"/>
          </p:cNvSpPr>
          <p:nvPr>
            <p:ph type="pic" sz="quarter" idx="19"/>
          </p:nvPr>
        </p:nvSpPr>
        <p:spPr>
          <a:xfrm>
            <a:off x="0" y="0"/>
            <a:ext cx="7299849" cy="13716000"/>
          </a:xfrm>
          <a:prstGeom prst="rect">
            <a:avLst/>
          </a:prstGeo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16" name="Text"/>
          <p:cNvSpPr>
            <a:spLocks noGrp="1"/>
          </p:cNvSpPr>
          <p:nvPr>
            <p:ph idx="15"/>
          </p:nvPr>
        </p:nvSpPr>
        <p:spPr>
          <a:xfrm>
            <a:off x="8034151" y="3599165"/>
            <a:ext cx="15405993"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oliennummer"/>
          <p:cNvSpPr>
            <a:spLocks noGrp="1"/>
          </p:cNvSpPr>
          <p:nvPr>
            <p:ph type="sldNum" sz="quarter" idx="18"/>
          </p:nvPr>
        </p:nvSpPr>
        <p:spPr/>
        <p:txBody>
          <a:bodyPr/>
          <a:lstStyle/>
          <a:p>
            <a:fld id="{CCD0F94C-DD59-441C-898F-450266E81640}" type="slidenum">
              <a:rPr lang="de-DE" smtClean="0"/>
              <a:pPr/>
              <a:t>‹#›</a:t>
            </a:fld>
            <a:endParaRPr lang="de-DE" dirty="0"/>
          </a:p>
        </p:txBody>
      </p:sp>
      <p:pic>
        <p:nvPicPr>
          <p:cNvPr id="17" name="Polygon"/>
          <p:cNvPicPr>
            <a:picLocks noChangeAspect="1"/>
          </p:cNvPicPr>
          <p:nvPr userDrawn="1"/>
        </p:nvPicPr>
        <p:blipFill rotWithShape="1">
          <a:blip r:embed="rId2">
            <a:extLst>
              <a:ext uri="{28A0092B-C50C-407E-A947-70E740481C1C}">
                <a14:useLocalDpi xmlns:a14="http://schemas.microsoft.com/office/drawing/2010/main" val="0"/>
              </a:ext>
            </a:extLst>
          </a:blip>
          <a:srcRect r="69998"/>
          <a:stretch/>
        </p:blipFill>
        <p:spPr>
          <a:xfrm>
            <a:off x="1438" y="1"/>
            <a:ext cx="7312811" cy="1188447"/>
          </a:xfrm>
          <a:prstGeom prst="rect">
            <a:avLst/>
          </a:prstGeom>
        </p:spPr>
      </p:pic>
    </p:spTree>
    <p:extLst>
      <p:ext uri="{BB962C8B-B14F-4D97-AF65-F5344CB8AC3E}">
        <p14:creationId xmlns:p14="http://schemas.microsoft.com/office/powerpoint/2010/main" val="362700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3_Text &amp; Bild">
    <p:spTree>
      <p:nvGrpSpPr>
        <p:cNvPr id="1" name=""/>
        <p:cNvGrpSpPr/>
        <p:nvPr/>
      </p:nvGrpSpPr>
      <p:grpSpPr>
        <a:xfrm>
          <a:off x="0" y="0"/>
          <a:ext cx="0" cy="0"/>
          <a:chOff x="0" y="0"/>
          <a:chExt cx="0" cy="0"/>
        </a:xfrm>
      </p:grpSpPr>
      <p:sp>
        <p:nvSpPr>
          <p:cNvPr id="11"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29"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9" name="Bild"/>
          <p:cNvSpPr>
            <a:spLocks noGrp="1"/>
          </p:cNvSpPr>
          <p:nvPr>
            <p:ph type="pic" sz="quarter" idx="10"/>
          </p:nvPr>
        </p:nvSpPr>
        <p:spPr>
          <a:xfrm>
            <a:off x="935876" y="3599165"/>
            <a:ext cx="7487025" cy="4304603"/>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21" name="Text"/>
          <p:cNvSpPr>
            <a:spLocks noGrp="1"/>
          </p:cNvSpPr>
          <p:nvPr>
            <p:ph type="body" sz="quarter" idx="23"/>
          </p:nvPr>
        </p:nvSpPr>
        <p:spPr>
          <a:xfrm>
            <a:off x="8444498" y="3599165"/>
            <a:ext cx="7487025" cy="4304603"/>
          </a:xfrm>
          <a:solidFill>
            <a:schemeClr val="tx2"/>
          </a:solidFill>
        </p:spPr>
        <p:txBody>
          <a:bodyPr lIns="180000" tIns="180000" rIns="180000" bIns="180000"/>
          <a:lstStyle>
            <a:lvl1pPr marL="0" indent="0">
              <a:buFontTx/>
              <a:buNone/>
              <a:defRPr b="1">
                <a:latin typeface="+mj-lt"/>
              </a:defRPr>
            </a:lvl1pPr>
            <a:lvl2pPr marL="0"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a:p>
            <a:pPr lvl="1"/>
            <a:r>
              <a:rPr lang="de-DE"/>
              <a:t>Zweite Ebene</a:t>
            </a:r>
          </a:p>
        </p:txBody>
      </p:sp>
      <p:sp>
        <p:nvSpPr>
          <p:cNvPr id="17" name="Bild"/>
          <p:cNvSpPr>
            <a:spLocks noGrp="1"/>
          </p:cNvSpPr>
          <p:nvPr>
            <p:ph type="pic" sz="quarter" idx="20"/>
          </p:nvPr>
        </p:nvSpPr>
        <p:spPr>
          <a:xfrm>
            <a:off x="15953119" y="3599165"/>
            <a:ext cx="7487025" cy="4304603"/>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4" name="Text"/>
          <p:cNvSpPr>
            <a:spLocks noGrp="1"/>
          </p:cNvSpPr>
          <p:nvPr>
            <p:ph type="body" sz="quarter" idx="22"/>
          </p:nvPr>
        </p:nvSpPr>
        <p:spPr>
          <a:xfrm>
            <a:off x="935876" y="7932563"/>
            <a:ext cx="7487025" cy="4304603"/>
          </a:xfrm>
          <a:solidFill>
            <a:srgbClr val="EAEAEA"/>
          </a:solidFill>
          <a:ln w="6350">
            <a:noFill/>
          </a:ln>
        </p:spPr>
        <p:txBody>
          <a:bodyPr lIns="180000" tIns="180000" rIns="180000" bIns="180000"/>
          <a:lstStyle>
            <a:lvl1pPr marL="0" indent="0">
              <a:buFontTx/>
              <a:buNone/>
              <a:defRPr b="1">
                <a:latin typeface="+mj-lt"/>
              </a:defRPr>
            </a:lvl1pPr>
            <a:lvl2pPr marL="0"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a:p>
            <a:pPr lvl="1"/>
            <a:r>
              <a:rPr lang="de-DE"/>
              <a:t>Zweite Ebene</a:t>
            </a:r>
          </a:p>
        </p:txBody>
      </p:sp>
      <p:sp>
        <p:nvSpPr>
          <p:cNvPr id="13" name="Bild"/>
          <p:cNvSpPr>
            <a:spLocks noGrp="1"/>
          </p:cNvSpPr>
          <p:nvPr>
            <p:ph type="pic" sz="quarter" idx="18"/>
          </p:nvPr>
        </p:nvSpPr>
        <p:spPr>
          <a:xfrm>
            <a:off x="8444498" y="7932563"/>
            <a:ext cx="7487025" cy="4304603"/>
          </a:xfrm>
          <a:solidFill>
            <a:srgbClr val="EAEAEA"/>
          </a:solidFill>
        </p:spPr>
        <p:txBody>
          <a:bodyPr vert="horz" lIns="72000" tIns="72000" rIns="72000" bIns="72000" rtlCol="0">
            <a:noAutofit/>
          </a:bodyPr>
          <a:lstStyle>
            <a:lvl1pPr>
              <a:defRPr lang="de-DE" sz="2399" b="0" dirty="0"/>
            </a:lvl1pPr>
          </a:lstStyle>
          <a:p>
            <a:pPr lvl="0"/>
            <a:r>
              <a:rPr lang="de-DE"/>
              <a:t>Bild durch Klicken auf Symbol hinzufügen</a:t>
            </a:r>
            <a:endParaRPr lang="de-DE" dirty="0"/>
          </a:p>
        </p:txBody>
      </p:sp>
      <p:sp>
        <p:nvSpPr>
          <p:cNvPr id="22" name="Text"/>
          <p:cNvSpPr>
            <a:spLocks noGrp="1"/>
          </p:cNvSpPr>
          <p:nvPr>
            <p:ph type="body" sz="quarter" idx="24"/>
          </p:nvPr>
        </p:nvSpPr>
        <p:spPr>
          <a:xfrm>
            <a:off x="15953119" y="7932563"/>
            <a:ext cx="7487025" cy="4304603"/>
          </a:xfrm>
          <a:solidFill>
            <a:srgbClr val="EAEAEA"/>
          </a:solidFill>
          <a:ln w="6350">
            <a:noFill/>
          </a:ln>
        </p:spPr>
        <p:txBody>
          <a:bodyPr lIns="180000" tIns="180000" rIns="180000" bIns="180000"/>
          <a:lstStyle>
            <a:lvl1pPr marL="0" indent="0">
              <a:buFontTx/>
              <a:buNone/>
              <a:defRPr b="1">
                <a:latin typeface="+mj-lt"/>
              </a:defRPr>
            </a:lvl1pPr>
            <a:lvl2pPr marL="0"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a:p>
            <a:pPr lvl="1"/>
            <a:r>
              <a:rPr lang="de-DE"/>
              <a:t>Zweite Ebene</a:t>
            </a:r>
          </a:p>
        </p:txBody>
      </p:sp>
      <p:sp>
        <p:nvSpPr>
          <p:cNvPr id="3" name="Datum"/>
          <p:cNvSpPr>
            <a:spLocks noGrp="1"/>
          </p:cNvSpPr>
          <p:nvPr>
            <p:ph type="dt" sz="half" idx="28"/>
          </p:nvPr>
        </p:nvSpPr>
        <p:spPr/>
        <p:txBody>
          <a:bodyPr/>
          <a:lstStyle/>
          <a:p>
            <a:fld id="{3F6D5A9E-563E-423A-856D-3D5528ABA255}" type="datetime1">
              <a:rPr lang="en-US" smtClean="0"/>
              <a:t>5/23/2025</a:t>
            </a:fld>
            <a:r>
              <a:rPr lang="de-DE" spc="600"/>
              <a:t> </a:t>
            </a:r>
            <a:r>
              <a:rPr lang="de-DE"/>
              <a:t>|</a:t>
            </a:r>
            <a:endParaRPr lang="de-DE" dirty="0"/>
          </a:p>
        </p:txBody>
      </p:sp>
      <p:sp>
        <p:nvSpPr>
          <p:cNvPr id="7" name="Fußzeile"/>
          <p:cNvSpPr>
            <a:spLocks noGrp="1"/>
          </p:cNvSpPr>
          <p:nvPr>
            <p:ph type="ftr" sz="quarter" idx="29"/>
          </p:nvPr>
        </p:nvSpPr>
        <p:spPr/>
        <p:txBody>
          <a:bodyPr/>
          <a:lstStyle/>
          <a:p>
            <a:r>
              <a:rPr lang="en-US"/>
              <a:t>WiFi Solutions</a:t>
            </a:r>
            <a:endParaRPr lang="de-DE" dirty="0"/>
          </a:p>
        </p:txBody>
      </p:sp>
      <p:sp>
        <p:nvSpPr>
          <p:cNvPr id="8" name="Foliennummer"/>
          <p:cNvSpPr>
            <a:spLocks noGrp="1"/>
          </p:cNvSpPr>
          <p:nvPr>
            <p:ph type="sldNum" sz="quarter" idx="30"/>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344004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4_Text &amp; Bild">
    <p:spTree>
      <p:nvGrpSpPr>
        <p:cNvPr id="1" name=""/>
        <p:cNvGrpSpPr/>
        <p:nvPr/>
      </p:nvGrpSpPr>
      <p:grpSpPr>
        <a:xfrm>
          <a:off x="0" y="0"/>
          <a:ext cx="0" cy="0"/>
          <a:chOff x="0" y="0"/>
          <a:chExt cx="0" cy="0"/>
        </a:xfrm>
      </p:grpSpPr>
      <p:sp>
        <p:nvSpPr>
          <p:cNvPr id="15" name="Text"/>
          <p:cNvSpPr>
            <a:spLocks noGrp="1"/>
          </p:cNvSpPr>
          <p:nvPr>
            <p:ph type="body" sz="quarter" idx="31"/>
          </p:nvPr>
        </p:nvSpPr>
        <p:spPr>
          <a:xfrm>
            <a:off x="933181" y="3600218"/>
            <a:ext cx="5608069" cy="4304603"/>
          </a:xfrm>
          <a:solidFill>
            <a:srgbClr val="EAEAEA"/>
          </a:solidFill>
        </p:spPr>
        <p:txBody>
          <a:bodyPr lIns="180000" tIns="180000" rIns="180000" bIns="180000"/>
          <a:lstStyle>
            <a:lvl1pPr marL="0" indent="0">
              <a:buFontTx/>
              <a:buNone/>
              <a:defRPr b="1">
                <a:latin typeface="+mj-lt"/>
              </a:defRPr>
            </a:lvl1pPr>
            <a:lvl2pPr marL="0"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a:p>
            <a:pPr lvl="1"/>
            <a:r>
              <a:rPr lang="de-DE"/>
              <a:t>Zweite Ebene</a:t>
            </a:r>
          </a:p>
        </p:txBody>
      </p:sp>
      <p:sp>
        <p:nvSpPr>
          <p:cNvPr id="20" name="Text"/>
          <p:cNvSpPr>
            <a:spLocks noGrp="1"/>
          </p:cNvSpPr>
          <p:nvPr>
            <p:ph type="body" sz="quarter" idx="34"/>
          </p:nvPr>
        </p:nvSpPr>
        <p:spPr>
          <a:xfrm>
            <a:off x="17832735" y="7940361"/>
            <a:ext cx="5608069" cy="4304603"/>
          </a:xfrm>
          <a:solidFill>
            <a:srgbClr val="EAEAEA"/>
          </a:solidFill>
        </p:spPr>
        <p:txBody>
          <a:bodyPr lIns="180000" tIns="180000" rIns="180000" bIns="180000"/>
          <a:lstStyle>
            <a:lvl1pPr marL="0" indent="0">
              <a:buFontTx/>
              <a:buNone/>
              <a:defRPr b="1">
                <a:latin typeface="+mj-lt"/>
              </a:defRPr>
            </a:lvl1pPr>
            <a:lvl2pPr marL="0"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a:p>
            <a:pPr lvl="1"/>
            <a:r>
              <a:rPr lang="de-DE"/>
              <a:t>Zweite Ebene</a:t>
            </a:r>
          </a:p>
        </p:txBody>
      </p:sp>
      <p:sp>
        <p:nvSpPr>
          <p:cNvPr id="18" name="Text"/>
          <p:cNvSpPr>
            <a:spLocks noGrp="1"/>
          </p:cNvSpPr>
          <p:nvPr>
            <p:ph type="body" sz="quarter" idx="33"/>
          </p:nvPr>
        </p:nvSpPr>
        <p:spPr>
          <a:xfrm>
            <a:off x="12207178" y="3597667"/>
            <a:ext cx="5608069" cy="4304603"/>
          </a:xfrm>
          <a:solidFill>
            <a:srgbClr val="EAEAEA"/>
          </a:solidFill>
        </p:spPr>
        <p:txBody>
          <a:bodyPr lIns="180000" tIns="180000" rIns="180000" bIns="180000"/>
          <a:lstStyle>
            <a:lvl1pPr marL="0" indent="0">
              <a:buFontTx/>
              <a:buNone/>
              <a:defRPr b="1">
                <a:latin typeface="+mj-lt"/>
              </a:defRPr>
            </a:lvl1pPr>
            <a:lvl2pPr marL="0"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a:p>
            <a:pPr lvl="1"/>
            <a:r>
              <a:rPr lang="de-DE"/>
              <a:t>Zweite Ebene</a:t>
            </a:r>
          </a:p>
        </p:txBody>
      </p:sp>
      <p:sp>
        <p:nvSpPr>
          <p:cNvPr id="16" name="Text"/>
          <p:cNvSpPr>
            <a:spLocks noGrp="1"/>
          </p:cNvSpPr>
          <p:nvPr>
            <p:ph type="body" sz="quarter" idx="32"/>
          </p:nvPr>
        </p:nvSpPr>
        <p:spPr>
          <a:xfrm>
            <a:off x="6562993" y="7942913"/>
            <a:ext cx="5608069" cy="4304603"/>
          </a:xfrm>
          <a:solidFill>
            <a:srgbClr val="EAEAEA"/>
          </a:solidFill>
        </p:spPr>
        <p:txBody>
          <a:bodyPr lIns="180000" tIns="180000" rIns="180000" bIns="180000"/>
          <a:lstStyle>
            <a:lvl1pPr marL="0" indent="0">
              <a:buFontTx/>
              <a:buNone/>
              <a:defRPr b="1">
                <a:latin typeface="+mj-lt"/>
              </a:defRPr>
            </a:lvl1pPr>
            <a:lvl2pPr marL="0"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a:p>
            <a:pPr lvl="1"/>
            <a:r>
              <a:rPr lang="de-DE"/>
              <a:t>Zweite Ebene</a:t>
            </a:r>
          </a:p>
        </p:txBody>
      </p:sp>
      <p:sp>
        <p:nvSpPr>
          <p:cNvPr id="11"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29"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21" name="Text"/>
          <p:cNvSpPr>
            <a:spLocks noGrp="1"/>
          </p:cNvSpPr>
          <p:nvPr>
            <p:ph type="body" sz="quarter" idx="23"/>
          </p:nvPr>
        </p:nvSpPr>
        <p:spPr>
          <a:xfrm>
            <a:off x="6567942" y="3599167"/>
            <a:ext cx="5608069" cy="4304603"/>
          </a:xfrm>
          <a:solidFill>
            <a:schemeClr val="tx2"/>
          </a:solidFill>
        </p:spPr>
        <p:txBody>
          <a:bodyPr lIns="180000" tIns="180000" rIns="180000" bIns="180000"/>
          <a:lstStyle>
            <a:lvl1pPr marL="0" indent="0">
              <a:buFontTx/>
              <a:buNone/>
              <a:defRPr b="1">
                <a:latin typeface="+mj-lt"/>
              </a:defRPr>
            </a:lvl1pPr>
            <a:lvl2pPr marL="0"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a:p>
            <a:pPr lvl="1"/>
            <a:r>
              <a:rPr lang="de-DE"/>
              <a:t>Zweite Ebene</a:t>
            </a:r>
          </a:p>
        </p:txBody>
      </p:sp>
      <p:sp>
        <p:nvSpPr>
          <p:cNvPr id="28" name="Text"/>
          <p:cNvSpPr>
            <a:spLocks noGrp="1"/>
          </p:cNvSpPr>
          <p:nvPr>
            <p:ph type="body" sz="quarter" idx="27"/>
          </p:nvPr>
        </p:nvSpPr>
        <p:spPr>
          <a:xfrm>
            <a:off x="17832075" y="3599167"/>
            <a:ext cx="5608069" cy="4304603"/>
          </a:xfrm>
          <a:solidFill>
            <a:schemeClr val="tx2"/>
          </a:solidFill>
        </p:spPr>
        <p:txBody>
          <a:bodyPr lIns="180000" tIns="180000" rIns="180000" bIns="180000"/>
          <a:lstStyle>
            <a:lvl1pPr marL="0" indent="0">
              <a:buFontTx/>
              <a:buNone/>
              <a:defRPr b="1">
                <a:latin typeface="+mj-lt"/>
              </a:defRPr>
            </a:lvl1pPr>
            <a:lvl2pPr marL="0"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a:p>
            <a:pPr lvl="1"/>
            <a:r>
              <a:rPr lang="de-DE"/>
              <a:t>Zweite Ebene</a:t>
            </a:r>
          </a:p>
        </p:txBody>
      </p:sp>
      <p:sp>
        <p:nvSpPr>
          <p:cNvPr id="4" name="Text"/>
          <p:cNvSpPr>
            <a:spLocks noGrp="1"/>
          </p:cNvSpPr>
          <p:nvPr>
            <p:ph type="body" sz="quarter" idx="22"/>
          </p:nvPr>
        </p:nvSpPr>
        <p:spPr>
          <a:xfrm>
            <a:off x="935876" y="7932563"/>
            <a:ext cx="5608069" cy="4304603"/>
          </a:xfrm>
          <a:solidFill>
            <a:srgbClr val="EAEAEA"/>
          </a:solidFill>
        </p:spPr>
        <p:txBody>
          <a:bodyPr lIns="180000" tIns="180000" rIns="180000" bIns="180000"/>
          <a:lstStyle>
            <a:lvl1pPr marL="0" indent="0">
              <a:buFontTx/>
              <a:buNone/>
              <a:defRPr b="1">
                <a:latin typeface="+mj-lt"/>
              </a:defRPr>
            </a:lvl1pPr>
            <a:lvl2pPr marL="0"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a:p>
            <a:pPr lvl="1"/>
            <a:r>
              <a:rPr lang="de-DE"/>
              <a:t>Zweite Ebene</a:t>
            </a:r>
          </a:p>
        </p:txBody>
      </p:sp>
      <p:sp>
        <p:nvSpPr>
          <p:cNvPr id="22" name="Text"/>
          <p:cNvSpPr>
            <a:spLocks noGrp="1"/>
          </p:cNvSpPr>
          <p:nvPr>
            <p:ph type="body" sz="quarter" idx="24"/>
          </p:nvPr>
        </p:nvSpPr>
        <p:spPr>
          <a:xfrm>
            <a:off x="12205618" y="7949389"/>
            <a:ext cx="5608069" cy="4304603"/>
          </a:xfrm>
          <a:solidFill>
            <a:srgbClr val="EAEAEA"/>
          </a:solidFill>
        </p:spPr>
        <p:txBody>
          <a:bodyPr lIns="180000" tIns="180000" rIns="180000" bIns="180000"/>
          <a:lstStyle>
            <a:lvl1pPr marL="0" indent="0">
              <a:buFontTx/>
              <a:buNone/>
              <a:defRPr b="1">
                <a:latin typeface="+mj-lt"/>
              </a:defRPr>
            </a:lvl1pPr>
            <a:lvl2pPr marL="0"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a:p>
            <a:pPr lvl="1"/>
            <a:r>
              <a:rPr lang="de-DE"/>
              <a:t>Zweite Ebene</a:t>
            </a:r>
          </a:p>
        </p:txBody>
      </p:sp>
      <p:sp>
        <p:nvSpPr>
          <p:cNvPr id="3" name="Datum"/>
          <p:cNvSpPr>
            <a:spLocks noGrp="1"/>
          </p:cNvSpPr>
          <p:nvPr>
            <p:ph type="dt" sz="half" idx="28"/>
          </p:nvPr>
        </p:nvSpPr>
        <p:spPr/>
        <p:txBody>
          <a:bodyPr/>
          <a:lstStyle/>
          <a:p>
            <a:fld id="{CC2E18F4-2ED4-4A85-9355-A475442C42EB}" type="datetime1">
              <a:rPr lang="en-US" smtClean="0"/>
              <a:t>5/23/2025</a:t>
            </a:fld>
            <a:r>
              <a:rPr lang="de-DE" spc="600"/>
              <a:t> </a:t>
            </a:r>
            <a:r>
              <a:rPr lang="de-DE"/>
              <a:t>|</a:t>
            </a:r>
            <a:endParaRPr lang="de-DE" dirty="0"/>
          </a:p>
        </p:txBody>
      </p:sp>
      <p:sp>
        <p:nvSpPr>
          <p:cNvPr id="7" name="Fußzeile"/>
          <p:cNvSpPr>
            <a:spLocks noGrp="1"/>
          </p:cNvSpPr>
          <p:nvPr>
            <p:ph type="ftr" sz="quarter" idx="29"/>
          </p:nvPr>
        </p:nvSpPr>
        <p:spPr/>
        <p:txBody>
          <a:bodyPr/>
          <a:lstStyle/>
          <a:p>
            <a:r>
              <a:rPr lang="en-US"/>
              <a:t>WiFi Solutions</a:t>
            </a:r>
            <a:endParaRPr lang="de-DE" dirty="0"/>
          </a:p>
        </p:txBody>
      </p:sp>
      <p:sp>
        <p:nvSpPr>
          <p:cNvPr id="8" name="Foliennummer"/>
          <p:cNvSpPr>
            <a:spLocks noGrp="1"/>
          </p:cNvSpPr>
          <p:nvPr>
            <p:ph type="sldNum" sz="quarter" idx="30"/>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286350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5_Text &amp; Bild-5boxes">
    <p:spTree>
      <p:nvGrpSpPr>
        <p:cNvPr id="1" name=""/>
        <p:cNvGrpSpPr/>
        <p:nvPr/>
      </p:nvGrpSpPr>
      <p:grpSpPr>
        <a:xfrm>
          <a:off x="0" y="0"/>
          <a:ext cx="0" cy="0"/>
          <a:chOff x="0" y="0"/>
          <a:chExt cx="0" cy="0"/>
        </a:xfrm>
      </p:grpSpPr>
      <p:sp>
        <p:nvSpPr>
          <p:cNvPr id="15" name="Text"/>
          <p:cNvSpPr>
            <a:spLocks noGrp="1"/>
          </p:cNvSpPr>
          <p:nvPr>
            <p:ph type="body" sz="quarter" idx="31"/>
          </p:nvPr>
        </p:nvSpPr>
        <p:spPr>
          <a:xfrm>
            <a:off x="933179" y="3600218"/>
            <a:ext cx="4479976" cy="4304603"/>
          </a:xfrm>
          <a:solidFill>
            <a:srgbClr val="EAEAEA"/>
          </a:solidFill>
        </p:spPr>
        <p:txBody>
          <a:bodyPr lIns="180000" tIns="180000" rIns="180000" bIns="180000"/>
          <a:lstStyle>
            <a:lvl1pPr marL="0" indent="0">
              <a:buFontTx/>
              <a:buNone/>
              <a:defRPr b="1">
                <a:latin typeface="+mj-lt"/>
              </a:defRPr>
            </a:lvl1pPr>
            <a:lvl2pPr marL="0"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a:p>
            <a:pPr lvl="1"/>
            <a:r>
              <a:rPr lang="de-DE"/>
              <a:t>Zweite Ebene</a:t>
            </a:r>
          </a:p>
        </p:txBody>
      </p:sp>
      <p:sp>
        <p:nvSpPr>
          <p:cNvPr id="18" name="Text"/>
          <p:cNvSpPr>
            <a:spLocks noGrp="1"/>
          </p:cNvSpPr>
          <p:nvPr>
            <p:ph type="body" sz="quarter" idx="33"/>
          </p:nvPr>
        </p:nvSpPr>
        <p:spPr>
          <a:xfrm>
            <a:off x="10031411" y="3597667"/>
            <a:ext cx="4479976" cy="4304603"/>
          </a:xfrm>
          <a:solidFill>
            <a:srgbClr val="EAEAEA"/>
          </a:solidFill>
        </p:spPr>
        <p:txBody>
          <a:bodyPr lIns="180000" tIns="180000" rIns="180000" bIns="180000"/>
          <a:lstStyle>
            <a:lvl1pPr marL="0" indent="0">
              <a:buFontTx/>
              <a:buNone/>
              <a:defRPr b="1">
                <a:latin typeface="+mj-lt"/>
              </a:defRPr>
            </a:lvl1pPr>
            <a:lvl2pPr marL="0"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a:p>
            <a:pPr lvl="1"/>
            <a:r>
              <a:rPr lang="de-DE"/>
              <a:t>Zweite Ebene</a:t>
            </a:r>
          </a:p>
        </p:txBody>
      </p:sp>
      <p:sp>
        <p:nvSpPr>
          <p:cNvPr id="11"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29"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21" name="Text"/>
          <p:cNvSpPr>
            <a:spLocks noGrp="1"/>
          </p:cNvSpPr>
          <p:nvPr>
            <p:ph type="body" sz="quarter" idx="23"/>
          </p:nvPr>
        </p:nvSpPr>
        <p:spPr>
          <a:xfrm>
            <a:off x="5480062" y="3599167"/>
            <a:ext cx="4479976" cy="4304603"/>
          </a:xfrm>
          <a:solidFill>
            <a:srgbClr val="FFE74D"/>
          </a:solidFill>
        </p:spPr>
        <p:txBody>
          <a:bodyPr lIns="180000" tIns="180000" rIns="180000" bIns="180000"/>
          <a:lstStyle>
            <a:lvl1pPr marL="0" indent="0">
              <a:buFontTx/>
              <a:buNone/>
              <a:defRPr b="1">
                <a:latin typeface="+mj-lt"/>
              </a:defRPr>
            </a:lvl1pPr>
            <a:lvl2pPr marL="0" indent="0">
              <a:buFontTx/>
              <a:buNone/>
              <a:defRPr/>
            </a:lvl2pPr>
            <a:lvl3pPr marL="791776" indent="0">
              <a:buFontTx/>
              <a:buNone/>
              <a:defRPr/>
            </a:lvl3pPr>
            <a:lvl4pPr marL="1187667" indent="0">
              <a:buFontTx/>
              <a:buNone/>
              <a:defRPr/>
            </a:lvl4pPr>
            <a:lvl5pPr marL="1547569" indent="0">
              <a:buFontTx/>
              <a:buNone/>
              <a:defRPr/>
            </a:lvl5pPr>
          </a:lstStyle>
          <a:p>
            <a:pPr lvl="0"/>
            <a:r>
              <a:rPr lang="de-DE" dirty="0"/>
              <a:t>Textmasterformat bearbeiten</a:t>
            </a:r>
          </a:p>
          <a:p>
            <a:pPr lvl="1"/>
            <a:r>
              <a:rPr lang="de-DE" dirty="0"/>
              <a:t>Zweite Ebene</a:t>
            </a:r>
          </a:p>
        </p:txBody>
      </p:sp>
      <p:sp>
        <p:nvSpPr>
          <p:cNvPr id="28" name="Text"/>
          <p:cNvSpPr>
            <a:spLocks noGrp="1"/>
          </p:cNvSpPr>
          <p:nvPr>
            <p:ph type="body" sz="quarter" idx="27"/>
          </p:nvPr>
        </p:nvSpPr>
        <p:spPr>
          <a:xfrm>
            <a:off x="14614734" y="3599167"/>
            <a:ext cx="4479976" cy="4304603"/>
          </a:xfrm>
          <a:solidFill>
            <a:srgbClr val="FFE74D"/>
          </a:solidFill>
        </p:spPr>
        <p:txBody>
          <a:bodyPr lIns="180000" tIns="180000" rIns="180000" bIns="180000"/>
          <a:lstStyle>
            <a:lvl1pPr marL="0" indent="0">
              <a:buFontTx/>
              <a:buNone/>
              <a:defRPr b="1">
                <a:latin typeface="+mj-lt"/>
              </a:defRPr>
            </a:lvl1pPr>
            <a:lvl2pPr marL="0"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a:p>
            <a:pPr lvl="1"/>
            <a:r>
              <a:rPr lang="de-DE"/>
              <a:t>Zweite Ebene</a:t>
            </a:r>
          </a:p>
        </p:txBody>
      </p:sp>
      <p:sp>
        <p:nvSpPr>
          <p:cNvPr id="3" name="Datum"/>
          <p:cNvSpPr>
            <a:spLocks noGrp="1"/>
          </p:cNvSpPr>
          <p:nvPr>
            <p:ph type="dt" sz="half" idx="28"/>
          </p:nvPr>
        </p:nvSpPr>
        <p:spPr/>
        <p:txBody>
          <a:bodyPr/>
          <a:lstStyle/>
          <a:p>
            <a:fld id="{CFF63F0E-548D-473F-8622-6F7E9268D1AC}" type="datetime1">
              <a:rPr lang="en-US" smtClean="0"/>
              <a:t>5/23/2025</a:t>
            </a:fld>
            <a:r>
              <a:rPr lang="de-DE" spc="600"/>
              <a:t> </a:t>
            </a:r>
            <a:r>
              <a:rPr lang="de-DE"/>
              <a:t>|</a:t>
            </a:r>
            <a:endParaRPr lang="de-DE" dirty="0"/>
          </a:p>
        </p:txBody>
      </p:sp>
      <p:sp>
        <p:nvSpPr>
          <p:cNvPr id="7" name="Fußzeile"/>
          <p:cNvSpPr>
            <a:spLocks noGrp="1"/>
          </p:cNvSpPr>
          <p:nvPr>
            <p:ph type="ftr" sz="quarter" idx="29"/>
          </p:nvPr>
        </p:nvSpPr>
        <p:spPr/>
        <p:txBody>
          <a:bodyPr/>
          <a:lstStyle/>
          <a:p>
            <a:r>
              <a:rPr lang="en-US"/>
              <a:t>WiFi Solutions</a:t>
            </a:r>
            <a:endParaRPr lang="de-DE" dirty="0"/>
          </a:p>
        </p:txBody>
      </p:sp>
      <p:sp>
        <p:nvSpPr>
          <p:cNvPr id="8" name="Foliennummer"/>
          <p:cNvSpPr>
            <a:spLocks noGrp="1"/>
          </p:cNvSpPr>
          <p:nvPr>
            <p:ph type="sldNum" sz="quarter" idx="30"/>
          </p:nvPr>
        </p:nvSpPr>
        <p:spPr/>
        <p:txBody>
          <a:bodyPr/>
          <a:lstStyle/>
          <a:p>
            <a:fld id="{CCD0F94C-DD59-441C-898F-450266E81640}" type="slidenum">
              <a:rPr lang="de-DE" smtClean="0"/>
              <a:pPr/>
              <a:t>‹#›</a:t>
            </a:fld>
            <a:endParaRPr lang="de-DE" dirty="0"/>
          </a:p>
        </p:txBody>
      </p:sp>
      <p:sp>
        <p:nvSpPr>
          <p:cNvPr id="30" name="Text"/>
          <p:cNvSpPr>
            <a:spLocks noGrp="1"/>
          </p:cNvSpPr>
          <p:nvPr>
            <p:ph type="body" sz="quarter" idx="35"/>
          </p:nvPr>
        </p:nvSpPr>
        <p:spPr>
          <a:xfrm>
            <a:off x="19173366" y="3578825"/>
            <a:ext cx="4479976" cy="4304603"/>
          </a:xfrm>
          <a:solidFill>
            <a:srgbClr val="EAEAEA"/>
          </a:solidFill>
        </p:spPr>
        <p:txBody>
          <a:bodyPr lIns="180000" tIns="180000" rIns="180000" bIns="180000"/>
          <a:lstStyle>
            <a:lvl1pPr marL="0" indent="0">
              <a:buFontTx/>
              <a:buNone/>
              <a:defRPr b="1">
                <a:latin typeface="+mj-lt"/>
              </a:defRPr>
            </a:lvl1pPr>
            <a:lvl2pPr marL="0"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a:p>
            <a:pPr lvl="1"/>
            <a:r>
              <a:rPr lang="de-DE"/>
              <a:t>Zweite Ebene</a:t>
            </a:r>
          </a:p>
        </p:txBody>
      </p:sp>
      <p:sp>
        <p:nvSpPr>
          <p:cNvPr id="31" name="Text"/>
          <p:cNvSpPr>
            <a:spLocks noGrp="1"/>
          </p:cNvSpPr>
          <p:nvPr>
            <p:ph type="body" sz="quarter" idx="36"/>
          </p:nvPr>
        </p:nvSpPr>
        <p:spPr>
          <a:xfrm>
            <a:off x="960181" y="7978307"/>
            <a:ext cx="4479976" cy="4304603"/>
          </a:xfrm>
          <a:solidFill>
            <a:srgbClr val="FFE74D"/>
          </a:solidFill>
        </p:spPr>
        <p:txBody>
          <a:bodyPr lIns="180000" tIns="180000" rIns="180000" bIns="180000"/>
          <a:lstStyle>
            <a:lvl1pPr marL="0" indent="0">
              <a:buFontTx/>
              <a:buNone/>
              <a:defRPr b="1">
                <a:latin typeface="+mj-lt"/>
              </a:defRPr>
            </a:lvl1pPr>
            <a:lvl2pPr marL="0"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a:p>
            <a:pPr lvl="1"/>
            <a:r>
              <a:rPr lang="de-DE"/>
              <a:t>Zweite Ebene</a:t>
            </a:r>
          </a:p>
        </p:txBody>
      </p:sp>
      <p:sp>
        <p:nvSpPr>
          <p:cNvPr id="32" name="Text"/>
          <p:cNvSpPr>
            <a:spLocks noGrp="1"/>
          </p:cNvSpPr>
          <p:nvPr>
            <p:ph type="body" sz="quarter" idx="37"/>
          </p:nvPr>
        </p:nvSpPr>
        <p:spPr>
          <a:xfrm>
            <a:off x="10058414" y="7975755"/>
            <a:ext cx="4479976" cy="4304603"/>
          </a:xfrm>
          <a:solidFill>
            <a:srgbClr val="FFE74D"/>
          </a:solidFill>
        </p:spPr>
        <p:txBody>
          <a:bodyPr lIns="180000" tIns="180000" rIns="180000" bIns="180000"/>
          <a:lstStyle>
            <a:lvl1pPr marL="0" indent="0">
              <a:buFontTx/>
              <a:buNone/>
              <a:defRPr b="1">
                <a:latin typeface="+mj-lt"/>
              </a:defRPr>
            </a:lvl1pPr>
            <a:lvl2pPr marL="0"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a:p>
            <a:pPr lvl="1"/>
            <a:r>
              <a:rPr lang="de-DE"/>
              <a:t>Zweite Ebene</a:t>
            </a:r>
          </a:p>
        </p:txBody>
      </p:sp>
      <p:sp>
        <p:nvSpPr>
          <p:cNvPr id="33" name="Text"/>
          <p:cNvSpPr>
            <a:spLocks noGrp="1"/>
          </p:cNvSpPr>
          <p:nvPr>
            <p:ph type="body" sz="quarter" idx="38"/>
          </p:nvPr>
        </p:nvSpPr>
        <p:spPr>
          <a:xfrm>
            <a:off x="5507065" y="7977255"/>
            <a:ext cx="4479976" cy="4304603"/>
          </a:xfrm>
          <a:solidFill>
            <a:srgbClr val="EAEAEA"/>
          </a:solidFill>
        </p:spPr>
        <p:txBody>
          <a:bodyPr lIns="180000" tIns="180000" rIns="180000" bIns="180000"/>
          <a:lstStyle>
            <a:lvl1pPr marL="0" indent="0">
              <a:buFontTx/>
              <a:buNone/>
              <a:defRPr b="1">
                <a:latin typeface="+mj-lt"/>
              </a:defRPr>
            </a:lvl1pPr>
            <a:lvl2pPr marL="0" indent="0">
              <a:buFontTx/>
              <a:buNone/>
              <a:defRPr/>
            </a:lvl2pPr>
            <a:lvl3pPr marL="791776" indent="0">
              <a:buFontTx/>
              <a:buNone/>
              <a:defRPr/>
            </a:lvl3pPr>
            <a:lvl4pPr marL="1187667" indent="0">
              <a:buFontTx/>
              <a:buNone/>
              <a:defRPr/>
            </a:lvl4pPr>
            <a:lvl5pPr marL="1547569" indent="0">
              <a:buFontTx/>
              <a:buNone/>
              <a:defRPr/>
            </a:lvl5pPr>
          </a:lstStyle>
          <a:p>
            <a:pPr lvl="0"/>
            <a:r>
              <a:rPr lang="de-DE" dirty="0"/>
              <a:t>Textmasterformat bearbeiten</a:t>
            </a:r>
          </a:p>
          <a:p>
            <a:pPr lvl="1"/>
            <a:r>
              <a:rPr lang="de-DE" dirty="0"/>
              <a:t>Zweite Ebene</a:t>
            </a:r>
          </a:p>
        </p:txBody>
      </p:sp>
      <p:sp>
        <p:nvSpPr>
          <p:cNvPr id="34" name="Text"/>
          <p:cNvSpPr>
            <a:spLocks noGrp="1"/>
          </p:cNvSpPr>
          <p:nvPr>
            <p:ph type="body" sz="quarter" idx="39"/>
          </p:nvPr>
        </p:nvSpPr>
        <p:spPr>
          <a:xfrm>
            <a:off x="14641737" y="7977255"/>
            <a:ext cx="4479976" cy="4304603"/>
          </a:xfrm>
          <a:solidFill>
            <a:srgbClr val="EAEAEA"/>
          </a:solidFill>
        </p:spPr>
        <p:txBody>
          <a:bodyPr lIns="180000" tIns="180000" rIns="180000" bIns="180000"/>
          <a:lstStyle>
            <a:lvl1pPr marL="0" indent="0">
              <a:buFontTx/>
              <a:buNone/>
              <a:defRPr b="1">
                <a:latin typeface="+mj-lt"/>
              </a:defRPr>
            </a:lvl1pPr>
            <a:lvl2pPr marL="0"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a:p>
            <a:pPr lvl="1"/>
            <a:r>
              <a:rPr lang="de-DE"/>
              <a:t>Zweite Ebene</a:t>
            </a:r>
          </a:p>
        </p:txBody>
      </p:sp>
      <p:sp>
        <p:nvSpPr>
          <p:cNvPr id="35" name="Text"/>
          <p:cNvSpPr>
            <a:spLocks noGrp="1"/>
          </p:cNvSpPr>
          <p:nvPr>
            <p:ph type="body" sz="quarter" idx="40"/>
          </p:nvPr>
        </p:nvSpPr>
        <p:spPr>
          <a:xfrm>
            <a:off x="19200369" y="7956914"/>
            <a:ext cx="4479976" cy="4304603"/>
          </a:xfrm>
          <a:solidFill>
            <a:srgbClr val="FFE74D"/>
          </a:solidFill>
        </p:spPr>
        <p:txBody>
          <a:bodyPr lIns="180000" tIns="180000" rIns="180000" bIns="180000"/>
          <a:lstStyle>
            <a:lvl1pPr marL="0" indent="0">
              <a:buFontTx/>
              <a:buNone/>
              <a:defRPr b="1">
                <a:latin typeface="+mj-lt"/>
              </a:defRPr>
            </a:lvl1pPr>
            <a:lvl2pPr marL="0" indent="0">
              <a:buFontTx/>
              <a:buNone/>
              <a:defRPr/>
            </a:lvl2pPr>
            <a:lvl3pPr marL="791776" indent="0">
              <a:buFontTx/>
              <a:buNone/>
              <a:defRPr/>
            </a:lvl3pPr>
            <a:lvl4pPr marL="1187667" indent="0">
              <a:buFontTx/>
              <a:buNone/>
              <a:defRPr/>
            </a:lvl4pPr>
            <a:lvl5pPr marL="1547569" indent="0">
              <a:buFontTx/>
              <a:buNone/>
              <a:defRPr/>
            </a:lvl5pPr>
          </a:lstStyle>
          <a:p>
            <a:pPr lvl="0"/>
            <a:r>
              <a:rPr lang="de-DE"/>
              <a:t>Textmasterformat bearbeiten</a:t>
            </a:r>
          </a:p>
          <a:p>
            <a:pPr lvl="1"/>
            <a:r>
              <a:rPr lang="de-DE"/>
              <a:t>Zweite Ebene</a:t>
            </a:r>
          </a:p>
        </p:txBody>
      </p:sp>
    </p:spTree>
    <p:extLst>
      <p:ext uri="{BB962C8B-B14F-4D97-AF65-F5344CB8AC3E}">
        <p14:creationId xmlns:p14="http://schemas.microsoft.com/office/powerpoint/2010/main" val="281480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
        <p:nvSpPr>
          <p:cNvPr id="2" name="Date"/>
          <p:cNvSpPr>
            <a:spLocks noGrp="1"/>
          </p:cNvSpPr>
          <p:nvPr>
            <p:ph type="dt" sz="half" idx="15"/>
          </p:nvPr>
        </p:nvSpPr>
        <p:spPr bwMode="gray"/>
        <p:txBody>
          <a:bodyPr/>
          <a:lstStyle/>
          <a:p>
            <a:fld id="{9AF2FA6A-6F0E-4DBB-BEE6-BA83BF007DBE}" type="datetime1">
              <a:rPr lang="en-US" noProof="0" smtClean="0"/>
              <a:t>5/23/2025</a:t>
            </a:fld>
            <a:r>
              <a:rPr lang="en-US" spc="600" noProof="0"/>
              <a:t> </a:t>
            </a:r>
            <a:r>
              <a:rPr lang="en-US" noProof="0"/>
              <a:t>|</a:t>
            </a:r>
          </a:p>
        </p:txBody>
      </p:sp>
      <p:sp>
        <p:nvSpPr>
          <p:cNvPr id="4" name="Footer"/>
          <p:cNvSpPr>
            <a:spLocks noGrp="1"/>
          </p:cNvSpPr>
          <p:nvPr>
            <p:ph type="ftr" sz="quarter" idx="16"/>
          </p:nvPr>
        </p:nvSpPr>
        <p:spPr bwMode="gray"/>
        <p:txBody>
          <a:bodyPr/>
          <a:lstStyle/>
          <a:p>
            <a:r>
              <a:rPr lang="en-US" noProof="0"/>
              <a:t>Presentation Title</a:t>
            </a:r>
          </a:p>
        </p:txBody>
      </p:sp>
      <p:sp>
        <p:nvSpPr>
          <p:cNvPr id="7" name="Slide Number"/>
          <p:cNvSpPr>
            <a:spLocks noGrp="1"/>
          </p:cNvSpPr>
          <p:nvPr>
            <p:ph type="sldNum" sz="quarter" idx="17"/>
          </p:nvPr>
        </p:nvSpPr>
        <p:spPr bwMode="gray"/>
        <p:txBody>
          <a:bodyPr/>
          <a:lstStyle/>
          <a:p>
            <a:fld id="{CCD0F94C-DD59-441C-898F-450266E81640}" type="slidenum">
              <a:rPr lang="en-US" noProof="0" smtClean="0"/>
              <a:pPr/>
              <a:t>‹#›</a:t>
            </a:fld>
            <a:endParaRPr lang="en-US" noProof="0"/>
          </a:p>
        </p:txBody>
      </p:sp>
      <p:sp>
        <p:nvSpPr>
          <p:cNvPr id="8" name="Text 2"/>
          <p:cNvSpPr>
            <a:spLocks noGrp="1"/>
          </p:cNvSpPr>
          <p:nvPr>
            <p:ph idx="14" hasCustomPrompt="1"/>
          </p:nvPr>
        </p:nvSpPr>
        <p:spPr bwMode="gray">
          <a:xfrm>
            <a:off x="12547963" y="3599164"/>
            <a:ext cx="10892183" cy="863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1"/>
          <p:cNvSpPr>
            <a:spLocks noGrp="1"/>
          </p:cNvSpPr>
          <p:nvPr>
            <p:ph idx="1" hasCustomPrompt="1"/>
          </p:nvPr>
        </p:nvSpPr>
        <p:spPr bwMode="gray">
          <a:xfrm>
            <a:off x="935877" y="3599164"/>
            <a:ext cx="10892181" cy="863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Subtitle"/>
          <p:cNvSpPr>
            <a:spLocks noGrp="1"/>
          </p:cNvSpPr>
          <p:nvPr>
            <p:ph type="body" sz="quarter" idx="13" hasCustomPrompt="1"/>
          </p:nvPr>
        </p:nvSpPr>
        <p:spPr bwMode="gray">
          <a:xfrm>
            <a:off x="935879" y="2267474"/>
            <a:ext cx="22504268" cy="503884"/>
          </a:xfrm>
        </p:spPr>
        <p:txBody>
          <a:bodyPr rIns="2520000"/>
          <a:lstStyle>
            <a:lvl1pPr marL="0" indent="0">
              <a:buNone/>
              <a:defRPr sz="3199" b="0" i="1">
                <a:solidFill>
                  <a:schemeClr val="tx1">
                    <a:lumMod val="75000"/>
                    <a:lumOff val="25000"/>
                  </a:schemeClr>
                </a:solidFill>
              </a:defRPr>
            </a:lvl1pPr>
          </a:lstStyle>
          <a:p>
            <a:r>
              <a:rPr lang="en-US" noProof="0"/>
              <a:t>Click to edit Master subtitle style</a:t>
            </a:r>
          </a:p>
        </p:txBody>
      </p:sp>
      <p:sp>
        <p:nvSpPr>
          <p:cNvPr id="11" name="Title"/>
          <p:cNvSpPr>
            <a:spLocks noGrp="1"/>
          </p:cNvSpPr>
          <p:nvPr>
            <p:ph type="title" hasCustomPrompt="1"/>
          </p:nvPr>
        </p:nvSpPr>
        <p:spPr bwMode="gray"/>
        <p:txBody>
          <a:bodyPr/>
          <a:lstStyle/>
          <a:p>
            <a:r>
              <a:rPr lang="en-US" noProof="0"/>
              <a:t>Click to edit Master title style</a:t>
            </a:r>
          </a:p>
        </p:txBody>
      </p:sp>
    </p:spTree>
    <p:extLst>
      <p:ext uri="{BB962C8B-B14F-4D97-AF65-F5344CB8AC3E}">
        <p14:creationId xmlns:p14="http://schemas.microsoft.com/office/powerpoint/2010/main" val="388022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1_Zeitstrahl">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a:t>Titelmasterformat durch Klicken bearbeiten</a:t>
            </a:r>
          </a:p>
        </p:txBody>
      </p:sp>
      <p:sp>
        <p:nvSpPr>
          <p:cNvPr id="14"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4" name="Datum"/>
          <p:cNvSpPr>
            <a:spLocks noGrp="1"/>
          </p:cNvSpPr>
          <p:nvPr>
            <p:ph type="dt" sz="half" idx="14"/>
          </p:nvPr>
        </p:nvSpPr>
        <p:spPr/>
        <p:txBody>
          <a:bodyPr/>
          <a:lstStyle/>
          <a:p>
            <a:fld id="{9B384E37-F457-456E-A089-6CC6F488A661}" type="datetime1">
              <a:rPr lang="en-US" smtClean="0"/>
              <a:t>5/23/2025</a:t>
            </a:fld>
            <a:r>
              <a:rPr lang="de-DE" spc="600"/>
              <a:t> </a:t>
            </a:r>
            <a:r>
              <a:rPr lang="de-DE" dirty="0"/>
              <a:t>|</a:t>
            </a:r>
          </a:p>
        </p:txBody>
      </p:sp>
      <p:sp>
        <p:nvSpPr>
          <p:cNvPr id="5" name="Fußzeile"/>
          <p:cNvSpPr>
            <a:spLocks noGrp="1"/>
          </p:cNvSpPr>
          <p:nvPr>
            <p:ph type="ftr" sz="quarter" idx="15"/>
          </p:nvPr>
        </p:nvSpPr>
        <p:spPr/>
        <p:txBody>
          <a:bodyPr/>
          <a:lstStyle/>
          <a:p>
            <a:r>
              <a:rPr lang="en-US"/>
              <a:t>WiFi Solutions</a:t>
            </a:r>
            <a:endParaRPr lang="de-DE" dirty="0"/>
          </a:p>
        </p:txBody>
      </p:sp>
      <p:sp>
        <p:nvSpPr>
          <p:cNvPr id="6" name="Foliennummer"/>
          <p:cNvSpPr>
            <a:spLocks noGrp="1"/>
          </p:cNvSpPr>
          <p:nvPr>
            <p:ph type="sldNum" sz="quarter" idx="16"/>
          </p:nvPr>
        </p:nvSpPr>
        <p:spPr/>
        <p:txBody>
          <a:bodyPr/>
          <a:lstStyle/>
          <a:p>
            <a:fld id="{CCD0F94C-DD59-441C-898F-450266E81640}" type="slidenum">
              <a:rPr lang="de-DE" smtClean="0"/>
              <a:pPr/>
              <a:t>‹#›</a:t>
            </a:fld>
            <a:endParaRPr lang="de-DE" dirty="0"/>
          </a:p>
        </p:txBody>
      </p:sp>
      <p:pic>
        <p:nvPicPr>
          <p:cNvPr id="7" name="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626356" y="1365357"/>
            <a:ext cx="3813789" cy="827206"/>
          </a:xfrm>
          <a:prstGeom prst="rect">
            <a:avLst/>
          </a:prstGeom>
          <a:noFill/>
          <a:extLst>
            <a:ext uri="{909E8E84-426E-40DD-AFC4-6F175D3DCCD1}">
              <a14:hiddenFill xmlns:a14="http://schemas.microsoft.com/office/drawing/2010/main">
                <a:solidFill>
                  <a:srgbClr val="FFFFFF"/>
                </a:solidFill>
              </a14:hiddenFill>
            </a:ext>
          </a:extLst>
        </p:spPr>
      </p:pic>
      <p:sp>
        <p:nvSpPr>
          <p:cNvPr id="8" name="Internetadresse"/>
          <p:cNvSpPr/>
          <p:nvPr userDrawn="1"/>
        </p:nvSpPr>
        <p:spPr>
          <a:xfrm>
            <a:off x="21289683" y="12957001"/>
            <a:ext cx="1698837" cy="287999"/>
          </a:xfrm>
          <a:prstGeom prst="rect">
            <a:avLst/>
          </a:prstGeom>
        </p:spPr>
        <p:txBody>
          <a:bodyPr wrap="none" lIns="0" tIns="0" rIns="0" bIns="0" anchor="b">
            <a:noAutofit/>
          </a:bodyPr>
          <a:lstStyle/>
          <a:p>
            <a:pPr algn="r"/>
            <a:r>
              <a:rPr lang="en-US" sz="1600" dirty="0"/>
              <a:t>www.kapsch.net  |</a:t>
            </a:r>
            <a:endParaRPr lang="de-DE" sz="1600" dirty="0"/>
          </a:p>
        </p:txBody>
      </p:sp>
      <p:pic>
        <p:nvPicPr>
          <p:cNvPr id="9" name="Picture 3" descr="\\NAS\PresentationLoad\07 Produktion\10_CUSTOM_DESIGN\Kapsch\NeuerMaster\Bilder\Polygon\Polygon_Titel-05-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7" y="6140352"/>
            <a:ext cx="24374474" cy="355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71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2_Zeitstrahl">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a:t>Titelmasterformat durch Klicken bearbeiten</a:t>
            </a:r>
          </a:p>
        </p:txBody>
      </p:sp>
      <p:sp>
        <p:nvSpPr>
          <p:cNvPr id="14"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pic>
        <p:nvPicPr>
          <p:cNvPr id="7" name="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626356" y="1365357"/>
            <a:ext cx="3813789" cy="8272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NAS\PresentationLoad\07 Produktion\10_CUSTOM_DESIGN\Kapsch\NeuerMaster\Bilder\Polygon\Polygon_Titel-05-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7" y="6140352"/>
            <a:ext cx="24374474" cy="355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28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Infografik">
    <p:spTree>
      <p:nvGrpSpPr>
        <p:cNvPr id="1" name=""/>
        <p:cNvGrpSpPr/>
        <p:nvPr/>
      </p:nvGrpSpPr>
      <p:grpSpPr>
        <a:xfrm>
          <a:off x="0" y="0"/>
          <a:ext cx="0" cy="0"/>
          <a:chOff x="0" y="0"/>
          <a:chExt cx="0" cy="0"/>
        </a:xfrm>
      </p:grpSpPr>
      <p:sp>
        <p:nvSpPr>
          <p:cNvPr id="11" name="Titel"/>
          <p:cNvSpPr>
            <a:spLocks noGrp="1"/>
          </p:cNvSpPr>
          <p:nvPr>
            <p:ph type="title"/>
          </p:nvPr>
        </p:nvSpPr>
        <p:spPr>
          <a:xfrm>
            <a:off x="935876" y="1475658"/>
            <a:ext cx="22504268" cy="1295700"/>
          </a:xfrm>
        </p:spPr>
        <p:txBody>
          <a:bodyPr/>
          <a:lstStyle/>
          <a:p>
            <a:r>
              <a:rPr lang="de-DE"/>
              <a:t>Titelmasterformat durch Klicken bearbeiten</a:t>
            </a:r>
          </a:p>
        </p:txBody>
      </p:sp>
      <p:sp>
        <p:nvSpPr>
          <p:cNvPr id="29"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13" name="Diagramm"/>
          <p:cNvSpPr>
            <a:spLocks noGrp="1"/>
          </p:cNvSpPr>
          <p:nvPr>
            <p:ph type="chart" sz="quarter" idx="20"/>
          </p:nvPr>
        </p:nvSpPr>
        <p:spPr>
          <a:xfrm>
            <a:off x="3261173" y="3599167"/>
            <a:ext cx="6479156" cy="6478500"/>
          </a:xfrm>
        </p:spPr>
        <p:txBody>
          <a:bodyPr lIns="72000" tIns="72000" rIns="72000" bIns="72000"/>
          <a:lstStyle/>
          <a:p>
            <a:r>
              <a:rPr lang="de-DE"/>
              <a:t>Diagramm durch Klicken auf Symbol hinzufügen</a:t>
            </a:r>
            <a:endParaRPr lang="de-DE" dirty="0"/>
          </a:p>
        </p:txBody>
      </p:sp>
      <p:sp>
        <p:nvSpPr>
          <p:cNvPr id="14" name="Kreis"/>
          <p:cNvSpPr>
            <a:spLocks noGrp="1"/>
          </p:cNvSpPr>
          <p:nvPr>
            <p:ph sz="quarter" idx="31"/>
          </p:nvPr>
        </p:nvSpPr>
        <p:spPr>
          <a:xfrm>
            <a:off x="4341033" y="4678917"/>
            <a:ext cx="4319437" cy="4319000"/>
          </a:xfrm>
          <a:prstGeom prst="ellipse">
            <a:avLst/>
          </a:prstGeom>
          <a:solidFill>
            <a:schemeClr val="tx2"/>
          </a:solidFill>
          <a:ln w="215900">
            <a:noFill/>
          </a:ln>
        </p:spPr>
        <p:txBody>
          <a:bodyPr anchor="ctr"/>
          <a:lstStyle>
            <a:lvl1pPr marL="0" indent="0" algn="ctr">
              <a:buFont typeface="Arial" panose="020B0604020202020204" pitchFamily="34" charset="0"/>
              <a:buNone/>
              <a:defRPr>
                <a:solidFill>
                  <a:schemeClr val="tx1">
                    <a:lumMod val="75000"/>
                    <a:lumOff val="25000"/>
                  </a:schemeClr>
                </a:solidFill>
              </a:defRPr>
            </a:lvl1pPr>
          </a:lstStyle>
          <a:p>
            <a:pPr lvl="0"/>
            <a:r>
              <a:rPr lang="de-DE"/>
              <a:t>Textmasterformat bearbeiten</a:t>
            </a:r>
          </a:p>
        </p:txBody>
      </p:sp>
      <p:sp>
        <p:nvSpPr>
          <p:cNvPr id="4" name="Text"/>
          <p:cNvSpPr>
            <a:spLocks noGrp="1"/>
          </p:cNvSpPr>
          <p:nvPr>
            <p:ph type="body" sz="quarter" idx="22"/>
          </p:nvPr>
        </p:nvSpPr>
        <p:spPr>
          <a:xfrm>
            <a:off x="937388" y="10318860"/>
            <a:ext cx="10892181" cy="1914757"/>
          </a:xfrm>
        </p:spPr>
        <p:txBody>
          <a:bodyPr/>
          <a:lstStyle>
            <a:lvl1pPr marL="0" indent="0" algn="ctr">
              <a:buFontTx/>
              <a:buNone/>
              <a:defRPr b="1">
                <a:solidFill>
                  <a:schemeClr val="tx2"/>
                </a:solidFill>
                <a:latin typeface="+mj-lt"/>
              </a:defRPr>
            </a:lvl1pPr>
            <a:lvl2pPr marL="0" indent="0" algn="ctr">
              <a:buFontTx/>
              <a:buNone/>
              <a:defRPr/>
            </a:lvl2pPr>
            <a:lvl3pPr marL="0" indent="0" algn="ctr">
              <a:buFontTx/>
              <a:buNone/>
              <a:defRPr/>
            </a:lvl3pPr>
          </a:lstStyle>
          <a:p>
            <a:pPr lvl="0"/>
            <a:r>
              <a:rPr lang="de-DE"/>
              <a:t>Textmasterformat bearbeiten</a:t>
            </a:r>
          </a:p>
          <a:p>
            <a:pPr lvl="1"/>
            <a:r>
              <a:rPr lang="de-DE"/>
              <a:t>Zweite Ebene</a:t>
            </a:r>
          </a:p>
        </p:txBody>
      </p:sp>
      <p:sp>
        <p:nvSpPr>
          <p:cNvPr id="16" name="Diagramm"/>
          <p:cNvSpPr>
            <a:spLocks noGrp="1"/>
          </p:cNvSpPr>
          <p:nvPr>
            <p:ph type="chart" sz="quarter" idx="37"/>
          </p:nvPr>
        </p:nvSpPr>
        <p:spPr>
          <a:xfrm>
            <a:off x="14635691" y="3599167"/>
            <a:ext cx="6479156" cy="6478500"/>
          </a:xfrm>
        </p:spPr>
        <p:txBody>
          <a:bodyPr lIns="72000" tIns="72000" rIns="72000" bIns="72000"/>
          <a:lstStyle/>
          <a:p>
            <a:r>
              <a:rPr lang="de-DE"/>
              <a:t>Diagramm durch Klicken auf Symbol hinzufügen</a:t>
            </a:r>
            <a:endParaRPr lang="de-DE" dirty="0"/>
          </a:p>
        </p:txBody>
      </p:sp>
      <p:sp>
        <p:nvSpPr>
          <p:cNvPr id="17" name="Kreis"/>
          <p:cNvSpPr>
            <a:spLocks noGrp="1"/>
          </p:cNvSpPr>
          <p:nvPr>
            <p:ph sz="quarter" idx="33"/>
          </p:nvPr>
        </p:nvSpPr>
        <p:spPr>
          <a:xfrm>
            <a:off x="15715551" y="4678917"/>
            <a:ext cx="4319437" cy="4319000"/>
          </a:xfrm>
          <a:prstGeom prst="ellipse">
            <a:avLst/>
          </a:prstGeom>
          <a:solidFill>
            <a:schemeClr val="tx2"/>
          </a:solidFill>
          <a:ln w="215900">
            <a:noFill/>
          </a:ln>
        </p:spPr>
        <p:txBody>
          <a:bodyPr anchor="ctr"/>
          <a:lstStyle>
            <a:lvl1pPr marL="0" indent="0" algn="ctr">
              <a:buFont typeface="Arial" panose="020B0604020202020204" pitchFamily="34" charset="0"/>
              <a:buNone/>
              <a:defRPr>
                <a:solidFill>
                  <a:schemeClr val="tx1">
                    <a:lumMod val="75000"/>
                    <a:lumOff val="25000"/>
                  </a:schemeClr>
                </a:solidFill>
              </a:defRPr>
            </a:lvl1pPr>
          </a:lstStyle>
          <a:p>
            <a:pPr lvl="0"/>
            <a:r>
              <a:rPr lang="de-DE"/>
              <a:t>Textmasterformat bearbeiten</a:t>
            </a:r>
          </a:p>
        </p:txBody>
      </p:sp>
      <p:sp>
        <p:nvSpPr>
          <p:cNvPr id="21" name="Text"/>
          <p:cNvSpPr>
            <a:spLocks noGrp="1"/>
          </p:cNvSpPr>
          <p:nvPr>
            <p:ph type="body" sz="quarter" idx="23"/>
          </p:nvPr>
        </p:nvSpPr>
        <p:spPr>
          <a:xfrm>
            <a:off x="12547963" y="10318860"/>
            <a:ext cx="10892181" cy="1914757"/>
          </a:xfrm>
        </p:spPr>
        <p:txBody>
          <a:bodyPr/>
          <a:lstStyle>
            <a:lvl1pPr marL="0" indent="0" algn="ctr">
              <a:buFontTx/>
              <a:buNone/>
              <a:defRPr lang="de-DE" sz="3199" b="1" i="0" kern="1200" dirty="0" smtClean="0">
                <a:solidFill>
                  <a:schemeClr val="tx2"/>
                </a:solidFill>
                <a:latin typeface="+mj-lt"/>
                <a:ea typeface="+mn-ea"/>
                <a:cs typeface="+mn-cs"/>
              </a:defRPr>
            </a:lvl1pPr>
            <a:lvl2pPr marL="0" indent="0" algn="ctr">
              <a:buFontTx/>
              <a:buNone/>
              <a:defRPr/>
            </a:lvl2pPr>
            <a:lvl3pPr marL="0" indent="0" algn="ctr">
              <a:buFontTx/>
              <a:buNone/>
              <a:defRPr/>
            </a:lvl3pPr>
          </a:lstStyle>
          <a:p>
            <a:pPr marL="0" lvl="0" indent="0" algn="ctr" defTabSz="1828297" rtl="0" eaLnBrk="1" latinLnBrk="0" hangingPunct="1">
              <a:lnSpc>
                <a:spcPct val="100000"/>
              </a:lnSpc>
              <a:spcBef>
                <a:spcPts val="0"/>
              </a:spcBef>
              <a:spcAft>
                <a:spcPts val="1600"/>
              </a:spcAft>
              <a:buClr>
                <a:schemeClr val="tx2"/>
              </a:buClr>
              <a:buSzPct val="90000"/>
              <a:buFontTx/>
              <a:buNone/>
            </a:pPr>
            <a:r>
              <a:rPr lang="de-DE"/>
              <a:t>Textmasterformat bearbeiten</a:t>
            </a:r>
          </a:p>
          <a:p>
            <a:pPr marL="0" lvl="1" indent="0" algn="ctr" defTabSz="1828297" rtl="0" eaLnBrk="1" latinLnBrk="0" hangingPunct="1">
              <a:lnSpc>
                <a:spcPct val="100000"/>
              </a:lnSpc>
              <a:spcBef>
                <a:spcPts val="0"/>
              </a:spcBef>
              <a:spcAft>
                <a:spcPts val="1600"/>
              </a:spcAft>
              <a:buClr>
                <a:schemeClr val="tx2"/>
              </a:buClr>
              <a:buSzPct val="90000"/>
              <a:buFontTx/>
              <a:buNone/>
            </a:pPr>
            <a:r>
              <a:rPr lang="de-DE"/>
              <a:t>Zweite Ebene</a:t>
            </a:r>
          </a:p>
        </p:txBody>
      </p:sp>
      <p:sp>
        <p:nvSpPr>
          <p:cNvPr id="3" name="Datum"/>
          <p:cNvSpPr>
            <a:spLocks noGrp="1"/>
          </p:cNvSpPr>
          <p:nvPr>
            <p:ph type="dt" sz="half" idx="28"/>
          </p:nvPr>
        </p:nvSpPr>
        <p:spPr/>
        <p:txBody>
          <a:bodyPr/>
          <a:lstStyle/>
          <a:p>
            <a:fld id="{69A5C472-1E35-473F-A93D-EA630D738B7E}" type="datetime1">
              <a:rPr lang="en-US" smtClean="0"/>
              <a:t>5/23/2025</a:t>
            </a:fld>
            <a:r>
              <a:rPr lang="de-DE" spc="600"/>
              <a:t> </a:t>
            </a:r>
            <a:r>
              <a:rPr lang="de-DE"/>
              <a:t>|</a:t>
            </a:r>
            <a:endParaRPr lang="de-DE" dirty="0"/>
          </a:p>
        </p:txBody>
      </p:sp>
      <p:sp>
        <p:nvSpPr>
          <p:cNvPr id="7" name="Fußzeile"/>
          <p:cNvSpPr>
            <a:spLocks noGrp="1"/>
          </p:cNvSpPr>
          <p:nvPr>
            <p:ph type="ftr" sz="quarter" idx="29"/>
          </p:nvPr>
        </p:nvSpPr>
        <p:spPr/>
        <p:txBody>
          <a:bodyPr/>
          <a:lstStyle/>
          <a:p>
            <a:r>
              <a:rPr lang="en-US"/>
              <a:t>WiFi Solutions</a:t>
            </a:r>
            <a:endParaRPr lang="de-DE" dirty="0"/>
          </a:p>
        </p:txBody>
      </p:sp>
      <p:sp>
        <p:nvSpPr>
          <p:cNvPr id="8" name="Foliennummer"/>
          <p:cNvSpPr>
            <a:spLocks noGrp="1"/>
          </p:cNvSpPr>
          <p:nvPr>
            <p:ph type="sldNum" sz="quarter" idx="30"/>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389765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Infografik">
    <p:spTree>
      <p:nvGrpSpPr>
        <p:cNvPr id="1" name=""/>
        <p:cNvGrpSpPr/>
        <p:nvPr/>
      </p:nvGrpSpPr>
      <p:grpSpPr>
        <a:xfrm>
          <a:off x="0" y="0"/>
          <a:ext cx="0" cy="0"/>
          <a:chOff x="0" y="0"/>
          <a:chExt cx="0" cy="0"/>
        </a:xfrm>
      </p:grpSpPr>
      <p:sp>
        <p:nvSpPr>
          <p:cNvPr id="11" name="Titel"/>
          <p:cNvSpPr>
            <a:spLocks noGrp="1"/>
          </p:cNvSpPr>
          <p:nvPr>
            <p:ph type="title"/>
          </p:nvPr>
        </p:nvSpPr>
        <p:spPr>
          <a:xfrm>
            <a:off x="935876" y="1475658"/>
            <a:ext cx="22504268" cy="1295700"/>
          </a:xfrm>
        </p:spPr>
        <p:txBody>
          <a:bodyPr/>
          <a:lstStyle/>
          <a:p>
            <a:r>
              <a:rPr lang="de-DE"/>
              <a:t>Titelmasterformat durch Klicken bearbeiten</a:t>
            </a:r>
          </a:p>
        </p:txBody>
      </p:sp>
      <p:sp>
        <p:nvSpPr>
          <p:cNvPr id="29"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15" name="Diagramm"/>
          <p:cNvSpPr>
            <a:spLocks noGrp="1"/>
          </p:cNvSpPr>
          <p:nvPr>
            <p:ph type="chart" sz="quarter" idx="20"/>
          </p:nvPr>
        </p:nvSpPr>
        <p:spPr>
          <a:xfrm>
            <a:off x="4342544" y="4698500"/>
            <a:ext cx="4319437" cy="4319000"/>
          </a:xfrm>
        </p:spPr>
        <p:txBody>
          <a:bodyPr lIns="72000" tIns="72000" rIns="72000" bIns="72000"/>
          <a:lstStyle/>
          <a:p>
            <a:r>
              <a:rPr lang="de-DE"/>
              <a:t>Diagramm durch Klicken auf Symbol hinzufügen</a:t>
            </a:r>
          </a:p>
        </p:txBody>
      </p:sp>
      <p:sp>
        <p:nvSpPr>
          <p:cNvPr id="6" name="Kreis"/>
          <p:cNvSpPr>
            <a:spLocks noGrp="1"/>
          </p:cNvSpPr>
          <p:nvPr>
            <p:ph sz="quarter" idx="31"/>
          </p:nvPr>
        </p:nvSpPr>
        <p:spPr>
          <a:xfrm>
            <a:off x="5062450" y="5418334"/>
            <a:ext cx="2879625" cy="2879333"/>
          </a:xfrm>
          <a:prstGeom prst="ellipse">
            <a:avLst/>
          </a:prstGeom>
          <a:solidFill>
            <a:schemeClr val="tx2"/>
          </a:solidFill>
          <a:ln w="215900">
            <a:noFill/>
          </a:ln>
        </p:spPr>
        <p:txBody>
          <a:bodyPr anchor="ctr"/>
          <a:lstStyle>
            <a:lvl1pPr marL="0" indent="0" algn="ctr">
              <a:buFont typeface="Arial" panose="020B0604020202020204" pitchFamily="34" charset="0"/>
              <a:buNone/>
              <a:defRPr>
                <a:solidFill>
                  <a:schemeClr val="tx1">
                    <a:lumMod val="75000"/>
                    <a:lumOff val="25000"/>
                  </a:schemeClr>
                </a:solidFill>
              </a:defRPr>
            </a:lvl1pPr>
          </a:lstStyle>
          <a:p>
            <a:pPr lvl="0"/>
            <a:r>
              <a:rPr lang="de-DE"/>
              <a:t>Textmasterformat bearbeiten</a:t>
            </a:r>
          </a:p>
        </p:txBody>
      </p:sp>
      <p:sp>
        <p:nvSpPr>
          <p:cNvPr id="4" name="Text"/>
          <p:cNvSpPr>
            <a:spLocks noGrp="1"/>
          </p:cNvSpPr>
          <p:nvPr>
            <p:ph type="body" sz="quarter" idx="22"/>
          </p:nvPr>
        </p:nvSpPr>
        <p:spPr>
          <a:xfrm>
            <a:off x="937388" y="9554136"/>
            <a:ext cx="10892181" cy="2679482"/>
          </a:xfrm>
        </p:spPr>
        <p:txBody>
          <a:bodyPr/>
          <a:lstStyle>
            <a:lvl1pPr marL="0" indent="0" algn="ctr">
              <a:buFontTx/>
              <a:buNone/>
              <a:defRPr b="1">
                <a:solidFill>
                  <a:schemeClr val="tx2"/>
                </a:solidFill>
                <a:latin typeface="+mj-lt"/>
              </a:defRPr>
            </a:lvl1pPr>
            <a:lvl2pPr marL="0" indent="0" algn="ctr">
              <a:buFontTx/>
              <a:buNone/>
              <a:defRPr/>
            </a:lvl2pPr>
            <a:lvl3pPr marL="0" indent="0" algn="ctr">
              <a:buFontTx/>
              <a:buNone/>
              <a:defRPr/>
            </a:lvl3pPr>
          </a:lstStyle>
          <a:p>
            <a:pPr lvl="0"/>
            <a:r>
              <a:rPr lang="de-DE"/>
              <a:t>Textmasterformat bearbeiten</a:t>
            </a:r>
          </a:p>
          <a:p>
            <a:pPr lvl="1"/>
            <a:r>
              <a:rPr lang="de-DE"/>
              <a:t>Zweite Ebene</a:t>
            </a:r>
          </a:p>
        </p:txBody>
      </p:sp>
      <p:sp>
        <p:nvSpPr>
          <p:cNvPr id="18" name="Diagramm"/>
          <p:cNvSpPr>
            <a:spLocks noGrp="1"/>
          </p:cNvSpPr>
          <p:nvPr>
            <p:ph type="chart" sz="quarter" idx="36"/>
          </p:nvPr>
        </p:nvSpPr>
        <p:spPr>
          <a:xfrm>
            <a:off x="15715551" y="4698500"/>
            <a:ext cx="4319437" cy="4319000"/>
          </a:xfrm>
        </p:spPr>
        <p:txBody>
          <a:bodyPr lIns="72000" tIns="72000" rIns="72000" bIns="72000"/>
          <a:lstStyle/>
          <a:p>
            <a:r>
              <a:rPr lang="de-DE"/>
              <a:t>Diagramm durch Klicken auf Symbol hinzufügen</a:t>
            </a:r>
          </a:p>
        </p:txBody>
      </p:sp>
      <p:sp>
        <p:nvSpPr>
          <p:cNvPr id="32" name="Kreis"/>
          <p:cNvSpPr>
            <a:spLocks noGrp="1"/>
          </p:cNvSpPr>
          <p:nvPr>
            <p:ph sz="quarter" idx="32"/>
          </p:nvPr>
        </p:nvSpPr>
        <p:spPr>
          <a:xfrm>
            <a:off x="16435457" y="5418334"/>
            <a:ext cx="2879625" cy="2879333"/>
          </a:xfrm>
          <a:prstGeom prst="ellipse">
            <a:avLst/>
          </a:prstGeom>
          <a:solidFill>
            <a:schemeClr val="tx2"/>
          </a:solidFill>
          <a:ln w="215900">
            <a:noFill/>
          </a:ln>
        </p:spPr>
        <p:txBody>
          <a:bodyPr anchor="ctr"/>
          <a:lstStyle>
            <a:lvl1pPr marL="0" indent="0" algn="ctr">
              <a:buFont typeface="Arial" panose="020B0604020202020204" pitchFamily="34" charset="0"/>
              <a:buNone/>
              <a:defRPr>
                <a:solidFill>
                  <a:schemeClr val="tx1">
                    <a:lumMod val="75000"/>
                    <a:lumOff val="25000"/>
                  </a:schemeClr>
                </a:solidFill>
              </a:defRPr>
            </a:lvl1pPr>
          </a:lstStyle>
          <a:p>
            <a:pPr lvl="0"/>
            <a:r>
              <a:rPr lang="de-DE"/>
              <a:t>Textmasterformat bearbeiten</a:t>
            </a:r>
          </a:p>
        </p:txBody>
      </p:sp>
      <p:sp>
        <p:nvSpPr>
          <p:cNvPr id="21" name="Text"/>
          <p:cNvSpPr>
            <a:spLocks noGrp="1"/>
          </p:cNvSpPr>
          <p:nvPr>
            <p:ph type="body" sz="quarter" idx="23"/>
          </p:nvPr>
        </p:nvSpPr>
        <p:spPr>
          <a:xfrm>
            <a:off x="12547963" y="9554136"/>
            <a:ext cx="10892181" cy="2679482"/>
          </a:xfrm>
        </p:spPr>
        <p:txBody>
          <a:bodyPr/>
          <a:lstStyle>
            <a:lvl1pPr marL="0" indent="0" algn="ctr">
              <a:buFontTx/>
              <a:buNone/>
              <a:defRPr lang="de-DE" sz="3199" b="1" i="0" kern="1200" dirty="0" smtClean="0">
                <a:solidFill>
                  <a:schemeClr val="tx2"/>
                </a:solidFill>
                <a:latin typeface="+mj-lt"/>
                <a:ea typeface="+mn-ea"/>
                <a:cs typeface="+mn-cs"/>
              </a:defRPr>
            </a:lvl1pPr>
            <a:lvl2pPr marL="0" indent="0" algn="ctr">
              <a:buFontTx/>
              <a:buNone/>
              <a:defRPr/>
            </a:lvl2pPr>
            <a:lvl3pPr marL="0" indent="0" algn="ctr">
              <a:buFontTx/>
              <a:buNone/>
              <a:defRPr/>
            </a:lvl3pPr>
          </a:lstStyle>
          <a:p>
            <a:pPr marL="0" lvl="0" indent="0" algn="ctr" defTabSz="1828297" rtl="0" eaLnBrk="1" latinLnBrk="0" hangingPunct="1">
              <a:lnSpc>
                <a:spcPct val="100000"/>
              </a:lnSpc>
              <a:spcBef>
                <a:spcPts val="0"/>
              </a:spcBef>
              <a:spcAft>
                <a:spcPts val="1600"/>
              </a:spcAft>
              <a:buClr>
                <a:schemeClr val="tx2"/>
              </a:buClr>
              <a:buSzPct val="90000"/>
              <a:buFontTx/>
              <a:buNone/>
            </a:pPr>
            <a:r>
              <a:rPr lang="de-DE"/>
              <a:t>Textmasterformat bearbeiten</a:t>
            </a:r>
          </a:p>
          <a:p>
            <a:pPr marL="0" lvl="1" indent="0" algn="ctr" defTabSz="1828297" rtl="0" eaLnBrk="1" latinLnBrk="0" hangingPunct="1">
              <a:lnSpc>
                <a:spcPct val="100000"/>
              </a:lnSpc>
              <a:spcBef>
                <a:spcPts val="0"/>
              </a:spcBef>
              <a:spcAft>
                <a:spcPts val="1600"/>
              </a:spcAft>
              <a:buClr>
                <a:schemeClr val="tx2"/>
              </a:buClr>
              <a:buSzPct val="90000"/>
              <a:buFontTx/>
              <a:buNone/>
            </a:pPr>
            <a:r>
              <a:rPr lang="de-DE"/>
              <a:t>Zweite Ebene</a:t>
            </a:r>
          </a:p>
        </p:txBody>
      </p:sp>
      <p:sp>
        <p:nvSpPr>
          <p:cNvPr id="3" name="Datum"/>
          <p:cNvSpPr>
            <a:spLocks noGrp="1"/>
          </p:cNvSpPr>
          <p:nvPr>
            <p:ph type="dt" sz="half" idx="28"/>
          </p:nvPr>
        </p:nvSpPr>
        <p:spPr/>
        <p:txBody>
          <a:bodyPr/>
          <a:lstStyle/>
          <a:p>
            <a:fld id="{5DFC758A-089C-4B92-8F73-582E1C352CAD}" type="datetime1">
              <a:rPr lang="en-US" smtClean="0"/>
              <a:t>5/23/2025</a:t>
            </a:fld>
            <a:r>
              <a:rPr lang="de-DE" spc="600"/>
              <a:t> </a:t>
            </a:r>
            <a:r>
              <a:rPr lang="de-DE"/>
              <a:t>|</a:t>
            </a:r>
            <a:endParaRPr lang="de-DE" dirty="0"/>
          </a:p>
        </p:txBody>
      </p:sp>
      <p:sp>
        <p:nvSpPr>
          <p:cNvPr id="7" name="Fußzeile"/>
          <p:cNvSpPr>
            <a:spLocks noGrp="1"/>
          </p:cNvSpPr>
          <p:nvPr>
            <p:ph type="ftr" sz="quarter" idx="29"/>
          </p:nvPr>
        </p:nvSpPr>
        <p:spPr/>
        <p:txBody>
          <a:bodyPr/>
          <a:lstStyle/>
          <a:p>
            <a:r>
              <a:rPr lang="en-US"/>
              <a:t>WiFi Solutions</a:t>
            </a:r>
            <a:endParaRPr lang="de-DE" dirty="0"/>
          </a:p>
        </p:txBody>
      </p:sp>
      <p:sp>
        <p:nvSpPr>
          <p:cNvPr id="8" name="Foliennummer"/>
          <p:cNvSpPr>
            <a:spLocks noGrp="1"/>
          </p:cNvSpPr>
          <p:nvPr>
            <p:ph type="sldNum" sz="quarter" idx="30"/>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91670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_Infografik">
    <p:spTree>
      <p:nvGrpSpPr>
        <p:cNvPr id="1" name=""/>
        <p:cNvGrpSpPr/>
        <p:nvPr/>
      </p:nvGrpSpPr>
      <p:grpSpPr>
        <a:xfrm>
          <a:off x="0" y="0"/>
          <a:ext cx="0" cy="0"/>
          <a:chOff x="0" y="0"/>
          <a:chExt cx="0" cy="0"/>
        </a:xfrm>
      </p:grpSpPr>
      <p:sp>
        <p:nvSpPr>
          <p:cNvPr id="11" name="Titel"/>
          <p:cNvSpPr>
            <a:spLocks noGrp="1"/>
          </p:cNvSpPr>
          <p:nvPr>
            <p:ph type="title"/>
          </p:nvPr>
        </p:nvSpPr>
        <p:spPr>
          <a:xfrm>
            <a:off x="935876" y="1475658"/>
            <a:ext cx="22504268" cy="1295700"/>
          </a:xfrm>
        </p:spPr>
        <p:txBody>
          <a:bodyPr/>
          <a:lstStyle/>
          <a:p>
            <a:r>
              <a:rPr lang="de-DE"/>
              <a:t>Titelmasterformat durch Klicken bearbeiten</a:t>
            </a:r>
          </a:p>
        </p:txBody>
      </p:sp>
      <p:sp>
        <p:nvSpPr>
          <p:cNvPr id="29"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15" name="Diagramm"/>
          <p:cNvSpPr>
            <a:spLocks noGrp="1"/>
          </p:cNvSpPr>
          <p:nvPr>
            <p:ph type="chart" sz="quarter" idx="20"/>
          </p:nvPr>
        </p:nvSpPr>
        <p:spPr>
          <a:xfrm>
            <a:off x="2287212" y="4698500"/>
            <a:ext cx="4319437" cy="4319000"/>
          </a:xfrm>
        </p:spPr>
        <p:txBody>
          <a:bodyPr lIns="72000" tIns="72000" rIns="72000" bIns="72000"/>
          <a:lstStyle/>
          <a:p>
            <a:r>
              <a:rPr lang="de-DE"/>
              <a:t>Diagramm durch Klicken auf Symbol hinzufügen</a:t>
            </a:r>
          </a:p>
        </p:txBody>
      </p:sp>
      <p:sp>
        <p:nvSpPr>
          <p:cNvPr id="6" name="Kreis"/>
          <p:cNvSpPr>
            <a:spLocks noGrp="1"/>
          </p:cNvSpPr>
          <p:nvPr>
            <p:ph sz="quarter" idx="31"/>
          </p:nvPr>
        </p:nvSpPr>
        <p:spPr>
          <a:xfrm>
            <a:off x="3007118" y="5418334"/>
            <a:ext cx="2879625" cy="2879333"/>
          </a:xfrm>
          <a:prstGeom prst="ellipse">
            <a:avLst/>
          </a:prstGeom>
          <a:solidFill>
            <a:schemeClr val="tx2"/>
          </a:solidFill>
          <a:ln w="215900">
            <a:noFill/>
          </a:ln>
        </p:spPr>
        <p:txBody>
          <a:bodyPr anchor="ctr"/>
          <a:lstStyle>
            <a:lvl1pPr marL="0" indent="0" algn="ctr">
              <a:buFont typeface="Arial" panose="020B0604020202020204" pitchFamily="34" charset="0"/>
              <a:buNone/>
              <a:defRPr>
                <a:solidFill>
                  <a:schemeClr val="tx1">
                    <a:lumMod val="75000"/>
                    <a:lumOff val="25000"/>
                  </a:schemeClr>
                </a:solidFill>
              </a:defRPr>
            </a:lvl1pPr>
          </a:lstStyle>
          <a:p>
            <a:pPr lvl="0"/>
            <a:r>
              <a:rPr lang="de-DE"/>
              <a:t>Textmasterformat bearbeiten</a:t>
            </a:r>
          </a:p>
        </p:txBody>
      </p:sp>
      <p:sp>
        <p:nvSpPr>
          <p:cNvPr id="4" name="Text"/>
          <p:cNvSpPr>
            <a:spLocks noGrp="1"/>
          </p:cNvSpPr>
          <p:nvPr>
            <p:ph type="body" sz="quarter" idx="22"/>
          </p:nvPr>
        </p:nvSpPr>
        <p:spPr>
          <a:xfrm>
            <a:off x="937388" y="9554136"/>
            <a:ext cx="7019086" cy="2679482"/>
          </a:xfrm>
        </p:spPr>
        <p:txBody>
          <a:bodyPr/>
          <a:lstStyle>
            <a:lvl1pPr marL="0" indent="0" algn="ctr">
              <a:buFontTx/>
              <a:buNone/>
              <a:defRPr b="1">
                <a:solidFill>
                  <a:schemeClr val="tx2"/>
                </a:solidFill>
                <a:latin typeface="+mj-lt"/>
              </a:defRPr>
            </a:lvl1pPr>
            <a:lvl2pPr marL="0" indent="0" algn="ctr">
              <a:buFontTx/>
              <a:buNone/>
              <a:defRPr/>
            </a:lvl2pPr>
            <a:lvl3pPr marL="0" indent="0" algn="ctr">
              <a:buFontTx/>
              <a:buNone/>
              <a:defRPr/>
            </a:lvl3pPr>
          </a:lstStyle>
          <a:p>
            <a:pPr lvl="0"/>
            <a:r>
              <a:rPr lang="de-DE"/>
              <a:t>Textmasterformat bearbeiten</a:t>
            </a:r>
          </a:p>
          <a:p>
            <a:pPr lvl="1"/>
            <a:r>
              <a:rPr lang="de-DE"/>
              <a:t>Zweite Ebene</a:t>
            </a:r>
          </a:p>
        </p:txBody>
      </p:sp>
      <p:sp>
        <p:nvSpPr>
          <p:cNvPr id="18" name="Diagramm"/>
          <p:cNvSpPr>
            <a:spLocks noGrp="1"/>
          </p:cNvSpPr>
          <p:nvPr>
            <p:ph type="chart" sz="quarter" idx="36"/>
          </p:nvPr>
        </p:nvSpPr>
        <p:spPr>
          <a:xfrm>
            <a:off x="10029048" y="4698500"/>
            <a:ext cx="4319437" cy="4319000"/>
          </a:xfrm>
        </p:spPr>
        <p:txBody>
          <a:bodyPr lIns="72000" tIns="72000" rIns="72000" bIns="72000"/>
          <a:lstStyle/>
          <a:p>
            <a:r>
              <a:rPr lang="de-DE"/>
              <a:t>Diagramm durch Klicken auf Symbol hinzufügen</a:t>
            </a:r>
          </a:p>
        </p:txBody>
      </p:sp>
      <p:sp>
        <p:nvSpPr>
          <p:cNvPr id="32" name="Kreis"/>
          <p:cNvSpPr>
            <a:spLocks noGrp="1"/>
          </p:cNvSpPr>
          <p:nvPr>
            <p:ph sz="quarter" idx="32"/>
          </p:nvPr>
        </p:nvSpPr>
        <p:spPr>
          <a:xfrm>
            <a:off x="10748954" y="5418334"/>
            <a:ext cx="2879625" cy="2879333"/>
          </a:xfrm>
          <a:prstGeom prst="ellipse">
            <a:avLst/>
          </a:prstGeom>
          <a:solidFill>
            <a:schemeClr val="tx2"/>
          </a:solidFill>
          <a:ln w="215900">
            <a:noFill/>
          </a:ln>
        </p:spPr>
        <p:txBody>
          <a:bodyPr anchor="ctr"/>
          <a:lstStyle>
            <a:lvl1pPr marL="0" indent="0" algn="ctr">
              <a:buFont typeface="Arial" panose="020B0604020202020204" pitchFamily="34" charset="0"/>
              <a:buNone/>
              <a:defRPr>
                <a:solidFill>
                  <a:schemeClr val="tx1">
                    <a:lumMod val="75000"/>
                    <a:lumOff val="25000"/>
                  </a:schemeClr>
                </a:solidFill>
              </a:defRPr>
            </a:lvl1pPr>
          </a:lstStyle>
          <a:p>
            <a:pPr lvl="0"/>
            <a:r>
              <a:rPr lang="de-DE"/>
              <a:t>Textmasterformat bearbeiten</a:t>
            </a:r>
          </a:p>
        </p:txBody>
      </p:sp>
      <p:sp>
        <p:nvSpPr>
          <p:cNvPr id="21" name="Text"/>
          <p:cNvSpPr>
            <a:spLocks noGrp="1"/>
          </p:cNvSpPr>
          <p:nvPr>
            <p:ph type="body" sz="quarter" idx="23"/>
          </p:nvPr>
        </p:nvSpPr>
        <p:spPr>
          <a:xfrm>
            <a:off x="8679223" y="9554136"/>
            <a:ext cx="7019086" cy="2679482"/>
          </a:xfrm>
        </p:spPr>
        <p:txBody>
          <a:bodyPr/>
          <a:lstStyle>
            <a:lvl1pPr marL="0" indent="0" algn="ctr">
              <a:buFontTx/>
              <a:buNone/>
              <a:defRPr lang="de-DE" sz="3199" b="1" i="0" kern="1200" dirty="0" smtClean="0">
                <a:solidFill>
                  <a:schemeClr val="tx2"/>
                </a:solidFill>
                <a:latin typeface="+mj-lt"/>
                <a:ea typeface="+mn-ea"/>
                <a:cs typeface="+mn-cs"/>
              </a:defRPr>
            </a:lvl1pPr>
            <a:lvl2pPr marL="0" indent="0" algn="ctr">
              <a:buFontTx/>
              <a:buNone/>
              <a:defRPr/>
            </a:lvl2pPr>
            <a:lvl3pPr marL="0" indent="0" algn="ctr">
              <a:buFontTx/>
              <a:buNone/>
              <a:defRPr/>
            </a:lvl3pPr>
          </a:lstStyle>
          <a:p>
            <a:pPr marL="0" lvl="0" indent="0" algn="ctr" defTabSz="1828297" rtl="0" eaLnBrk="1" latinLnBrk="0" hangingPunct="1">
              <a:lnSpc>
                <a:spcPct val="100000"/>
              </a:lnSpc>
              <a:spcBef>
                <a:spcPts val="0"/>
              </a:spcBef>
              <a:spcAft>
                <a:spcPts val="1600"/>
              </a:spcAft>
              <a:buClr>
                <a:schemeClr val="tx2"/>
              </a:buClr>
              <a:buSzPct val="90000"/>
              <a:buFontTx/>
              <a:buNone/>
            </a:pPr>
            <a:r>
              <a:rPr lang="de-DE"/>
              <a:t>Textmasterformat bearbeiten</a:t>
            </a:r>
          </a:p>
          <a:p>
            <a:pPr marL="0" lvl="1" indent="0" algn="ctr" defTabSz="1828297" rtl="0" eaLnBrk="1" latinLnBrk="0" hangingPunct="1">
              <a:lnSpc>
                <a:spcPct val="100000"/>
              </a:lnSpc>
              <a:spcBef>
                <a:spcPts val="0"/>
              </a:spcBef>
              <a:spcAft>
                <a:spcPts val="1600"/>
              </a:spcAft>
              <a:buClr>
                <a:schemeClr val="tx2"/>
              </a:buClr>
              <a:buSzPct val="90000"/>
              <a:buFontTx/>
              <a:buNone/>
            </a:pPr>
            <a:r>
              <a:rPr lang="de-DE"/>
              <a:t>Zweite Ebene</a:t>
            </a:r>
          </a:p>
        </p:txBody>
      </p:sp>
      <p:sp>
        <p:nvSpPr>
          <p:cNvPr id="16" name="Diagramm"/>
          <p:cNvSpPr>
            <a:spLocks noGrp="1"/>
          </p:cNvSpPr>
          <p:nvPr>
            <p:ph type="chart" sz="quarter" idx="21"/>
          </p:nvPr>
        </p:nvSpPr>
        <p:spPr>
          <a:xfrm>
            <a:off x="17770883" y="4698500"/>
            <a:ext cx="4319437" cy="4319000"/>
          </a:xfrm>
        </p:spPr>
        <p:txBody>
          <a:bodyPr lIns="72000" tIns="72000" rIns="72000" bIns="72000"/>
          <a:lstStyle/>
          <a:p>
            <a:r>
              <a:rPr lang="de-DE"/>
              <a:t>Diagramm durch Klicken auf Symbol hinzufügen</a:t>
            </a:r>
            <a:endParaRPr lang="de-DE" dirty="0"/>
          </a:p>
        </p:txBody>
      </p:sp>
      <p:sp>
        <p:nvSpPr>
          <p:cNvPr id="34" name="Kreis"/>
          <p:cNvSpPr>
            <a:spLocks noGrp="1"/>
          </p:cNvSpPr>
          <p:nvPr>
            <p:ph sz="quarter" idx="34"/>
          </p:nvPr>
        </p:nvSpPr>
        <p:spPr>
          <a:xfrm>
            <a:off x="18490789" y="5418334"/>
            <a:ext cx="2879625" cy="2879333"/>
          </a:xfrm>
          <a:prstGeom prst="ellipse">
            <a:avLst/>
          </a:prstGeom>
          <a:solidFill>
            <a:schemeClr val="tx2"/>
          </a:solidFill>
          <a:ln w="215900">
            <a:noFill/>
          </a:ln>
        </p:spPr>
        <p:txBody>
          <a:bodyPr anchor="ctr"/>
          <a:lstStyle>
            <a:lvl1pPr marL="0" indent="0" algn="ctr">
              <a:buFont typeface="Arial" panose="020B0604020202020204" pitchFamily="34" charset="0"/>
              <a:buNone/>
              <a:defRPr>
                <a:solidFill>
                  <a:schemeClr val="tx1">
                    <a:lumMod val="75000"/>
                    <a:lumOff val="25000"/>
                  </a:schemeClr>
                </a:solidFill>
              </a:defRPr>
            </a:lvl1pPr>
          </a:lstStyle>
          <a:p>
            <a:pPr lvl="0"/>
            <a:r>
              <a:rPr lang="de-DE"/>
              <a:t>Textmasterformat bearbeiten</a:t>
            </a:r>
          </a:p>
        </p:txBody>
      </p:sp>
      <p:sp>
        <p:nvSpPr>
          <p:cNvPr id="28" name="Text"/>
          <p:cNvSpPr>
            <a:spLocks noGrp="1"/>
          </p:cNvSpPr>
          <p:nvPr>
            <p:ph type="body" sz="quarter" idx="27"/>
          </p:nvPr>
        </p:nvSpPr>
        <p:spPr>
          <a:xfrm>
            <a:off x="16421058" y="9554136"/>
            <a:ext cx="7019086" cy="2679482"/>
          </a:xfrm>
        </p:spPr>
        <p:txBody>
          <a:bodyPr/>
          <a:lstStyle>
            <a:lvl1pPr marL="0" indent="0" algn="ctr">
              <a:buFontTx/>
              <a:buNone/>
              <a:defRPr lang="de-DE" sz="3199" b="1" i="0" kern="1200" dirty="0" smtClean="0">
                <a:solidFill>
                  <a:schemeClr val="tx2"/>
                </a:solidFill>
                <a:latin typeface="+mj-lt"/>
                <a:ea typeface="+mn-ea"/>
                <a:cs typeface="+mn-cs"/>
              </a:defRPr>
            </a:lvl1pPr>
            <a:lvl2pPr marL="0" indent="0" algn="ctr">
              <a:buFontTx/>
              <a:buNone/>
              <a:defRPr/>
            </a:lvl2pPr>
            <a:lvl3pPr marL="0" indent="0" algn="ctr">
              <a:buFontTx/>
              <a:buNone/>
              <a:defRPr/>
            </a:lvl3pPr>
          </a:lstStyle>
          <a:p>
            <a:pPr marL="0" lvl="0" indent="0" algn="ctr" defTabSz="1828297" rtl="0" eaLnBrk="1" latinLnBrk="0" hangingPunct="1">
              <a:lnSpc>
                <a:spcPct val="100000"/>
              </a:lnSpc>
              <a:spcBef>
                <a:spcPts val="0"/>
              </a:spcBef>
              <a:spcAft>
                <a:spcPts val="1600"/>
              </a:spcAft>
              <a:buClr>
                <a:schemeClr val="tx2"/>
              </a:buClr>
              <a:buSzPct val="90000"/>
              <a:buFontTx/>
              <a:buNone/>
            </a:pPr>
            <a:r>
              <a:rPr lang="de-DE"/>
              <a:t>Textmasterformat bearbeiten</a:t>
            </a:r>
          </a:p>
          <a:p>
            <a:pPr marL="0" lvl="1" indent="0" algn="ctr" defTabSz="1828297" rtl="0" eaLnBrk="1" latinLnBrk="0" hangingPunct="1">
              <a:lnSpc>
                <a:spcPct val="100000"/>
              </a:lnSpc>
              <a:spcBef>
                <a:spcPts val="0"/>
              </a:spcBef>
              <a:spcAft>
                <a:spcPts val="1600"/>
              </a:spcAft>
              <a:buClr>
                <a:schemeClr val="tx2"/>
              </a:buClr>
              <a:buSzPct val="90000"/>
              <a:buFontTx/>
              <a:buNone/>
            </a:pPr>
            <a:r>
              <a:rPr lang="de-DE"/>
              <a:t>Zweite Ebene</a:t>
            </a:r>
          </a:p>
        </p:txBody>
      </p:sp>
      <p:sp>
        <p:nvSpPr>
          <p:cNvPr id="3" name="Datum"/>
          <p:cNvSpPr>
            <a:spLocks noGrp="1"/>
          </p:cNvSpPr>
          <p:nvPr>
            <p:ph type="dt" sz="half" idx="28"/>
          </p:nvPr>
        </p:nvSpPr>
        <p:spPr/>
        <p:txBody>
          <a:bodyPr/>
          <a:lstStyle/>
          <a:p>
            <a:fld id="{9A3061FE-92D2-41D0-B558-8BA6754A1DD6}" type="datetime1">
              <a:rPr lang="en-US" smtClean="0"/>
              <a:t>5/23/2025</a:t>
            </a:fld>
            <a:r>
              <a:rPr lang="de-DE" spc="600"/>
              <a:t> </a:t>
            </a:r>
            <a:r>
              <a:rPr lang="de-DE"/>
              <a:t>|</a:t>
            </a:r>
            <a:endParaRPr lang="de-DE" dirty="0"/>
          </a:p>
        </p:txBody>
      </p:sp>
      <p:sp>
        <p:nvSpPr>
          <p:cNvPr id="7" name="Fußzeile"/>
          <p:cNvSpPr>
            <a:spLocks noGrp="1"/>
          </p:cNvSpPr>
          <p:nvPr>
            <p:ph type="ftr" sz="quarter" idx="29"/>
          </p:nvPr>
        </p:nvSpPr>
        <p:spPr/>
        <p:txBody>
          <a:bodyPr/>
          <a:lstStyle/>
          <a:p>
            <a:r>
              <a:rPr lang="en-US"/>
              <a:t>WiFi Solutions</a:t>
            </a:r>
            <a:endParaRPr lang="de-DE" dirty="0"/>
          </a:p>
        </p:txBody>
      </p:sp>
      <p:sp>
        <p:nvSpPr>
          <p:cNvPr id="8" name="Foliennummer"/>
          <p:cNvSpPr>
            <a:spLocks noGrp="1"/>
          </p:cNvSpPr>
          <p:nvPr>
            <p:ph type="sldNum" sz="quarter" idx="30"/>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83380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_Infografik">
    <p:spTree>
      <p:nvGrpSpPr>
        <p:cNvPr id="1" name=""/>
        <p:cNvGrpSpPr/>
        <p:nvPr/>
      </p:nvGrpSpPr>
      <p:grpSpPr>
        <a:xfrm>
          <a:off x="0" y="0"/>
          <a:ext cx="0" cy="0"/>
          <a:chOff x="0" y="0"/>
          <a:chExt cx="0" cy="0"/>
        </a:xfrm>
      </p:grpSpPr>
      <p:sp>
        <p:nvSpPr>
          <p:cNvPr id="11" name="Titel"/>
          <p:cNvSpPr>
            <a:spLocks noGrp="1"/>
          </p:cNvSpPr>
          <p:nvPr>
            <p:ph type="title"/>
          </p:nvPr>
        </p:nvSpPr>
        <p:spPr>
          <a:xfrm>
            <a:off x="935876" y="1475658"/>
            <a:ext cx="22504268" cy="1295700"/>
          </a:xfrm>
        </p:spPr>
        <p:txBody>
          <a:bodyPr/>
          <a:lstStyle/>
          <a:p>
            <a:r>
              <a:rPr lang="de-DE"/>
              <a:t>Titelmasterformat durch Klicken bearbeiten</a:t>
            </a:r>
          </a:p>
        </p:txBody>
      </p:sp>
      <p:sp>
        <p:nvSpPr>
          <p:cNvPr id="29"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15" name="Diagramm"/>
          <p:cNvSpPr>
            <a:spLocks noGrp="1"/>
          </p:cNvSpPr>
          <p:nvPr>
            <p:ph type="chart" sz="quarter" idx="20"/>
          </p:nvPr>
        </p:nvSpPr>
        <p:spPr>
          <a:xfrm>
            <a:off x="1322538" y="4698500"/>
            <a:ext cx="4319437" cy="4319000"/>
          </a:xfrm>
        </p:spPr>
        <p:txBody>
          <a:bodyPr lIns="72000" tIns="72000" rIns="72000" bIns="72000"/>
          <a:lstStyle/>
          <a:p>
            <a:r>
              <a:rPr lang="de-DE"/>
              <a:t>Diagramm durch Klicken auf Symbol hinzufügen</a:t>
            </a:r>
          </a:p>
        </p:txBody>
      </p:sp>
      <p:sp>
        <p:nvSpPr>
          <p:cNvPr id="6" name="Kreis"/>
          <p:cNvSpPr>
            <a:spLocks noGrp="1"/>
          </p:cNvSpPr>
          <p:nvPr>
            <p:ph sz="quarter" idx="31"/>
          </p:nvPr>
        </p:nvSpPr>
        <p:spPr>
          <a:xfrm>
            <a:off x="2042444" y="5418334"/>
            <a:ext cx="2879625" cy="2879333"/>
          </a:xfrm>
          <a:prstGeom prst="ellipse">
            <a:avLst/>
          </a:prstGeom>
          <a:solidFill>
            <a:schemeClr val="tx2"/>
          </a:solidFill>
          <a:ln w="215900">
            <a:noFill/>
          </a:ln>
        </p:spPr>
        <p:txBody>
          <a:bodyPr anchor="ctr"/>
          <a:lstStyle>
            <a:lvl1pPr marL="0" indent="0" algn="ctr">
              <a:buFont typeface="Arial" panose="020B0604020202020204" pitchFamily="34" charset="0"/>
              <a:buNone/>
              <a:defRPr>
                <a:solidFill>
                  <a:schemeClr val="tx1">
                    <a:lumMod val="75000"/>
                    <a:lumOff val="25000"/>
                  </a:schemeClr>
                </a:solidFill>
              </a:defRPr>
            </a:lvl1pPr>
          </a:lstStyle>
          <a:p>
            <a:pPr lvl="0"/>
            <a:r>
              <a:rPr lang="de-DE"/>
              <a:t>Textmasterformat bearbeiten</a:t>
            </a:r>
          </a:p>
        </p:txBody>
      </p:sp>
      <p:sp>
        <p:nvSpPr>
          <p:cNvPr id="4" name="Text"/>
          <p:cNvSpPr>
            <a:spLocks noGrp="1"/>
          </p:cNvSpPr>
          <p:nvPr>
            <p:ph type="body" sz="quarter" idx="22"/>
          </p:nvPr>
        </p:nvSpPr>
        <p:spPr>
          <a:xfrm>
            <a:off x="937388" y="9554136"/>
            <a:ext cx="5089737" cy="2679482"/>
          </a:xfrm>
        </p:spPr>
        <p:txBody>
          <a:bodyPr/>
          <a:lstStyle>
            <a:lvl1pPr marL="0" indent="0" algn="ctr">
              <a:buFontTx/>
              <a:buNone/>
              <a:defRPr b="1">
                <a:solidFill>
                  <a:schemeClr val="tx2"/>
                </a:solidFill>
                <a:latin typeface="+mj-lt"/>
              </a:defRPr>
            </a:lvl1pPr>
            <a:lvl2pPr marL="0" indent="0" algn="ctr">
              <a:buFontTx/>
              <a:buNone/>
              <a:defRPr/>
            </a:lvl2pPr>
            <a:lvl3pPr marL="0" indent="0" algn="ctr">
              <a:buFontTx/>
              <a:buNone/>
              <a:defRPr/>
            </a:lvl3pPr>
          </a:lstStyle>
          <a:p>
            <a:pPr lvl="0"/>
            <a:r>
              <a:rPr lang="de-DE"/>
              <a:t>Textmasterformat bearbeiten</a:t>
            </a:r>
          </a:p>
          <a:p>
            <a:pPr lvl="1"/>
            <a:r>
              <a:rPr lang="de-DE"/>
              <a:t>Zweite Ebene</a:t>
            </a:r>
          </a:p>
        </p:txBody>
      </p:sp>
      <p:sp>
        <p:nvSpPr>
          <p:cNvPr id="18" name="Diagramm"/>
          <p:cNvSpPr>
            <a:spLocks noGrp="1"/>
          </p:cNvSpPr>
          <p:nvPr>
            <p:ph type="chart" sz="quarter" idx="36"/>
          </p:nvPr>
        </p:nvSpPr>
        <p:spPr>
          <a:xfrm>
            <a:off x="7126878" y="4698500"/>
            <a:ext cx="4319437" cy="4319000"/>
          </a:xfrm>
        </p:spPr>
        <p:txBody>
          <a:bodyPr lIns="72000" tIns="72000" rIns="72000" bIns="72000"/>
          <a:lstStyle/>
          <a:p>
            <a:r>
              <a:rPr lang="de-DE"/>
              <a:t>Diagramm durch Klicken auf Symbol hinzufügen</a:t>
            </a:r>
          </a:p>
        </p:txBody>
      </p:sp>
      <p:sp>
        <p:nvSpPr>
          <p:cNvPr id="32" name="Kreis"/>
          <p:cNvSpPr>
            <a:spLocks noGrp="1"/>
          </p:cNvSpPr>
          <p:nvPr>
            <p:ph sz="quarter" idx="32"/>
          </p:nvPr>
        </p:nvSpPr>
        <p:spPr>
          <a:xfrm>
            <a:off x="7846784" y="5418334"/>
            <a:ext cx="2879625" cy="2879333"/>
          </a:xfrm>
          <a:prstGeom prst="ellipse">
            <a:avLst/>
          </a:prstGeom>
          <a:solidFill>
            <a:schemeClr val="tx2"/>
          </a:solidFill>
          <a:ln w="215900">
            <a:noFill/>
          </a:ln>
        </p:spPr>
        <p:txBody>
          <a:bodyPr anchor="ctr"/>
          <a:lstStyle>
            <a:lvl1pPr marL="0" indent="0" algn="ctr">
              <a:buFont typeface="Arial" panose="020B0604020202020204" pitchFamily="34" charset="0"/>
              <a:buNone/>
              <a:defRPr>
                <a:solidFill>
                  <a:schemeClr val="tx1">
                    <a:lumMod val="75000"/>
                    <a:lumOff val="25000"/>
                  </a:schemeClr>
                </a:solidFill>
              </a:defRPr>
            </a:lvl1pPr>
          </a:lstStyle>
          <a:p>
            <a:pPr lvl="0"/>
            <a:r>
              <a:rPr lang="de-DE"/>
              <a:t>Textmasterformat bearbeiten</a:t>
            </a:r>
          </a:p>
        </p:txBody>
      </p:sp>
      <p:sp>
        <p:nvSpPr>
          <p:cNvPr id="21" name="Text"/>
          <p:cNvSpPr>
            <a:spLocks noGrp="1"/>
          </p:cNvSpPr>
          <p:nvPr>
            <p:ph type="body" sz="quarter" idx="23"/>
          </p:nvPr>
        </p:nvSpPr>
        <p:spPr>
          <a:xfrm>
            <a:off x="6741728" y="9554136"/>
            <a:ext cx="5089737" cy="2679482"/>
          </a:xfrm>
        </p:spPr>
        <p:txBody>
          <a:bodyPr/>
          <a:lstStyle>
            <a:lvl1pPr marL="0" indent="0" algn="ctr">
              <a:buFontTx/>
              <a:buNone/>
              <a:defRPr lang="de-DE" sz="3199" b="1" i="0" kern="1200" dirty="0" smtClean="0">
                <a:solidFill>
                  <a:schemeClr val="tx2"/>
                </a:solidFill>
                <a:latin typeface="+mj-lt"/>
                <a:ea typeface="+mn-ea"/>
                <a:cs typeface="+mn-cs"/>
              </a:defRPr>
            </a:lvl1pPr>
            <a:lvl2pPr marL="0" indent="0" algn="ctr">
              <a:buFontTx/>
              <a:buNone/>
              <a:defRPr/>
            </a:lvl2pPr>
            <a:lvl3pPr marL="0" indent="0" algn="ctr">
              <a:buFontTx/>
              <a:buNone/>
              <a:defRPr/>
            </a:lvl3pPr>
          </a:lstStyle>
          <a:p>
            <a:pPr marL="0" lvl="0" indent="0" algn="ctr" defTabSz="1828297" rtl="0" eaLnBrk="1" latinLnBrk="0" hangingPunct="1">
              <a:lnSpc>
                <a:spcPct val="100000"/>
              </a:lnSpc>
              <a:spcBef>
                <a:spcPts val="0"/>
              </a:spcBef>
              <a:spcAft>
                <a:spcPts val="1600"/>
              </a:spcAft>
              <a:buClr>
                <a:schemeClr val="tx2"/>
              </a:buClr>
              <a:buSzPct val="90000"/>
              <a:buFontTx/>
              <a:buNone/>
            </a:pPr>
            <a:r>
              <a:rPr lang="de-DE"/>
              <a:t>Textmasterformat bearbeiten</a:t>
            </a:r>
          </a:p>
          <a:p>
            <a:pPr marL="0" lvl="1" indent="0" algn="ctr" defTabSz="1828297" rtl="0" eaLnBrk="1" latinLnBrk="0" hangingPunct="1">
              <a:lnSpc>
                <a:spcPct val="100000"/>
              </a:lnSpc>
              <a:spcBef>
                <a:spcPts val="0"/>
              </a:spcBef>
              <a:spcAft>
                <a:spcPts val="1600"/>
              </a:spcAft>
              <a:buClr>
                <a:schemeClr val="tx2"/>
              </a:buClr>
              <a:buSzPct val="90000"/>
              <a:buFontTx/>
              <a:buNone/>
            </a:pPr>
            <a:r>
              <a:rPr lang="de-DE"/>
              <a:t>Zweite Ebene</a:t>
            </a:r>
          </a:p>
        </p:txBody>
      </p:sp>
      <p:sp>
        <p:nvSpPr>
          <p:cNvPr id="19" name="Diagramm"/>
          <p:cNvSpPr>
            <a:spLocks noGrp="1"/>
          </p:cNvSpPr>
          <p:nvPr>
            <p:ph type="chart" sz="quarter" idx="37"/>
          </p:nvPr>
        </p:nvSpPr>
        <p:spPr>
          <a:xfrm>
            <a:off x="12931217" y="4698500"/>
            <a:ext cx="4319437" cy="4319000"/>
          </a:xfrm>
        </p:spPr>
        <p:txBody>
          <a:bodyPr lIns="72000" tIns="72000" rIns="72000" bIns="72000"/>
          <a:lstStyle/>
          <a:p>
            <a:r>
              <a:rPr lang="de-DE"/>
              <a:t>Diagramm durch Klicken auf Symbol hinzufügen</a:t>
            </a:r>
          </a:p>
        </p:txBody>
      </p:sp>
      <p:sp>
        <p:nvSpPr>
          <p:cNvPr id="33" name="Kreis"/>
          <p:cNvSpPr>
            <a:spLocks noGrp="1"/>
          </p:cNvSpPr>
          <p:nvPr>
            <p:ph sz="quarter" idx="33"/>
          </p:nvPr>
        </p:nvSpPr>
        <p:spPr>
          <a:xfrm>
            <a:off x="13651123" y="5418334"/>
            <a:ext cx="2879625" cy="2879333"/>
          </a:xfrm>
          <a:prstGeom prst="ellipse">
            <a:avLst/>
          </a:prstGeom>
          <a:solidFill>
            <a:schemeClr val="tx2"/>
          </a:solidFill>
          <a:ln w="215900">
            <a:noFill/>
          </a:ln>
        </p:spPr>
        <p:txBody>
          <a:bodyPr anchor="ctr"/>
          <a:lstStyle>
            <a:lvl1pPr marL="0" indent="0" algn="ctr">
              <a:buFont typeface="Arial" panose="020B0604020202020204" pitchFamily="34" charset="0"/>
              <a:buNone/>
              <a:defRPr>
                <a:solidFill>
                  <a:schemeClr val="tx1">
                    <a:lumMod val="75000"/>
                    <a:lumOff val="25000"/>
                  </a:schemeClr>
                </a:solidFill>
              </a:defRPr>
            </a:lvl1pPr>
          </a:lstStyle>
          <a:p>
            <a:pPr lvl="0"/>
            <a:r>
              <a:rPr lang="de-DE"/>
              <a:t>Textmasterformat bearbeiten</a:t>
            </a:r>
          </a:p>
        </p:txBody>
      </p:sp>
      <p:sp>
        <p:nvSpPr>
          <p:cNvPr id="22" name="Text"/>
          <p:cNvSpPr>
            <a:spLocks noGrp="1"/>
          </p:cNvSpPr>
          <p:nvPr>
            <p:ph type="body" sz="quarter" idx="24"/>
          </p:nvPr>
        </p:nvSpPr>
        <p:spPr>
          <a:xfrm>
            <a:off x="12546067" y="9554136"/>
            <a:ext cx="5089737" cy="2679482"/>
          </a:xfrm>
        </p:spPr>
        <p:txBody>
          <a:bodyPr/>
          <a:lstStyle>
            <a:lvl1pPr marL="0" indent="0" algn="ctr">
              <a:buFontTx/>
              <a:buNone/>
              <a:defRPr lang="de-DE" sz="3199" b="1" i="0" kern="1200" dirty="0" smtClean="0">
                <a:solidFill>
                  <a:schemeClr val="tx2"/>
                </a:solidFill>
                <a:latin typeface="+mj-lt"/>
                <a:ea typeface="+mn-ea"/>
                <a:cs typeface="+mn-cs"/>
              </a:defRPr>
            </a:lvl1pPr>
            <a:lvl2pPr marL="0" indent="0" algn="ctr">
              <a:buFontTx/>
              <a:buNone/>
              <a:defRPr/>
            </a:lvl2pPr>
            <a:lvl3pPr marL="0" indent="0" algn="ctr">
              <a:buFontTx/>
              <a:buNone/>
              <a:defRPr/>
            </a:lvl3pPr>
          </a:lstStyle>
          <a:p>
            <a:pPr marL="0" lvl="0" indent="0" algn="ctr" defTabSz="1828297" rtl="0" eaLnBrk="1" latinLnBrk="0" hangingPunct="1">
              <a:lnSpc>
                <a:spcPct val="100000"/>
              </a:lnSpc>
              <a:spcBef>
                <a:spcPts val="0"/>
              </a:spcBef>
              <a:spcAft>
                <a:spcPts val="1600"/>
              </a:spcAft>
              <a:buClr>
                <a:schemeClr val="tx2"/>
              </a:buClr>
              <a:buSzPct val="90000"/>
              <a:buFontTx/>
              <a:buNone/>
            </a:pPr>
            <a:r>
              <a:rPr lang="de-DE"/>
              <a:t>Textmasterformat bearbeiten</a:t>
            </a:r>
          </a:p>
          <a:p>
            <a:pPr marL="0" lvl="1" indent="0" algn="ctr" defTabSz="1828297" rtl="0" eaLnBrk="1" latinLnBrk="0" hangingPunct="1">
              <a:lnSpc>
                <a:spcPct val="100000"/>
              </a:lnSpc>
              <a:spcBef>
                <a:spcPts val="0"/>
              </a:spcBef>
              <a:spcAft>
                <a:spcPts val="1600"/>
              </a:spcAft>
              <a:buClr>
                <a:schemeClr val="tx2"/>
              </a:buClr>
              <a:buSzPct val="90000"/>
              <a:buFontTx/>
              <a:buNone/>
            </a:pPr>
            <a:r>
              <a:rPr lang="de-DE"/>
              <a:t>Zweite Ebene</a:t>
            </a:r>
          </a:p>
        </p:txBody>
      </p:sp>
      <p:sp>
        <p:nvSpPr>
          <p:cNvPr id="16" name="Diagramm"/>
          <p:cNvSpPr>
            <a:spLocks noGrp="1"/>
          </p:cNvSpPr>
          <p:nvPr>
            <p:ph type="chart" sz="quarter" idx="21"/>
          </p:nvPr>
        </p:nvSpPr>
        <p:spPr>
          <a:xfrm>
            <a:off x="18735557" y="4698500"/>
            <a:ext cx="4319437" cy="4319000"/>
          </a:xfrm>
        </p:spPr>
        <p:txBody>
          <a:bodyPr lIns="72000" tIns="72000" rIns="72000" bIns="72000"/>
          <a:lstStyle/>
          <a:p>
            <a:r>
              <a:rPr lang="de-DE"/>
              <a:t>Diagramm durch Klicken auf Symbol hinzufügen</a:t>
            </a:r>
            <a:endParaRPr lang="de-DE" dirty="0"/>
          </a:p>
        </p:txBody>
      </p:sp>
      <p:sp>
        <p:nvSpPr>
          <p:cNvPr id="34" name="Kreis"/>
          <p:cNvSpPr>
            <a:spLocks noGrp="1"/>
          </p:cNvSpPr>
          <p:nvPr>
            <p:ph sz="quarter" idx="34"/>
          </p:nvPr>
        </p:nvSpPr>
        <p:spPr>
          <a:xfrm>
            <a:off x="19455463" y="5418334"/>
            <a:ext cx="2879625" cy="2879333"/>
          </a:xfrm>
          <a:prstGeom prst="ellipse">
            <a:avLst/>
          </a:prstGeom>
          <a:solidFill>
            <a:schemeClr val="tx2"/>
          </a:solidFill>
          <a:ln w="215900">
            <a:noFill/>
          </a:ln>
        </p:spPr>
        <p:txBody>
          <a:bodyPr anchor="ctr"/>
          <a:lstStyle>
            <a:lvl1pPr marL="0" indent="0" algn="ctr">
              <a:buFont typeface="Arial" panose="020B0604020202020204" pitchFamily="34" charset="0"/>
              <a:buNone/>
              <a:defRPr>
                <a:solidFill>
                  <a:schemeClr val="tx1">
                    <a:lumMod val="75000"/>
                    <a:lumOff val="25000"/>
                  </a:schemeClr>
                </a:solidFill>
              </a:defRPr>
            </a:lvl1pPr>
          </a:lstStyle>
          <a:p>
            <a:pPr lvl="0"/>
            <a:r>
              <a:rPr lang="de-DE"/>
              <a:t>Textmasterformat bearbeiten</a:t>
            </a:r>
          </a:p>
        </p:txBody>
      </p:sp>
      <p:sp>
        <p:nvSpPr>
          <p:cNvPr id="28" name="Text"/>
          <p:cNvSpPr>
            <a:spLocks noGrp="1"/>
          </p:cNvSpPr>
          <p:nvPr>
            <p:ph type="body" sz="quarter" idx="27"/>
          </p:nvPr>
        </p:nvSpPr>
        <p:spPr>
          <a:xfrm>
            <a:off x="18350407" y="9554136"/>
            <a:ext cx="5089737" cy="2679482"/>
          </a:xfrm>
        </p:spPr>
        <p:txBody>
          <a:bodyPr/>
          <a:lstStyle>
            <a:lvl1pPr marL="0" indent="0" algn="ctr">
              <a:buFontTx/>
              <a:buNone/>
              <a:defRPr lang="de-DE" sz="3199" b="1" i="0" kern="1200" dirty="0" smtClean="0">
                <a:solidFill>
                  <a:schemeClr val="tx2"/>
                </a:solidFill>
                <a:latin typeface="+mj-lt"/>
                <a:ea typeface="+mn-ea"/>
                <a:cs typeface="+mn-cs"/>
              </a:defRPr>
            </a:lvl1pPr>
            <a:lvl2pPr marL="0" indent="0" algn="ctr">
              <a:buFontTx/>
              <a:buNone/>
              <a:defRPr/>
            </a:lvl2pPr>
            <a:lvl3pPr marL="0" indent="0" algn="ctr">
              <a:buFontTx/>
              <a:buNone/>
              <a:defRPr/>
            </a:lvl3pPr>
          </a:lstStyle>
          <a:p>
            <a:pPr marL="0" lvl="0" indent="0" algn="ctr" defTabSz="1828297" rtl="0" eaLnBrk="1" latinLnBrk="0" hangingPunct="1">
              <a:lnSpc>
                <a:spcPct val="100000"/>
              </a:lnSpc>
              <a:spcBef>
                <a:spcPts val="0"/>
              </a:spcBef>
              <a:spcAft>
                <a:spcPts val="1600"/>
              </a:spcAft>
              <a:buClr>
                <a:schemeClr val="tx2"/>
              </a:buClr>
              <a:buSzPct val="90000"/>
              <a:buFontTx/>
              <a:buNone/>
            </a:pPr>
            <a:r>
              <a:rPr lang="de-DE"/>
              <a:t>Textmasterformat bearbeiten</a:t>
            </a:r>
          </a:p>
          <a:p>
            <a:pPr marL="0" lvl="1" indent="0" algn="ctr" defTabSz="1828297" rtl="0" eaLnBrk="1" latinLnBrk="0" hangingPunct="1">
              <a:lnSpc>
                <a:spcPct val="100000"/>
              </a:lnSpc>
              <a:spcBef>
                <a:spcPts val="0"/>
              </a:spcBef>
              <a:spcAft>
                <a:spcPts val="1600"/>
              </a:spcAft>
              <a:buClr>
                <a:schemeClr val="tx2"/>
              </a:buClr>
              <a:buSzPct val="90000"/>
              <a:buFontTx/>
              <a:buNone/>
            </a:pPr>
            <a:r>
              <a:rPr lang="de-DE"/>
              <a:t>Zweite Ebene</a:t>
            </a:r>
          </a:p>
        </p:txBody>
      </p:sp>
      <p:sp>
        <p:nvSpPr>
          <p:cNvPr id="3" name="Datum"/>
          <p:cNvSpPr>
            <a:spLocks noGrp="1"/>
          </p:cNvSpPr>
          <p:nvPr>
            <p:ph type="dt" sz="half" idx="28"/>
          </p:nvPr>
        </p:nvSpPr>
        <p:spPr/>
        <p:txBody>
          <a:bodyPr/>
          <a:lstStyle/>
          <a:p>
            <a:fld id="{BD76EF99-0ED5-4D44-B096-D640ACD51FA9}" type="datetime1">
              <a:rPr lang="en-US" smtClean="0"/>
              <a:t>5/23/2025</a:t>
            </a:fld>
            <a:r>
              <a:rPr lang="de-DE" spc="600"/>
              <a:t> </a:t>
            </a:r>
            <a:r>
              <a:rPr lang="de-DE"/>
              <a:t>|</a:t>
            </a:r>
            <a:endParaRPr lang="de-DE" dirty="0"/>
          </a:p>
        </p:txBody>
      </p:sp>
      <p:sp>
        <p:nvSpPr>
          <p:cNvPr id="7" name="Fußzeile"/>
          <p:cNvSpPr>
            <a:spLocks noGrp="1"/>
          </p:cNvSpPr>
          <p:nvPr>
            <p:ph type="ftr" sz="quarter" idx="29"/>
          </p:nvPr>
        </p:nvSpPr>
        <p:spPr/>
        <p:txBody>
          <a:bodyPr/>
          <a:lstStyle/>
          <a:p>
            <a:r>
              <a:rPr lang="en-US"/>
              <a:t>WiFi Solutions</a:t>
            </a:r>
            <a:endParaRPr lang="de-DE" dirty="0"/>
          </a:p>
        </p:txBody>
      </p:sp>
      <p:sp>
        <p:nvSpPr>
          <p:cNvPr id="8" name="Foliennummer"/>
          <p:cNvSpPr>
            <a:spLocks noGrp="1"/>
          </p:cNvSpPr>
          <p:nvPr>
            <p:ph type="sldNum" sz="quarter" idx="30"/>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393700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Video">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a:t>Titelmasterformat durch Klicken bearbeiten</a:t>
            </a:r>
          </a:p>
        </p:txBody>
      </p:sp>
      <p:sp>
        <p:nvSpPr>
          <p:cNvPr id="11"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3" name="Medien"/>
          <p:cNvSpPr>
            <a:spLocks noGrp="1"/>
          </p:cNvSpPr>
          <p:nvPr>
            <p:ph type="media" sz="quarter" idx="14"/>
          </p:nvPr>
        </p:nvSpPr>
        <p:spPr bwMode="gray">
          <a:xfrm>
            <a:off x="935878" y="3599614"/>
            <a:ext cx="22504268" cy="8638000"/>
          </a:xfrm>
          <a:solidFill>
            <a:srgbClr val="EAEAEA"/>
          </a:solidFill>
        </p:spPr>
        <p:txBody>
          <a:bodyPr lIns="72000" tIns="72000" rIns="72000" bIns="72000"/>
          <a:lstStyle>
            <a:lvl1pPr>
              <a:defRPr sz="2399"/>
            </a:lvl1pPr>
          </a:lstStyle>
          <a:p>
            <a:r>
              <a:rPr lang="de-DE"/>
              <a:t>Mediaclip durch Klicken auf Symbol hinzufügen</a:t>
            </a:r>
            <a:endParaRPr lang="de-DE" dirty="0"/>
          </a:p>
        </p:txBody>
      </p:sp>
      <p:sp>
        <p:nvSpPr>
          <p:cNvPr id="4" name="Datum"/>
          <p:cNvSpPr>
            <a:spLocks noGrp="1"/>
          </p:cNvSpPr>
          <p:nvPr>
            <p:ph type="dt" sz="half" idx="15"/>
          </p:nvPr>
        </p:nvSpPr>
        <p:spPr/>
        <p:txBody>
          <a:bodyPr/>
          <a:lstStyle/>
          <a:p>
            <a:fld id="{53182D22-FD03-4797-A275-D27E74F9AD1F}" type="datetime1">
              <a:rPr lang="en-US" smtClean="0"/>
              <a:t>5/23/2025</a:t>
            </a:fld>
            <a:r>
              <a:rPr lang="de-DE" spc="600"/>
              <a:t> </a:t>
            </a:r>
            <a:r>
              <a:rPr lang="de-DE"/>
              <a:t>|</a:t>
            </a:r>
            <a:endParaRPr lang="de-DE" dirty="0"/>
          </a:p>
        </p:txBody>
      </p:sp>
      <p:sp>
        <p:nvSpPr>
          <p:cNvPr id="7" name="Fußzeile"/>
          <p:cNvSpPr>
            <a:spLocks noGrp="1"/>
          </p:cNvSpPr>
          <p:nvPr>
            <p:ph type="ftr" sz="quarter" idx="16"/>
          </p:nvPr>
        </p:nvSpPr>
        <p:spPr/>
        <p:txBody>
          <a:bodyPr/>
          <a:lstStyle/>
          <a:p>
            <a:r>
              <a:rPr lang="en-US"/>
              <a:t>WiFi Solutions</a:t>
            </a:r>
            <a:endParaRPr lang="de-DE" dirty="0"/>
          </a:p>
        </p:txBody>
      </p:sp>
      <p:sp>
        <p:nvSpPr>
          <p:cNvPr id="9" name="Foliennummer"/>
          <p:cNvSpPr>
            <a:spLocks noGrp="1"/>
          </p:cNvSpPr>
          <p:nvPr>
            <p:ph type="sldNum" sz="quarter" idx="17"/>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31472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2_Video">
    <p:spTree>
      <p:nvGrpSpPr>
        <p:cNvPr id="1" name=""/>
        <p:cNvGrpSpPr/>
        <p:nvPr/>
      </p:nvGrpSpPr>
      <p:grpSpPr>
        <a:xfrm>
          <a:off x="0" y="0"/>
          <a:ext cx="0" cy="0"/>
          <a:chOff x="0" y="0"/>
          <a:chExt cx="0" cy="0"/>
        </a:xfrm>
      </p:grpSpPr>
      <p:sp>
        <p:nvSpPr>
          <p:cNvPr id="3" name="Medien"/>
          <p:cNvSpPr>
            <a:spLocks noGrp="1"/>
          </p:cNvSpPr>
          <p:nvPr>
            <p:ph type="media" sz="quarter" idx="14"/>
          </p:nvPr>
        </p:nvSpPr>
        <p:spPr>
          <a:xfrm>
            <a:off x="-1" y="0"/>
            <a:ext cx="24377650" cy="13716000"/>
          </a:xfrm>
          <a:solidFill>
            <a:srgbClr val="EAEAEA"/>
          </a:solidFill>
        </p:spPr>
        <p:txBody>
          <a:bodyPr lIns="72000" tIns="72000" rIns="72000" bIns="72000"/>
          <a:lstStyle>
            <a:lvl1pPr>
              <a:defRPr sz="2399"/>
            </a:lvl1pPr>
          </a:lstStyle>
          <a:p>
            <a:r>
              <a:rPr lang="de-DE"/>
              <a:t>Mediaclip durch Klicken auf Symbol hinzufügen</a:t>
            </a:r>
            <a:endParaRPr lang="de-DE" dirty="0"/>
          </a:p>
        </p:txBody>
      </p:sp>
    </p:spTree>
    <p:extLst>
      <p:ext uri="{BB962C8B-B14F-4D97-AF65-F5344CB8AC3E}">
        <p14:creationId xmlns:p14="http://schemas.microsoft.com/office/powerpoint/2010/main" val="318960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Bild">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a:t>Titelmasterformat durch Klicken bearbeiten</a:t>
            </a:r>
            <a:endParaRPr lang="de-DE" dirty="0"/>
          </a:p>
        </p:txBody>
      </p:sp>
      <p:sp>
        <p:nvSpPr>
          <p:cNvPr id="12"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9" name="Bild"/>
          <p:cNvSpPr>
            <a:spLocks noGrp="1"/>
          </p:cNvSpPr>
          <p:nvPr>
            <p:ph type="pic" sz="quarter" idx="10"/>
          </p:nvPr>
        </p:nvSpPr>
        <p:spPr>
          <a:xfrm>
            <a:off x="935877" y="3599616"/>
            <a:ext cx="22504266" cy="8638000"/>
          </a:xfrm>
          <a:solidFill>
            <a:srgbClr val="EAEAEA"/>
          </a:solidFill>
        </p:spPr>
        <p:txBody>
          <a:bodyPr lIns="72000" tIns="72000" rIns="72000" bIns="72000"/>
          <a:lstStyle>
            <a:lvl1pPr>
              <a:defRPr sz="2399" b="0"/>
            </a:lvl1pPr>
          </a:lstStyle>
          <a:p>
            <a:r>
              <a:rPr lang="de-DE"/>
              <a:t>Bild durch Klicken auf Symbol hinzufügen</a:t>
            </a:r>
            <a:endParaRPr lang="de-DE" dirty="0"/>
          </a:p>
        </p:txBody>
      </p:sp>
      <p:sp>
        <p:nvSpPr>
          <p:cNvPr id="3" name="Datum"/>
          <p:cNvSpPr>
            <a:spLocks noGrp="1"/>
          </p:cNvSpPr>
          <p:nvPr>
            <p:ph type="dt" sz="half" idx="14"/>
          </p:nvPr>
        </p:nvSpPr>
        <p:spPr/>
        <p:txBody>
          <a:bodyPr/>
          <a:lstStyle/>
          <a:p>
            <a:fld id="{88F967B2-99B0-4A1D-8074-37418BC404E9}" type="datetime1">
              <a:rPr lang="en-US" smtClean="0"/>
              <a:t>5/23/2025</a:t>
            </a:fld>
            <a:r>
              <a:rPr lang="de-DE" spc="600"/>
              <a:t> </a:t>
            </a:r>
            <a:r>
              <a:rPr lang="de-DE"/>
              <a:t>|</a:t>
            </a:r>
            <a:endParaRPr lang="de-DE" dirty="0"/>
          </a:p>
        </p:txBody>
      </p:sp>
      <p:sp>
        <p:nvSpPr>
          <p:cNvPr id="4" name="Fußzeile"/>
          <p:cNvSpPr>
            <a:spLocks noGrp="1"/>
          </p:cNvSpPr>
          <p:nvPr>
            <p:ph type="ftr" sz="quarter" idx="15"/>
          </p:nvPr>
        </p:nvSpPr>
        <p:spPr/>
        <p:txBody>
          <a:bodyPr/>
          <a:lstStyle/>
          <a:p>
            <a:r>
              <a:rPr lang="en-US"/>
              <a:t>WiFi Solutions</a:t>
            </a:r>
            <a:endParaRPr lang="de-DE" dirty="0"/>
          </a:p>
        </p:txBody>
      </p:sp>
      <p:sp>
        <p:nvSpPr>
          <p:cNvPr id="7" name="Foliennummer"/>
          <p:cNvSpPr>
            <a:spLocks noGrp="1"/>
          </p:cNvSpPr>
          <p:nvPr>
            <p:ph type="sldNum" sz="quarter" idx="16"/>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368532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Bild">
    <p:spTree>
      <p:nvGrpSpPr>
        <p:cNvPr id="1" name=""/>
        <p:cNvGrpSpPr/>
        <p:nvPr/>
      </p:nvGrpSpPr>
      <p:grpSpPr>
        <a:xfrm>
          <a:off x="0" y="0"/>
          <a:ext cx="0" cy="0"/>
          <a:chOff x="0" y="0"/>
          <a:chExt cx="0" cy="0"/>
        </a:xfrm>
      </p:grpSpPr>
      <p:sp>
        <p:nvSpPr>
          <p:cNvPr id="7" name="Bild"/>
          <p:cNvSpPr>
            <a:spLocks noGrp="1"/>
          </p:cNvSpPr>
          <p:nvPr>
            <p:ph type="pic" sz="quarter" idx="10"/>
          </p:nvPr>
        </p:nvSpPr>
        <p:spPr>
          <a:xfrm>
            <a:off x="2" y="0"/>
            <a:ext cx="24377648" cy="13716000"/>
          </a:xfrm>
          <a:solidFill>
            <a:srgbClr val="EAEAEA"/>
          </a:solidFill>
        </p:spPr>
        <p:txBody>
          <a:bodyPr lIns="72000" tIns="72000" rIns="72000" bIns="72000"/>
          <a:lstStyle>
            <a:lvl1pPr>
              <a:defRPr sz="2399" b="0"/>
            </a:lvl1pPr>
          </a:lstStyle>
          <a:p>
            <a:r>
              <a:rPr lang="de-DE"/>
              <a:t>Bild durch Klicken auf Symbol hinzufügen</a:t>
            </a:r>
            <a:endParaRPr lang="de-DE" dirty="0"/>
          </a:p>
        </p:txBody>
      </p:sp>
      <p:grpSp>
        <p:nvGrpSpPr>
          <p:cNvPr id="8" name="Gruppieren 7"/>
          <p:cNvGrpSpPr/>
          <p:nvPr userDrawn="1"/>
        </p:nvGrpSpPr>
        <p:grpSpPr>
          <a:xfrm>
            <a:off x="1437" y="0"/>
            <a:ext cx="24374778" cy="2193580"/>
            <a:chOff x="718" y="0"/>
            <a:chExt cx="12188977" cy="1097044"/>
          </a:xfrm>
        </p:grpSpPr>
        <p:pic>
          <p:nvPicPr>
            <p:cNvPr id="12" name="Logo"/>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13599" y="682836"/>
              <a:ext cx="1908000" cy="414208"/>
            </a:xfrm>
            <a:prstGeom prst="rect">
              <a:avLst/>
            </a:prstGeom>
            <a:noFill/>
            <a:extLst>
              <a:ext uri="{909E8E84-426E-40DD-AFC4-6F175D3DCCD1}">
                <a14:hiddenFill xmlns:a14="http://schemas.microsoft.com/office/drawing/2010/main">
                  <a:solidFill>
                    <a:srgbClr val="FFFFFF"/>
                  </a:solidFill>
                </a14:hiddenFill>
              </a:ext>
            </a:extLst>
          </p:spPr>
        </p:pic>
        <p:pic>
          <p:nvPicPr>
            <p:cNvPr id="13" name="Polyg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 y="0"/>
              <a:ext cx="12188977" cy="594361"/>
            </a:xfrm>
            <a:prstGeom prst="rect">
              <a:avLst/>
            </a:prstGeom>
          </p:spPr>
        </p:pic>
      </p:grpSp>
      <p:sp>
        <p:nvSpPr>
          <p:cNvPr id="3" name="Titel"/>
          <p:cNvSpPr>
            <a:spLocks noGrp="1"/>
          </p:cNvSpPr>
          <p:nvPr>
            <p:ph type="title"/>
          </p:nvPr>
        </p:nvSpPr>
        <p:spPr bwMode="gray"/>
        <p:txBody>
          <a:bodyPr/>
          <a:lstStyle>
            <a:lvl1pPr>
              <a:defRPr>
                <a:solidFill>
                  <a:schemeClr val="bg1"/>
                </a:solidFill>
              </a:defRPr>
            </a:lvl1pPr>
          </a:lstStyle>
          <a:p>
            <a:r>
              <a:rPr lang="de-DE"/>
              <a:t>Titelmasterformat durch Klicken bearbeiten</a:t>
            </a:r>
            <a:endParaRPr lang="de-DE" dirty="0"/>
          </a:p>
        </p:txBody>
      </p:sp>
      <p:sp>
        <p:nvSpPr>
          <p:cNvPr id="14" name="Untertitel"/>
          <p:cNvSpPr>
            <a:spLocks noGrp="1"/>
          </p:cNvSpPr>
          <p:nvPr>
            <p:ph type="body" sz="quarter" idx="13" hasCustomPrompt="1"/>
          </p:nvPr>
        </p:nvSpPr>
        <p:spPr bwMode="gray">
          <a:xfrm>
            <a:off x="935878" y="2267475"/>
            <a:ext cx="22504268" cy="503883"/>
          </a:xfrm>
        </p:spPr>
        <p:txBody>
          <a:bodyPr rIns="2520000"/>
          <a:lstStyle>
            <a:lvl1pPr marL="0" indent="0">
              <a:buNone/>
              <a:defRPr sz="3199" b="0" i="1">
                <a:solidFill>
                  <a:schemeClr val="bg1"/>
                </a:solidFill>
              </a:defRPr>
            </a:lvl1pPr>
          </a:lstStyle>
          <a:p>
            <a:pPr lvl="0"/>
            <a:r>
              <a:rPr lang="de-DE" dirty="0"/>
              <a:t>Formatvorlage des Untertitelmasters durch Klicken bearbeiten</a:t>
            </a:r>
          </a:p>
        </p:txBody>
      </p:sp>
    </p:spTree>
    <p:extLst>
      <p:ext uri="{BB962C8B-B14F-4D97-AF65-F5344CB8AC3E}">
        <p14:creationId xmlns:p14="http://schemas.microsoft.com/office/powerpoint/2010/main" val="379428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1675964" y="3651250"/>
            <a:ext cx="10360501" cy="87026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12341185" y="3651250"/>
            <a:ext cx="10360501" cy="87026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91F619AC-765E-41FE-AFB2-E2D10511F435}" type="datetimeFigureOut">
              <a:rPr lang="fr-CA" smtClean="0"/>
              <a:t>2025-05-23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56D75A0C-DAA4-4EF2-B7C3-FD0EBCA56F11}" type="slidenum">
              <a:rPr lang="fr-CA" smtClean="0"/>
              <a:t>‹#›</a:t>
            </a:fld>
            <a:endParaRPr lang="fr-CA"/>
          </a:p>
        </p:txBody>
      </p:sp>
    </p:spTree>
    <p:extLst>
      <p:ext uri="{BB962C8B-B14F-4D97-AF65-F5344CB8AC3E}">
        <p14:creationId xmlns:p14="http://schemas.microsoft.com/office/powerpoint/2010/main" val="52301722"/>
      </p:ext>
    </p:extLst>
  </p:cSld>
  <p:clrMapOvr>
    <a:masterClrMapping/>
  </p:clrMapOvr>
  <p:transition spd="slow" advTm="1000">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Zitatfolie">
    <p:spTree>
      <p:nvGrpSpPr>
        <p:cNvPr id="1" name=""/>
        <p:cNvGrpSpPr/>
        <p:nvPr/>
      </p:nvGrpSpPr>
      <p:grpSpPr>
        <a:xfrm>
          <a:off x="0" y="0"/>
          <a:ext cx="0" cy="0"/>
          <a:chOff x="0" y="0"/>
          <a:chExt cx="0" cy="0"/>
        </a:xfrm>
      </p:grpSpPr>
      <p:sp>
        <p:nvSpPr>
          <p:cNvPr id="8" name="Bild"/>
          <p:cNvSpPr>
            <a:spLocks noGrp="1"/>
          </p:cNvSpPr>
          <p:nvPr>
            <p:ph type="pic" sz="quarter" idx="10"/>
          </p:nvPr>
        </p:nvSpPr>
        <p:spPr>
          <a:xfrm>
            <a:off x="2" y="0"/>
            <a:ext cx="24377648" cy="13716000"/>
          </a:xfrm>
          <a:solidFill>
            <a:srgbClr val="EAEAEA"/>
          </a:solidFill>
        </p:spPr>
        <p:txBody>
          <a:bodyPr lIns="72000" tIns="72000" rIns="72000" bIns="72000"/>
          <a:lstStyle>
            <a:lvl1pPr>
              <a:defRPr sz="2399" b="0"/>
            </a:lvl1pPr>
          </a:lstStyle>
          <a:p>
            <a:r>
              <a:rPr lang="de-DE"/>
              <a:t>Bild durch Klicken auf Symbol hinzufügen</a:t>
            </a:r>
            <a:endParaRPr lang="de-DE" dirty="0"/>
          </a:p>
        </p:txBody>
      </p:sp>
      <p:sp>
        <p:nvSpPr>
          <p:cNvPr id="11" name="Text"/>
          <p:cNvSpPr>
            <a:spLocks noGrp="1"/>
          </p:cNvSpPr>
          <p:nvPr>
            <p:ph type="body" sz="quarter" idx="32"/>
          </p:nvPr>
        </p:nvSpPr>
        <p:spPr bwMode="gray">
          <a:xfrm>
            <a:off x="3858697" y="3599612"/>
            <a:ext cx="19581449" cy="8638000"/>
          </a:xfrm>
        </p:spPr>
        <p:txBody>
          <a:bodyPr/>
          <a:lstStyle>
            <a:lvl1pPr marL="0" indent="0">
              <a:buFontTx/>
              <a:buNone/>
              <a:defRPr sz="5999" i="1">
                <a:solidFill>
                  <a:schemeClr val="bg1"/>
                </a:solidFill>
              </a:defRPr>
            </a:lvl1pPr>
            <a:lvl2pPr marL="0" indent="0">
              <a:buFontTx/>
              <a:buNone/>
              <a:defRPr sz="3999" i="1">
                <a:solidFill>
                  <a:schemeClr val="bg1"/>
                </a:solidFill>
              </a:defRPr>
            </a:lvl2pPr>
            <a:lvl3pPr>
              <a:defRPr sz="4799">
                <a:solidFill>
                  <a:schemeClr val="bg1"/>
                </a:solidFill>
              </a:defRPr>
            </a:lvl3pPr>
            <a:lvl4pPr>
              <a:defRPr sz="4799">
                <a:solidFill>
                  <a:schemeClr val="bg1"/>
                </a:solidFill>
              </a:defRPr>
            </a:lvl4pPr>
          </a:lstStyle>
          <a:p>
            <a:pPr lvl="0"/>
            <a:r>
              <a:rPr lang="de-DE"/>
              <a:t>Textmasterformat bearbeiten</a:t>
            </a:r>
          </a:p>
          <a:p>
            <a:pPr lvl="1"/>
            <a:r>
              <a:rPr lang="de-DE"/>
              <a:t>Zweite Ebene</a:t>
            </a:r>
          </a:p>
        </p:txBody>
      </p:sp>
      <p:grpSp>
        <p:nvGrpSpPr>
          <p:cNvPr id="14" name="Gruppieren 13"/>
          <p:cNvGrpSpPr>
            <a:grpSpLocks noChangeAspect="1"/>
          </p:cNvGrpSpPr>
          <p:nvPr userDrawn="1"/>
        </p:nvGrpSpPr>
        <p:grpSpPr bwMode="auto">
          <a:xfrm>
            <a:off x="936504" y="3717903"/>
            <a:ext cx="2447681" cy="813444"/>
            <a:chOff x="3956050" y="7007225"/>
            <a:chExt cx="1093788" cy="363538"/>
          </a:xfrm>
          <a:solidFill>
            <a:schemeClr val="bg1"/>
          </a:solidFill>
        </p:grpSpPr>
        <p:sp>
          <p:nvSpPr>
            <p:cNvPr id="15" name="Freeform 7"/>
            <p:cNvSpPr>
              <a:spLocks/>
            </p:cNvSpPr>
            <p:nvPr/>
          </p:nvSpPr>
          <p:spPr bwMode="auto">
            <a:xfrm>
              <a:off x="3956050" y="7007225"/>
              <a:ext cx="411163" cy="363538"/>
            </a:xfrm>
            <a:custGeom>
              <a:avLst/>
              <a:gdLst>
                <a:gd name="T0" fmla="*/ 110 w 110"/>
                <a:gd name="T1" fmla="*/ 41 h 97"/>
                <a:gd name="T2" fmla="*/ 103 w 110"/>
                <a:gd name="T3" fmla="*/ 31 h 97"/>
                <a:gd name="T4" fmla="*/ 41 w 110"/>
                <a:gd name="T5" fmla="*/ 0 h 97"/>
                <a:gd name="T6" fmla="*/ 32 w 110"/>
                <a:gd name="T7" fmla="*/ 21 h 97"/>
                <a:gd name="T8" fmla="*/ 77 w 110"/>
                <a:gd name="T9" fmla="*/ 42 h 97"/>
                <a:gd name="T10" fmla="*/ 11 w 110"/>
                <a:gd name="T11" fmla="*/ 70 h 97"/>
                <a:gd name="T12" fmla="*/ 0 w 110"/>
                <a:gd name="T13" fmla="*/ 97 h 97"/>
                <a:gd name="T14" fmla="*/ 98 w 110"/>
                <a:gd name="T15" fmla="*/ 54 h 97"/>
                <a:gd name="T16" fmla="*/ 110 w 110"/>
                <a:gd name="T17" fmla="*/ 4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7">
                  <a:moveTo>
                    <a:pt x="110" y="41"/>
                  </a:moveTo>
                  <a:cubicBezTo>
                    <a:pt x="110" y="39"/>
                    <a:pt x="109" y="34"/>
                    <a:pt x="103" y="31"/>
                  </a:cubicBezTo>
                  <a:cubicBezTo>
                    <a:pt x="41" y="0"/>
                    <a:pt x="41" y="0"/>
                    <a:pt x="41" y="0"/>
                  </a:cubicBezTo>
                  <a:cubicBezTo>
                    <a:pt x="32" y="21"/>
                    <a:pt x="32" y="21"/>
                    <a:pt x="32" y="21"/>
                  </a:cubicBezTo>
                  <a:cubicBezTo>
                    <a:pt x="77" y="42"/>
                    <a:pt x="77" y="42"/>
                    <a:pt x="77" y="42"/>
                  </a:cubicBezTo>
                  <a:cubicBezTo>
                    <a:pt x="11" y="70"/>
                    <a:pt x="11" y="70"/>
                    <a:pt x="11" y="70"/>
                  </a:cubicBezTo>
                  <a:cubicBezTo>
                    <a:pt x="0" y="97"/>
                    <a:pt x="0" y="97"/>
                    <a:pt x="0" y="97"/>
                  </a:cubicBezTo>
                  <a:cubicBezTo>
                    <a:pt x="98" y="54"/>
                    <a:pt x="98" y="54"/>
                    <a:pt x="98" y="54"/>
                  </a:cubicBezTo>
                  <a:cubicBezTo>
                    <a:pt x="106" y="51"/>
                    <a:pt x="110" y="46"/>
                    <a:pt x="110" y="4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7198" dirty="0"/>
            </a:p>
          </p:txBody>
        </p:sp>
        <p:sp>
          <p:nvSpPr>
            <p:cNvPr id="16" name="Freeform 8"/>
            <p:cNvSpPr>
              <a:spLocks/>
            </p:cNvSpPr>
            <p:nvPr/>
          </p:nvSpPr>
          <p:spPr bwMode="auto">
            <a:xfrm>
              <a:off x="4295775" y="7007225"/>
              <a:ext cx="412750" cy="363538"/>
            </a:xfrm>
            <a:custGeom>
              <a:avLst/>
              <a:gdLst>
                <a:gd name="T0" fmla="*/ 110 w 110"/>
                <a:gd name="T1" fmla="*/ 41 h 97"/>
                <a:gd name="T2" fmla="*/ 103 w 110"/>
                <a:gd name="T3" fmla="*/ 31 h 97"/>
                <a:gd name="T4" fmla="*/ 41 w 110"/>
                <a:gd name="T5" fmla="*/ 0 h 97"/>
                <a:gd name="T6" fmla="*/ 32 w 110"/>
                <a:gd name="T7" fmla="*/ 21 h 97"/>
                <a:gd name="T8" fmla="*/ 77 w 110"/>
                <a:gd name="T9" fmla="*/ 42 h 97"/>
                <a:gd name="T10" fmla="*/ 11 w 110"/>
                <a:gd name="T11" fmla="*/ 70 h 97"/>
                <a:gd name="T12" fmla="*/ 0 w 110"/>
                <a:gd name="T13" fmla="*/ 97 h 97"/>
                <a:gd name="T14" fmla="*/ 98 w 110"/>
                <a:gd name="T15" fmla="*/ 54 h 97"/>
                <a:gd name="T16" fmla="*/ 110 w 110"/>
                <a:gd name="T17" fmla="*/ 4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7">
                  <a:moveTo>
                    <a:pt x="110" y="41"/>
                  </a:moveTo>
                  <a:cubicBezTo>
                    <a:pt x="110" y="39"/>
                    <a:pt x="109" y="34"/>
                    <a:pt x="103" y="31"/>
                  </a:cubicBezTo>
                  <a:cubicBezTo>
                    <a:pt x="41" y="0"/>
                    <a:pt x="41" y="0"/>
                    <a:pt x="41" y="0"/>
                  </a:cubicBezTo>
                  <a:cubicBezTo>
                    <a:pt x="32" y="21"/>
                    <a:pt x="32" y="21"/>
                    <a:pt x="32" y="21"/>
                  </a:cubicBezTo>
                  <a:cubicBezTo>
                    <a:pt x="77" y="42"/>
                    <a:pt x="77" y="42"/>
                    <a:pt x="77" y="42"/>
                  </a:cubicBezTo>
                  <a:cubicBezTo>
                    <a:pt x="11" y="70"/>
                    <a:pt x="11" y="70"/>
                    <a:pt x="11" y="70"/>
                  </a:cubicBezTo>
                  <a:cubicBezTo>
                    <a:pt x="0" y="97"/>
                    <a:pt x="0" y="97"/>
                    <a:pt x="0" y="97"/>
                  </a:cubicBezTo>
                  <a:cubicBezTo>
                    <a:pt x="98" y="54"/>
                    <a:pt x="98" y="54"/>
                    <a:pt x="98" y="54"/>
                  </a:cubicBezTo>
                  <a:cubicBezTo>
                    <a:pt x="106" y="51"/>
                    <a:pt x="110" y="46"/>
                    <a:pt x="110" y="4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7198" dirty="0"/>
            </a:p>
          </p:txBody>
        </p:sp>
        <p:sp>
          <p:nvSpPr>
            <p:cNvPr id="17" name="Freeform 9"/>
            <p:cNvSpPr>
              <a:spLocks/>
            </p:cNvSpPr>
            <p:nvPr/>
          </p:nvSpPr>
          <p:spPr bwMode="auto">
            <a:xfrm>
              <a:off x="4637088" y="7007225"/>
              <a:ext cx="412750" cy="363538"/>
            </a:xfrm>
            <a:custGeom>
              <a:avLst/>
              <a:gdLst>
                <a:gd name="T0" fmla="*/ 103 w 110"/>
                <a:gd name="T1" fmla="*/ 31 h 97"/>
                <a:gd name="T2" fmla="*/ 41 w 110"/>
                <a:gd name="T3" fmla="*/ 0 h 97"/>
                <a:gd name="T4" fmla="*/ 32 w 110"/>
                <a:gd name="T5" fmla="*/ 21 h 97"/>
                <a:gd name="T6" fmla="*/ 77 w 110"/>
                <a:gd name="T7" fmla="*/ 42 h 97"/>
                <a:gd name="T8" fmla="*/ 11 w 110"/>
                <a:gd name="T9" fmla="*/ 70 h 97"/>
                <a:gd name="T10" fmla="*/ 0 w 110"/>
                <a:gd name="T11" fmla="*/ 97 h 97"/>
                <a:gd name="T12" fmla="*/ 98 w 110"/>
                <a:gd name="T13" fmla="*/ 54 h 97"/>
                <a:gd name="T14" fmla="*/ 110 w 110"/>
                <a:gd name="T15" fmla="*/ 41 h 97"/>
                <a:gd name="T16" fmla="*/ 103 w 110"/>
                <a:gd name="T17" fmla="*/ 3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7">
                  <a:moveTo>
                    <a:pt x="103" y="31"/>
                  </a:moveTo>
                  <a:cubicBezTo>
                    <a:pt x="41" y="0"/>
                    <a:pt x="41" y="0"/>
                    <a:pt x="41" y="0"/>
                  </a:cubicBezTo>
                  <a:cubicBezTo>
                    <a:pt x="32" y="21"/>
                    <a:pt x="32" y="21"/>
                    <a:pt x="32" y="21"/>
                  </a:cubicBezTo>
                  <a:cubicBezTo>
                    <a:pt x="77" y="42"/>
                    <a:pt x="77" y="42"/>
                    <a:pt x="77" y="42"/>
                  </a:cubicBezTo>
                  <a:cubicBezTo>
                    <a:pt x="11" y="70"/>
                    <a:pt x="11" y="70"/>
                    <a:pt x="11" y="70"/>
                  </a:cubicBezTo>
                  <a:cubicBezTo>
                    <a:pt x="0" y="97"/>
                    <a:pt x="0" y="97"/>
                    <a:pt x="0" y="97"/>
                  </a:cubicBezTo>
                  <a:cubicBezTo>
                    <a:pt x="98" y="54"/>
                    <a:pt x="98" y="54"/>
                    <a:pt x="98" y="54"/>
                  </a:cubicBezTo>
                  <a:cubicBezTo>
                    <a:pt x="106" y="51"/>
                    <a:pt x="110" y="46"/>
                    <a:pt x="110" y="41"/>
                  </a:cubicBezTo>
                  <a:cubicBezTo>
                    <a:pt x="110" y="39"/>
                    <a:pt x="110" y="34"/>
                    <a:pt x="10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7198" dirty="0"/>
            </a:p>
          </p:txBody>
        </p:sp>
      </p:grpSp>
      <p:grpSp>
        <p:nvGrpSpPr>
          <p:cNvPr id="12" name="Gruppieren 11"/>
          <p:cNvGrpSpPr/>
          <p:nvPr userDrawn="1"/>
        </p:nvGrpSpPr>
        <p:grpSpPr>
          <a:xfrm>
            <a:off x="1437" y="0"/>
            <a:ext cx="24374778" cy="2193580"/>
            <a:chOff x="718" y="0"/>
            <a:chExt cx="12188977" cy="1097044"/>
          </a:xfrm>
        </p:grpSpPr>
        <p:pic>
          <p:nvPicPr>
            <p:cNvPr id="18" name="Logo"/>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13599" y="682836"/>
              <a:ext cx="1908000" cy="414208"/>
            </a:xfrm>
            <a:prstGeom prst="rect">
              <a:avLst/>
            </a:prstGeom>
            <a:noFill/>
            <a:extLst>
              <a:ext uri="{909E8E84-426E-40DD-AFC4-6F175D3DCCD1}">
                <a14:hiddenFill xmlns:a14="http://schemas.microsoft.com/office/drawing/2010/main">
                  <a:solidFill>
                    <a:srgbClr val="FFFFFF"/>
                  </a:solidFill>
                </a14:hiddenFill>
              </a:ext>
            </a:extLst>
          </p:spPr>
        </p:pic>
        <p:pic>
          <p:nvPicPr>
            <p:cNvPr id="19" name="Polyg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 y="0"/>
              <a:ext cx="12188977" cy="594361"/>
            </a:xfrm>
            <a:prstGeom prst="rect">
              <a:avLst/>
            </a:prstGeom>
          </p:spPr>
        </p:pic>
      </p:grpSp>
    </p:spTree>
    <p:extLst>
      <p:ext uri="{BB962C8B-B14F-4D97-AF65-F5344CB8AC3E}">
        <p14:creationId xmlns:p14="http://schemas.microsoft.com/office/powerpoint/2010/main" val="391327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_Schlussfolie">
    <p:spTree>
      <p:nvGrpSpPr>
        <p:cNvPr id="1" name=""/>
        <p:cNvGrpSpPr/>
        <p:nvPr/>
      </p:nvGrpSpPr>
      <p:grpSpPr>
        <a:xfrm>
          <a:off x="0" y="0"/>
          <a:ext cx="0" cy="0"/>
          <a:chOff x="0" y="0"/>
          <a:chExt cx="0" cy="0"/>
        </a:xfrm>
      </p:grpSpPr>
      <p:sp>
        <p:nvSpPr>
          <p:cNvPr id="20" name="Titel"/>
          <p:cNvSpPr>
            <a:spLocks noGrp="1"/>
          </p:cNvSpPr>
          <p:nvPr>
            <p:ph type="title"/>
          </p:nvPr>
        </p:nvSpPr>
        <p:spPr>
          <a:xfrm>
            <a:off x="5057883" y="0"/>
            <a:ext cx="19319767" cy="13716000"/>
          </a:xfrm>
          <a:blipFill dpi="0" rotWithShape="1">
            <a:blip r:embed="rId2"/>
            <a:srcRect/>
            <a:stretch>
              <a:fillRect/>
            </a:stretch>
          </a:blipFill>
        </p:spPr>
        <p:txBody>
          <a:bodyPr lIns="3733200" tIns="1800000" rIns="468000" bIns="720000" anchor="t"/>
          <a:lstStyle>
            <a:lvl1pPr>
              <a:lnSpc>
                <a:spcPct val="90000"/>
              </a:lnSpc>
              <a:spcAft>
                <a:spcPts val="1600"/>
              </a:spcAft>
              <a:defRPr sz="5999" i="1"/>
            </a:lvl1pPr>
          </a:lstStyle>
          <a:p>
            <a:r>
              <a:rPr lang="de-DE"/>
              <a:t>Titelmasterformat durch Klicken bearbeiten</a:t>
            </a:r>
            <a:endParaRPr lang="de-DE" dirty="0"/>
          </a:p>
        </p:txBody>
      </p:sp>
      <p:sp>
        <p:nvSpPr>
          <p:cNvPr id="14" name="Untertitel"/>
          <p:cNvSpPr>
            <a:spLocks noGrp="1"/>
          </p:cNvSpPr>
          <p:nvPr>
            <p:ph type="body" sz="quarter" idx="13" hasCustomPrompt="1"/>
          </p:nvPr>
        </p:nvSpPr>
        <p:spPr>
          <a:xfrm>
            <a:off x="12547965" y="5833780"/>
            <a:ext cx="10892181" cy="1237723"/>
          </a:xfrm>
        </p:spPr>
        <p:txBody>
          <a:bodyPr/>
          <a:lstStyle>
            <a:lvl1pPr marL="0" indent="0">
              <a:spcAft>
                <a:spcPts val="0"/>
              </a:spcAft>
              <a:buNone/>
              <a:defRPr sz="2799" b="0" i="0"/>
            </a:lvl1pPr>
          </a:lstStyle>
          <a:p>
            <a:pPr lvl="0"/>
            <a:r>
              <a:rPr lang="de-DE" dirty="0"/>
              <a:t>Formatvorlage des Untertitelmasters durch Klicken bearbeiten</a:t>
            </a:r>
          </a:p>
        </p:txBody>
      </p:sp>
      <p:sp>
        <p:nvSpPr>
          <p:cNvPr id="6" name="Text"/>
          <p:cNvSpPr>
            <a:spLocks noGrp="1"/>
          </p:cNvSpPr>
          <p:nvPr>
            <p:ph type="body" sz="quarter" idx="14" hasCustomPrompt="1"/>
          </p:nvPr>
        </p:nvSpPr>
        <p:spPr>
          <a:xfrm>
            <a:off x="12547966" y="7227106"/>
            <a:ext cx="2632772" cy="467111"/>
          </a:xfrm>
          <a:blipFill>
            <a:blip r:embed="rId3"/>
            <a:stretch>
              <a:fillRect/>
            </a:stretch>
          </a:blipFill>
        </p:spPr>
        <p:txBody>
          <a:bodyPr wrap="none" bIns="36000" anchor="b">
            <a:spAutoFit/>
          </a:bodyPr>
          <a:lstStyle>
            <a:lvl1pPr marL="0" indent="0">
              <a:lnSpc>
                <a:spcPct val="100000"/>
              </a:lnSpc>
              <a:spcAft>
                <a:spcPts val="0"/>
              </a:spcAft>
              <a:buNone/>
              <a:defRPr sz="2799" b="1"/>
            </a:lvl1pPr>
          </a:lstStyle>
          <a:p>
            <a:pPr lvl="0"/>
            <a:r>
              <a:rPr lang="de-DE" dirty="0"/>
              <a:t>Text bearbeiten</a:t>
            </a:r>
          </a:p>
        </p:txBody>
      </p:sp>
      <p:sp>
        <p:nvSpPr>
          <p:cNvPr id="3" name="Text"/>
          <p:cNvSpPr>
            <a:spLocks noGrp="1"/>
          </p:cNvSpPr>
          <p:nvPr>
            <p:ph idx="1"/>
          </p:nvPr>
        </p:nvSpPr>
        <p:spPr>
          <a:xfrm>
            <a:off x="12546984" y="7861450"/>
            <a:ext cx="10893163" cy="2950217"/>
          </a:xfrm>
        </p:spPr>
        <p:txBody>
          <a:bodyPr/>
          <a:lstStyle>
            <a:lvl1pPr marL="0" indent="0">
              <a:spcAft>
                <a:spcPts val="400"/>
              </a:spcAft>
              <a:buNone/>
              <a:defRPr sz="2000" b="0"/>
            </a:lvl1pPr>
          </a:lstStyle>
          <a:p>
            <a:pPr lvl="0"/>
            <a:r>
              <a:rPr lang="de-DE"/>
              <a:t>Textmasterformat bearbeiten</a:t>
            </a:r>
          </a:p>
        </p:txBody>
      </p:sp>
      <p:sp>
        <p:nvSpPr>
          <p:cNvPr id="9" name="Text"/>
          <p:cNvSpPr>
            <a:spLocks noGrp="1"/>
          </p:cNvSpPr>
          <p:nvPr>
            <p:ph idx="15"/>
          </p:nvPr>
        </p:nvSpPr>
        <p:spPr>
          <a:xfrm>
            <a:off x="12546984" y="11516233"/>
            <a:ext cx="10893163" cy="1726800"/>
          </a:xfrm>
        </p:spPr>
        <p:txBody>
          <a:bodyPr anchor="t"/>
          <a:lstStyle>
            <a:lvl1pPr marL="0" indent="0">
              <a:lnSpc>
                <a:spcPct val="120000"/>
              </a:lnSpc>
              <a:spcAft>
                <a:spcPts val="0"/>
              </a:spcAft>
              <a:buNone/>
              <a:defRPr sz="1200" b="0"/>
            </a:lvl1pPr>
          </a:lstStyle>
          <a:p>
            <a:pPr lvl="0"/>
            <a:r>
              <a:rPr lang="de-DE"/>
              <a:t>Textmasterformat bearbeiten</a:t>
            </a:r>
          </a:p>
        </p:txBody>
      </p:sp>
    </p:spTree>
    <p:extLst>
      <p:ext uri="{BB962C8B-B14F-4D97-AF65-F5344CB8AC3E}">
        <p14:creationId xmlns:p14="http://schemas.microsoft.com/office/powerpoint/2010/main" val="375442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3_Schlussfolie">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stretch>
            <a:fillRect/>
          </a:stretch>
        </p:blipFill>
        <p:spPr>
          <a:xfrm>
            <a:off x="-1" y="7089"/>
            <a:ext cx="8697013" cy="13708912"/>
          </a:xfrm>
          <a:prstGeom prst="rect">
            <a:avLst/>
          </a:prstGeom>
        </p:spPr>
      </p:pic>
      <p:sp>
        <p:nvSpPr>
          <p:cNvPr id="20" name="Titel"/>
          <p:cNvSpPr>
            <a:spLocks noGrp="1"/>
          </p:cNvSpPr>
          <p:nvPr>
            <p:ph type="title"/>
          </p:nvPr>
        </p:nvSpPr>
        <p:spPr>
          <a:xfrm>
            <a:off x="5057883" y="0"/>
            <a:ext cx="19319767" cy="13716000"/>
          </a:xfrm>
          <a:blipFill dpi="0" rotWithShape="1">
            <a:blip r:embed="rId3"/>
            <a:srcRect/>
            <a:stretch>
              <a:fillRect/>
            </a:stretch>
          </a:blipFill>
        </p:spPr>
        <p:txBody>
          <a:bodyPr lIns="3733200" tIns="1800000" rIns="468000" bIns="720000" anchor="t"/>
          <a:lstStyle>
            <a:lvl1pPr>
              <a:lnSpc>
                <a:spcPct val="90000"/>
              </a:lnSpc>
              <a:spcAft>
                <a:spcPts val="1600"/>
              </a:spcAft>
              <a:defRPr sz="5999" i="1"/>
            </a:lvl1pPr>
          </a:lstStyle>
          <a:p>
            <a:r>
              <a:rPr lang="de-DE"/>
              <a:t>Titelmasterformat durch Klicken bearbeiten</a:t>
            </a:r>
            <a:endParaRPr lang="de-DE" dirty="0"/>
          </a:p>
        </p:txBody>
      </p:sp>
      <p:sp>
        <p:nvSpPr>
          <p:cNvPr id="14" name="Untertitel"/>
          <p:cNvSpPr>
            <a:spLocks noGrp="1"/>
          </p:cNvSpPr>
          <p:nvPr>
            <p:ph type="body" sz="quarter" idx="13" hasCustomPrompt="1"/>
          </p:nvPr>
        </p:nvSpPr>
        <p:spPr>
          <a:xfrm>
            <a:off x="12547965" y="5833780"/>
            <a:ext cx="5327306" cy="1237723"/>
          </a:xfrm>
        </p:spPr>
        <p:txBody>
          <a:bodyPr/>
          <a:lstStyle>
            <a:lvl1pPr marL="0" indent="0">
              <a:spcAft>
                <a:spcPts val="0"/>
              </a:spcAft>
              <a:buNone/>
              <a:defRPr sz="2799" b="0" i="0"/>
            </a:lvl1pPr>
          </a:lstStyle>
          <a:p>
            <a:pPr lvl="0"/>
            <a:r>
              <a:rPr lang="de-DE" dirty="0"/>
              <a:t>Formatvorlage des Untertitelmasters durch Klicken bearbeiten</a:t>
            </a:r>
          </a:p>
        </p:txBody>
      </p:sp>
      <p:sp>
        <p:nvSpPr>
          <p:cNvPr id="13" name="Untertitel"/>
          <p:cNvSpPr>
            <a:spLocks noGrp="1"/>
          </p:cNvSpPr>
          <p:nvPr>
            <p:ph type="body" sz="quarter" idx="18" hasCustomPrompt="1"/>
          </p:nvPr>
        </p:nvSpPr>
        <p:spPr>
          <a:xfrm>
            <a:off x="18112840" y="5833780"/>
            <a:ext cx="5327306" cy="1237723"/>
          </a:xfrm>
        </p:spPr>
        <p:txBody>
          <a:bodyPr/>
          <a:lstStyle>
            <a:lvl1pPr marL="0" indent="0">
              <a:spcAft>
                <a:spcPts val="0"/>
              </a:spcAft>
              <a:buNone/>
              <a:defRPr sz="2799" b="0" i="0"/>
            </a:lvl1pPr>
          </a:lstStyle>
          <a:p>
            <a:pPr lvl="0"/>
            <a:r>
              <a:rPr lang="de-DE" dirty="0"/>
              <a:t>Formatvorlage des Untertitelmasters durch Klicken bearbeiten</a:t>
            </a:r>
          </a:p>
        </p:txBody>
      </p:sp>
      <p:sp>
        <p:nvSpPr>
          <p:cNvPr id="6" name="Text"/>
          <p:cNvSpPr>
            <a:spLocks noGrp="1"/>
          </p:cNvSpPr>
          <p:nvPr>
            <p:ph type="body" sz="quarter" idx="14" hasCustomPrompt="1"/>
          </p:nvPr>
        </p:nvSpPr>
        <p:spPr>
          <a:xfrm>
            <a:off x="12547966" y="7227106"/>
            <a:ext cx="2632772" cy="467111"/>
          </a:xfrm>
          <a:blipFill>
            <a:blip r:embed="rId4"/>
            <a:stretch>
              <a:fillRect/>
            </a:stretch>
          </a:blipFill>
        </p:spPr>
        <p:txBody>
          <a:bodyPr wrap="none" bIns="36000" anchor="b">
            <a:spAutoFit/>
          </a:bodyPr>
          <a:lstStyle>
            <a:lvl1pPr marL="0" indent="0">
              <a:lnSpc>
                <a:spcPct val="100000"/>
              </a:lnSpc>
              <a:spcAft>
                <a:spcPts val="0"/>
              </a:spcAft>
              <a:buNone/>
              <a:defRPr sz="2799" b="1"/>
            </a:lvl1pPr>
          </a:lstStyle>
          <a:p>
            <a:pPr lvl="0"/>
            <a:r>
              <a:rPr lang="de-DE" dirty="0"/>
              <a:t>Text bearbeiten</a:t>
            </a:r>
          </a:p>
        </p:txBody>
      </p:sp>
      <p:sp>
        <p:nvSpPr>
          <p:cNvPr id="12" name="Text"/>
          <p:cNvSpPr>
            <a:spLocks noGrp="1"/>
          </p:cNvSpPr>
          <p:nvPr>
            <p:ph type="body" sz="quarter" idx="17" hasCustomPrompt="1"/>
          </p:nvPr>
        </p:nvSpPr>
        <p:spPr>
          <a:xfrm>
            <a:off x="18111857" y="7227106"/>
            <a:ext cx="2632772" cy="467111"/>
          </a:xfrm>
          <a:blipFill>
            <a:blip r:embed="rId4"/>
            <a:stretch>
              <a:fillRect/>
            </a:stretch>
          </a:blipFill>
        </p:spPr>
        <p:txBody>
          <a:bodyPr wrap="none" bIns="36000" anchor="b">
            <a:spAutoFit/>
          </a:bodyPr>
          <a:lstStyle>
            <a:lvl1pPr marL="0" indent="0">
              <a:lnSpc>
                <a:spcPct val="100000"/>
              </a:lnSpc>
              <a:spcAft>
                <a:spcPts val="0"/>
              </a:spcAft>
              <a:buNone/>
              <a:defRPr sz="2799" b="1"/>
            </a:lvl1pPr>
          </a:lstStyle>
          <a:p>
            <a:pPr lvl="0"/>
            <a:r>
              <a:rPr lang="de-DE" dirty="0"/>
              <a:t>Text bearbeiten</a:t>
            </a:r>
          </a:p>
        </p:txBody>
      </p:sp>
      <p:sp>
        <p:nvSpPr>
          <p:cNvPr id="3" name="Text"/>
          <p:cNvSpPr>
            <a:spLocks noGrp="1"/>
          </p:cNvSpPr>
          <p:nvPr>
            <p:ph idx="1"/>
          </p:nvPr>
        </p:nvSpPr>
        <p:spPr>
          <a:xfrm>
            <a:off x="12546983" y="7861450"/>
            <a:ext cx="5328290" cy="2950217"/>
          </a:xfrm>
        </p:spPr>
        <p:txBody>
          <a:bodyPr/>
          <a:lstStyle>
            <a:lvl1pPr marL="0" indent="0">
              <a:spcAft>
                <a:spcPts val="400"/>
              </a:spcAft>
              <a:buNone/>
              <a:defRPr sz="2000" b="0"/>
            </a:lvl1pPr>
          </a:lstStyle>
          <a:p>
            <a:pPr lvl="0"/>
            <a:r>
              <a:rPr lang="de-DE"/>
              <a:t>Textmasterformat bearbeiten</a:t>
            </a:r>
          </a:p>
        </p:txBody>
      </p:sp>
      <p:sp>
        <p:nvSpPr>
          <p:cNvPr id="11" name="Text"/>
          <p:cNvSpPr>
            <a:spLocks noGrp="1"/>
          </p:cNvSpPr>
          <p:nvPr>
            <p:ph idx="16"/>
          </p:nvPr>
        </p:nvSpPr>
        <p:spPr>
          <a:xfrm>
            <a:off x="18111856" y="7861450"/>
            <a:ext cx="5328290" cy="2950217"/>
          </a:xfrm>
        </p:spPr>
        <p:txBody>
          <a:bodyPr/>
          <a:lstStyle>
            <a:lvl1pPr marL="0" indent="0">
              <a:spcAft>
                <a:spcPts val="400"/>
              </a:spcAft>
              <a:buNone/>
              <a:defRPr sz="2000" b="0"/>
            </a:lvl1pPr>
          </a:lstStyle>
          <a:p>
            <a:pPr lvl="0"/>
            <a:r>
              <a:rPr lang="de-DE"/>
              <a:t>Textmasterformat bearbeiten</a:t>
            </a:r>
          </a:p>
        </p:txBody>
      </p:sp>
      <p:sp>
        <p:nvSpPr>
          <p:cNvPr id="9" name="Text"/>
          <p:cNvSpPr>
            <a:spLocks noGrp="1"/>
          </p:cNvSpPr>
          <p:nvPr>
            <p:ph idx="15"/>
          </p:nvPr>
        </p:nvSpPr>
        <p:spPr>
          <a:xfrm>
            <a:off x="12546984" y="11516233"/>
            <a:ext cx="10893163" cy="1726800"/>
          </a:xfrm>
        </p:spPr>
        <p:txBody>
          <a:bodyPr anchor="t"/>
          <a:lstStyle>
            <a:lvl1pPr marL="0" indent="0">
              <a:lnSpc>
                <a:spcPct val="120000"/>
              </a:lnSpc>
              <a:spcAft>
                <a:spcPts val="0"/>
              </a:spcAft>
              <a:buNone/>
              <a:defRPr sz="1200" b="0"/>
            </a:lvl1pPr>
          </a:lstStyle>
          <a:p>
            <a:pPr lvl="0"/>
            <a:r>
              <a:rPr lang="de-DE"/>
              <a:t>Textmasterformat bearbeiten</a:t>
            </a:r>
          </a:p>
        </p:txBody>
      </p:sp>
    </p:spTree>
    <p:extLst>
      <p:ext uri="{BB962C8B-B14F-4D97-AF65-F5344CB8AC3E}">
        <p14:creationId xmlns:p14="http://schemas.microsoft.com/office/powerpoint/2010/main" val="181130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1828205" rtl="0" eaLnBrk="1" latinLnBrk="0" hangingPunct="1">
              <a:lnSpc>
                <a:spcPct val="94000"/>
              </a:lnSpc>
              <a:spcBef>
                <a:spcPct val="0"/>
              </a:spcBef>
              <a:buNone/>
              <a:defRPr lang="en-US" sz="6398" kern="1200" dirty="0">
                <a:solidFill>
                  <a:schemeClr val="tx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3383431674"/>
      </p:ext>
    </p:extLst>
  </p:cSld>
  <p:clrMapOvr>
    <a:masterClrMapping/>
  </p:clrMapOvr>
  <p:transition spd="slow">
    <p:wip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5_Inhalt &amp; Bild">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2"/>
          <a:stretch>
            <a:fillRect/>
          </a:stretch>
        </p:blipFill>
        <p:spPr>
          <a:xfrm>
            <a:off x="12580475" y="3608917"/>
            <a:ext cx="10921689" cy="8665381"/>
          </a:xfrm>
          <a:prstGeom prst="rect">
            <a:avLst/>
          </a:prstGeom>
        </p:spPr>
      </p:pic>
      <p:sp>
        <p:nvSpPr>
          <p:cNvPr id="2" name="Titel"/>
          <p:cNvSpPr>
            <a:spLocks noGrp="1"/>
          </p:cNvSpPr>
          <p:nvPr>
            <p:ph type="title"/>
          </p:nvPr>
        </p:nvSpPr>
        <p:spPr/>
        <p:txBody>
          <a:bodyPr/>
          <a:lstStyle/>
          <a:p>
            <a:r>
              <a:rPr lang="de-DE"/>
              <a:t>Titelmasterformat durch Klicken bearbeiten</a:t>
            </a:r>
            <a:endParaRPr lang="de-DE" dirty="0"/>
          </a:p>
        </p:txBody>
      </p:sp>
      <p:sp>
        <p:nvSpPr>
          <p:cNvPr id="12"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8" name="Text"/>
          <p:cNvSpPr>
            <a:spLocks noGrp="1"/>
          </p:cNvSpPr>
          <p:nvPr>
            <p:ph idx="14"/>
          </p:nvPr>
        </p:nvSpPr>
        <p:spPr>
          <a:xfrm>
            <a:off x="935879" y="3599165"/>
            <a:ext cx="10892183"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
          <p:cNvSpPr>
            <a:spLocks noGrp="1"/>
          </p:cNvSpPr>
          <p:nvPr>
            <p:ph type="dt" sz="half" idx="15"/>
          </p:nvPr>
        </p:nvSpPr>
        <p:spPr/>
        <p:txBody>
          <a:bodyPr/>
          <a:lstStyle/>
          <a:p>
            <a:fld id="{11C452FD-41C3-46F2-9299-AEE62D155A39}" type="datetime1">
              <a:rPr lang="en-US" smtClean="0"/>
              <a:t>5/23/2025</a:t>
            </a:fld>
            <a:r>
              <a:rPr lang="de-DE" spc="600"/>
              <a:t> </a:t>
            </a:r>
            <a:r>
              <a:rPr lang="de-DE"/>
              <a:t>|</a:t>
            </a:r>
            <a:endParaRPr lang="de-DE" dirty="0"/>
          </a:p>
        </p:txBody>
      </p:sp>
      <p:sp>
        <p:nvSpPr>
          <p:cNvPr id="4" name="Fußzeile"/>
          <p:cNvSpPr>
            <a:spLocks noGrp="1"/>
          </p:cNvSpPr>
          <p:nvPr>
            <p:ph type="ftr" sz="quarter" idx="16"/>
          </p:nvPr>
        </p:nvSpPr>
        <p:spPr/>
        <p:txBody>
          <a:bodyPr/>
          <a:lstStyle/>
          <a:p>
            <a:r>
              <a:rPr lang="en-US"/>
              <a:t>WiFi Solutions</a:t>
            </a:r>
            <a:endParaRPr lang="de-DE" dirty="0"/>
          </a:p>
        </p:txBody>
      </p:sp>
      <p:sp>
        <p:nvSpPr>
          <p:cNvPr id="7" name="Foliennummer"/>
          <p:cNvSpPr>
            <a:spLocks noGrp="1"/>
          </p:cNvSpPr>
          <p:nvPr>
            <p:ph type="sldNum" sz="quarter" idx="17"/>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395899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8885" y="3108960"/>
            <a:ext cx="21670649" cy="9189568"/>
          </a:xfrm>
        </p:spPr>
        <p:txBody>
          <a:bodyPr/>
          <a:lstStyle>
            <a:lvl1pPr>
              <a:buClr>
                <a:schemeClr val="accent6"/>
              </a:buClr>
              <a:defRPr sz="5599"/>
            </a:lvl1pPr>
            <a:lvl2pPr>
              <a:buClr>
                <a:schemeClr val="accent6"/>
              </a:buClr>
              <a:defRPr sz="4799"/>
            </a:lvl2pPr>
            <a:lvl3pPr>
              <a:buClr>
                <a:schemeClr val="accent6"/>
              </a:buClr>
              <a:defRPr sz="3999"/>
            </a:lvl3pPr>
            <a:lvl4pPr>
              <a:buClr>
                <a:schemeClr val="accent6"/>
              </a:buClr>
              <a:defRPr sz="3599"/>
            </a:lvl4pPr>
            <a:lvl5pPr>
              <a:buClr>
                <a:schemeClr val="accent6"/>
              </a:buClr>
              <a:defRPr sz="31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hasCustomPrompt="1"/>
          </p:nvPr>
        </p:nvSpPr>
        <p:spPr>
          <a:xfrm>
            <a:off x="1218884" y="176301"/>
            <a:ext cx="21670651" cy="1459994"/>
          </a:xfrm>
        </p:spPr>
        <p:txBody>
          <a:bodyPr/>
          <a:lstStyle>
            <a:lvl1pPr algn="l" defTabSz="1828205" rtl="0" eaLnBrk="1" latinLnBrk="0" hangingPunct="1">
              <a:lnSpc>
                <a:spcPct val="94000"/>
              </a:lnSpc>
              <a:spcBef>
                <a:spcPct val="0"/>
              </a:spcBef>
              <a:buNone/>
              <a:defRPr lang="en-US" sz="6398" kern="1200" dirty="0">
                <a:solidFill>
                  <a:schemeClr val="tx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921792479"/>
      </p:ext>
    </p:extLst>
  </p:cSld>
  <p:clrMapOvr>
    <a:masterClrMapping/>
  </p:clrMapOvr>
  <p:transition spd="slow">
    <p:wip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2" name="Titel"/>
          <p:cNvSpPr>
            <a:spLocks noGrp="1"/>
          </p:cNvSpPr>
          <p:nvPr>
            <p:ph type="title" hasCustomPrompt="1"/>
          </p:nvPr>
        </p:nvSpPr>
        <p:spPr/>
        <p:txBody>
          <a:bodyPr/>
          <a:lstStyle/>
          <a:p>
            <a:r>
              <a:rPr lang="en-US" noProof="0" dirty="0"/>
              <a:t>Click to edit Master title style</a:t>
            </a:r>
          </a:p>
        </p:txBody>
      </p:sp>
      <p:sp>
        <p:nvSpPr>
          <p:cNvPr id="13"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r>
              <a:rPr lang="en-US" noProof="0" dirty="0"/>
              <a:t>Click to edit Master subtitle style</a:t>
            </a:r>
          </a:p>
        </p:txBody>
      </p:sp>
      <p:sp>
        <p:nvSpPr>
          <p:cNvPr id="3" name="Text"/>
          <p:cNvSpPr>
            <a:spLocks noGrp="1"/>
          </p:cNvSpPr>
          <p:nvPr>
            <p:ph idx="1" hasCustomPrompt="1"/>
          </p:nvPr>
        </p:nvSpPr>
        <p:spPr>
          <a:xfrm>
            <a:off x="935878" y="3599165"/>
            <a:ext cx="22504268" cy="863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um"/>
          <p:cNvSpPr>
            <a:spLocks noGrp="1"/>
          </p:cNvSpPr>
          <p:nvPr>
            <p:ph type="dt" sz="half" idx="14"/>
          </p:nvPr>
        </p:nvSpPr>
        <p:spPr/>
        <p:txBody>
          <a:bodyPr/>
          <a:lstStyle/>
          <a:p>
            <a:fld id="{337F675C-7946-467F-9929-AB5BAC97BDCA}" type="datetime1">
              <a:rPr lang="en-US" noProof="0" smtClean="0"/>
              <a:t>5/23/2025</a:t>
            </a:fld>
            <a:r>
              <a:rPr lang="en-US" spc="600" noProof="0"/>
              <a:t> </a:t>
            </a:r>
            <a:r>
              <a:rPr lang="en-US" noProof="0" dirty="0"/>
              <a:t>|</a:t>
            </a:r>
          </a:p>
        </p:txBody>
      </p:sp>
      <p:sp>
        <p:nvSpPr>
          <p:cNvPr id="7" name="Fußzeile"/>
          <p:cNvSpPr>
            <a:spLocks noGrp="1"/>
          </p:cNvSpPr>
          <p:nvPr>
            <p:ph type="ftr" sz="quarter" idx="15"/>
          </p:nvPr>
        </p:nvSpPr>
        <p:spPr/>
        <p:txBody>
          <a:bodyPr/>
          <a:lstStyle/>
          <a:p>
            <a:r>
              <a:rPr lang="en-US" noProof="0"/>
              <a:t>WiFi Solutions</a:t>
            </a:r>
            <a:endParaRPr lang="en-US" noProof="0" dirty="0"/>
          </a:p>
        </p:txBody>
      </p:sp>
      <p:sp>
        <p:nvSpPr>
          <p:cNvPr id="8" name="Foliennummer"/>
          <p:cNvSpPr>
            <a:spLocks noGrp="1"/>
          </p:cNvSpPr>
          <p:nvPr>
            <p:ph type="sldNum" sz="quarter" idx="16"/>
          </p:nvPr>
        </p:nvSpPr>
        <p:spPr/>
        <p:txBody>
          <a:bodyPr/>
          <a:lstStyle/>
          <a:p>
            <a:fld id="{CCD0F94C-DD59-441C-898F-450266E81640}" type="slidenum">
              <a:rPr lang="en-US" noProof="0" smtClean="0"/>
              <a:pPr/>
              <a:t>‹#›</a:t>
            </a:fld>
            <a:endParaRPr lang="en-US" noProof="0" dirty="0"/>
          </a:p>
        </p:txBody>
      </p:sp>
    </p:spTree>
    <p:extLst>
      <p:ext uri="{BB962C8B-B14F-4D97-AF65-F5344CB8AC3E}">
        <p14:creationId xmlns:p14="http://schemas.microsoft.com/office/powerpoint/2010/main" val="295441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26_Text &amp; Bild">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a:stretch>
            <a:fillRect/>
          </a:stretch>
        </p:blipFill>
        <p:spPr>
          <a:xfrm>
            <a:off x="-1" y="-1"/>
            <a:ext cx="24376214" cy="13836410"/>
          </a:xfrm>
          <a:prstGeom prst="rect">
            <a:avLst/>
          </a:prstGeom>
        </p:spPr>
      </p:pic>
      <p:sp>
        <p:nvSpPr>
          <p:cNvPr id="14" name="Rectangle 13"/>
          <p:cNvSpPr/>
          <p:nvPr userDrawn="1"/>
        </p:nvSpPr>
        <p:spPr>
          <a:xfrm>
            <a:off x="1437" y="0"/>
            <a:ext cx="24398435" cy="13836408"/>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17" tIns="359917" rIns="359917" bIns="359917" rtlCol="0" anchor="ctr"/>
          <a:lstStyle/>
          <a:p>
            <a:pPr algn="ctr"/>
            <a:endParaRPr lang="de-AT" sz="3199" dirty="0">
              <a:solidFill>
                <a:schemeClr val="tx1"/>
              </a:solidFill>
            </a:endParaRPr>
          </a:p>
        </p:txBody>
      </p:sp>
      <p:sp>
        <p:nvSpPr>
          <p:cNvPr id="2" name="Titel"/>
          <p:cNvSpPr>
            <a:spLocks noGrp="1"/>
          </p:cNvSpPr>
          <p:nvPr>
            <p:ph type="title"/>
          </p:nvPr>
        </p:nvSpPr>
        <p:spPr bwMode="gray">
          <a:xfrm>
            <a:off x="935876" y="1475658"/>
            <a:ext cx="22504268" cy="1295700"/>
          </a:xfrm>
        </p:spPr>
        <p:txBody>
          <a:bodyPr/>
          <a:lstStyle>
            <a:lvl1pPr>
              <a:defRPr>
                <a:solidFill>
                  <a:schemeClr val="bg1"/>
                </a:solidFill>
              </a:defRPr>
            </a:lvl1pPr>
          </a:lstStyle>
          <a:p>
            <a:r>
              <a:rPr lang="de-DE"/>
              <a:t>Titelmasterformat durch Klicken bearbeiten</a:t>
            </a:r>
            <a:endParaRPr lang="de-DE" dirty="0"/>
          </a:p>
        </p:txBody>
      </p:sp>
      <p:sp>
        <p:nvSpPr>
          <p:cNvPr id="23" name="Untertitel"/>
          <p:cNvSpPr>
            <a:spLocks noGrp="1"/>
          </p:cNvSpPr>
          <p:nvPr>
            <p:ph type="body" sz="quarter" idx="13" hasCustomPrompt="1"/>
          </p:nvPr>
        </p:nvSpPr>
        <p:spPr bwMode="gray">
          <a:xfrm>
            <a:off x="935878" y="2267475"/>
            <a:ext cx="22504268" cy="503883"/>
          </a:xfrm>
        </p:spPr>
        <p:txBody>
          <a:bodyPr rIns="2520000"/>
          <a:lstStyle>
            <a:lvl1pPr marL="0" indent="0">
              <a:buNone/>
              <a:defRPr sz="3199" b="0" i="1">
                <a:solidFill>
                  <a:schemeClr val="bg1"/>
                </a:solidFill>
              </a:defRPr>
            </a:lvl1pPr>
          </a:lstStyle>
          <a:p>
            <a:pPr lvl="0"/>
            <a:r>
              <a:rPr lang="de-DE" dirty="0"/>
              <a:t>Formatvorlage des Untertitelmasters durch Klicken bearbeiten</a:t>
            </a:r>
          </a:p>
        </p:txBody>
      </p:sp>
      <p:grpSp>
        <p:nvGrpSpPr>
          <p:cNvPr id="19" name="Gruppieren 18"/>
          <p:cNvGrpSpPr/>
          <p:nvPr userDrawn="1"/>
        </p:nvGrpSpPr>
        <p:grpSpPr>
          <a:xfrm>
            <a:off x="1437" y="0"/>
            <a:ext cx="24374778" cy="2193580"/>
            <a:chOff x="718" y="0"/>
            <a:chExt cx="12188977" cy="1097044"/>
          </a:xfrm>
        </p:grpSpPr>
        <p:pic>
          <p:nvPicPr>
            <p:cNvPr id="20" name="Polygo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 y="0"/>
              <a:ext cx="12188977" cy="594361"/>
            </a:xfrm>
            <a:prstGeom prst="rect">
              <a:avLst/>
            </a:prstGeom>
          </p:spPr>
        </p:pic>
        <p:pic>
          <p:nvPicPr>
            <p:cNvPr id="21" name="Logo"/>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9813599" y="682836"/>
              <a:ext cx="1908000" cy="41420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Datum"/>
          <p:cNvSpPr>
            <a:spLocks noGrp="1"/>
          </p:cNvSpPr>
          <p:nvPr>
            <p:ph type="dt" sz="half" idx="2"/>
          </p:nvPr>
        </p:nvSpPr>
        <p:spPr>
          <a:xfrm>
            <a:off x="935874" y="12957066"/>
            <a:ext cx="1367822" cy="287933"/>
          </a:xfrm>
          <a:prstGeom prst="rect">
            <a:avLst/>
          </a:prstGeom>
        </p:spPr>
        <p:txBody>
          <a:bodyPr vert="horz" lIns="0" tIns="0" rIns="0" bIns="0" rtlCol="0" anchor="b"/>
          <a:lstStyle>
            <a:lvl1pPr algn="l">
              <a:defRPr sz="1600">
                <a:solidFill>
                  <a:schemeClr val="bg1"/>
                </a:solidFill>
              </a:defRPr>
            </a:lvl1pPr>
          </a:lstStyle>
          <a:p>
            <a:fld id="{F6A8F85D-7C7B-401C-8A93-BDB2DF95224C}" type="datetime1">
              <a:rPr lang="en-US" smtClean="0"/>
              <a:t>5/23/2025</a:t>
            </a:fld>
            <a:r>
              <a:rPr lang="de-DE" spc="600"/>
              <a:t> </a:t>
            </a:r>
            <a:r>
              <a:rPr lang="de-DE"/>
              <a:t>|</a:t>
            </a:r>
            <a:endParaRPr lang="de-DE" dirty="0"/>
          </a:p>
        </p:txBody>
      </p:sp>
      <p:sp>
        <p:nvSpPr>
          <p:cNvPr id="13" name="Fußzeile"/>
          <p:cNvSpPr>
            <a:spLocks noGrp="1"/>
          </p:cNvSpPr>
          <p:nvPr>
            <p:ph type="ftr" sz="quarter" idx="3"/>
          </p:nvPr>
        </p:nvSpPr>
        <p:spPr>
          <a:xfrm>
            <a:off x="2303696" y="12957001"/>
            <a:ext cx="8638874" cy="287999"/>
          </a:xfrm>
          <a:prstGeom prst="rect">
            <a:avLst/>
          </a:prstGeom>
        </p:spPr>
        <p:txBody>
          <a:bodyPr vert="horz" lIns="0" tIns="0" rIns="0" bIns="0" rtlCol="0" anchor="b"/>
          <a:lstStyle>
            <a:lvl1pPr algn="l">
              <a:defRPr sz="1600">
                <a:solidFill>
                  <a:schemeClr val="bg1"/>
                </a:solidFill>
              </a:defRPr>
            </a:lvl1pPr>
          </a:lstStyle>
          <a:p>
            <a:r>
              <a:rPr lang="en-US"/>
              <a:t>WiFi Solutions</a:t>
            </a:r>
            <a:endParaRPr lang="de-DE" dirty="0"/>
          </a:p>
        </p:txBody>
      </p:sp>
      <p:sp>
        <p:nvSpPr>
          <p:cNvPr id="18" name="Internetadresse"/>
          <p:cNvSpPr/>
          <p:nvPr userDrawn="1"/>
        </p:nvSpPr>
        <p:spPr>
          <a:xfrm>
            <a:off x="21289683" y="12957001"/>
            <a:ext cx="1698837" cy="287999"/>
          </a:xfrm>
          <a:prstGeom prst="rect">
            <a:avLst/>
          </a:prstGeom>
        </p:spPr>
        <p:txBody>
          <a:bodyPr wrap="none" lIns="0" tIns="0" rIns="0" bIns="0" anchor="b">
            <a:noAutofit/>
          </a:bodyPr>
          <a:lstStyle/>
          <a:p>
            <a:pPr algn="r"/>
            <a:r>
              <a:rPr lang="en-US" sz="1600" dirty="0">
                <a:solidFill>
                  <a:schemeClr val="bg1"/>
                </a:solidFill>
              </a:rPr>
              <a:t>www.kapsch.net  |</a:t>
            </a:r>
            <a:endParaRPr lang="de-DE" sz="1600" dirty="0">
              <a:solidFill>
                <a:schemeClr val="bg1"/>
              </a:solidFill>
            </a:endParaRPr>
          </a:p>
        </p:txBody>
      </p:sp>
      <p:sp>
        <p:nvSpPr>
          <p:cNvPr id="22" name="Foliennummer"/>
          <p:cNvSpPr>
            <a:spLocks noGrp="1"/>
          </p:cNvSpPr>
          <p:nvPr>
            <p:ph type="sldNum" sz="quarter" idx="4"/>
          </p:nvPr>
        </p:nvSpPr>
        <p:spPr>
          <a:xfrm>
            <a:off x="23056247" y="12957001"/>
            <a:ext cx="383900" cy="287999"/>
          </a:xfrm>
          <a:prstGeom prst="rect">
            <a:avLst/>
          </a:prstGeom>
        </p:spPr>
        <p:txBody>
          <a:bodyPr vert="horz" wrap="none" lIns="0" tIns="0" rIns="0" bIns="0" rtlCol="0" anchor="b"/>
          <a:lstStyle>
            <a:lvl1pPr algn="ctr">
              <a:defRPr sz="1600" b="0">
                <a:solidFill>
                  <a:schemeClr val="bg1"/>
                </a:solidFill>
              </a:defRPr>
            </a:lvl1p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259321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userDrawn="1">
  <p:cSld name="26_Text &amp; Bild - vCPE key visual">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stretch>
            <a:fillRect/>
          </a:stretch>
        </p:blipFill>
        <p:spPr>
          <a:xfrm>
            <a:off x="-8953" y="0"/>
            <a:ext cx="24164084" cy="13716000"/>
          </a:xfrm>
          <a:prstGeom prst="rect">
            <a:avLst/>
          </a:prstGeom>
        </p:spPr>
      </p:pic>
      <p:sp>
        <p:nvSpPr>
          <p:cNvPr id="14" name="Rectangle 13"/>
          <p:cNvSpPr/>
          <p:nvPr userDrawn="1"/>
        </p:nvSpPr>
        <p:spPr>
          <a:xfrm>
            <a:off x="-2" y="0"/>
            <a:ext cx="24399873" cy="13716000"/>
          </a:xfrm>
          <a:prstGeom prst="rect">
            <a:avLst/>
          </a:prstGeom>
          <a:solidFill>
            <a:srgbClr val="000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17" tIns="359917" rIns="359917" bIns="359917" rtlCol="0" anchor="ctr"/>
          <a:lstStyle/>
          <a:p>
            <a:pPr algn="ctr"/>
            <a:endParaRPr lang="de-AT" sz="3199" dirty="0">
              <a:solidFill>
                <a:schemeClr val="tx1"/>
              </a:solidFill>
            </a:endParaRPr>
          </a:p>
        </p:txBody>
      </p:sp>
      <p:sp>
        <p:nvSpPr>
          <p:cNvPr id="22" name="Rectangle 21"/>
          <p:cNvSpPr/>
          <p:nvPr userDrawn="1"/>
        </p:nvSpPr>
        <p:spPr>
          <a:xfrm>
            <a:off x="17584780" y="0"/>
            <a:ext cx="6792873" cy="13716000"/>
          </a:xfrm>
          <a:prstGeom prst="rect">
            <a:avLst/>
          </a:prstGeom>
          <a:solidFill>
            <a:srgbClr val="FFE74D"/>
          </a:solidFill>
          <a:ln>
            <a:noFill/>
          </a:ln>
        </p:spPr>
        <p:style>
          <a:lnRef idx="2">
            <a:schemeClr val="accent1">
              <a:shade val="50000"/>
            </a:schemeClr>
          </a:lnRef>
          <a:fillRef idx="1">
            <a:schemeClr val="accent1"/>
          </a:fillRef>
          <a:effectRef idx="0">
            <a:schemeClr val="accent1"/>
          </a:effectRef>
          <a:fontRef idx="minor">
            <a:schemeClr val="lt1"/>
          </a:fontRef>
        </p:style>
        <p:txBody>
          <a:bodyPr lIns="479877" tIns="479877" rIns="479877" bIns="479877" rtlCol="0" anchor="ctr"/>
          <a:lstStyle/>
          <a:p>
            <a:pPr algn="ctr" defTabSz="2437606"/>
            <a:endParaRPr lang="en-US" sz="4199" dirty="0">
              <a:solidFill>
                <a:schemeClr val="tx1"/>
              </a:solidFill>
            </a:endParaRPr>
          </a:p>
        </p:txBody>
      </p:sp>
      <p:sp>
        <p:nvSpPr>
          <p:cNvPr id="2" name="Titel"/>
          <p:cNvSpPr>
            <a:spLocks noGrp="1"/>
          </p:cNvSpPr>
          <p:nvPr>
            <p:ph type="title"/>
          </p:nvPr>
        </p:nvSpPr>
        <p:spPr bwMode="gray">
          <a:xfrm>
            <a:off x="935876" y="1475658"/>
            <a:ext cx="22504268" cy="1295700"/>
          </a:xfrm>
        </p:spPr>
        <p:txBody>
          <a:bodyPr/>
          <a:lstStyle>
            <a:lvl1pPr>
              <a:defRPr>
                <a:solidFill>
                  <a:schemeClr val="bg1"/>
                </a:solidFill>
              </a:defRPr>
            </a:lvl1pPr>
          </a:lstStyle>
          <a:p>
            <a:r>
              <a:rPr lang="de-DE"/>
              <a:t>Titelmasterformat durch Klicken bearbeiten</a:t>
            </a:r>
            <a:endParaRPr lang="de-DE" dirty="0"/>
          </a:p>
        </p:txBody>
      </p:sp>
      <p:sp>
        <p:nvSpPr>
          <p:cNvPr id="23" name="Untertitel"/>
          <p:cNvSpPr>
            <a:spLocks noGrp="1"/>
          </p:cNvSpPr>
          <p:nvPr>
            <p:ph type="body" sz="quarter" idx="13" hasCustomPrompt="1"/>
          </p:nvPr>
        </p:nvSpPr>
        <p:spPr bwMode="gray">
          <a:xfrm>
            <a:off x="935878" y="2267475"/>
            <a:ext cx="22504268" cy="503883"/>
          </a:xfrm>
        </p:spPr>
        <p:txBody>
          <a:bodyPr rIns="2520000"/>
          <a:lstStyle>
            <a:lvl1pPr marL="0" indent="0">
              <a:buNone/>
              <a:defRPr sz="3199" b="0" i="1">
                <a:solidFill>
                  <a:schemeClr val="bg1"/>
                </a:solidFill>
              </a:defRPr>
            </a:lvl1pPr>
          </a:lstStyle>
          <a:p>
            <a:pPr lvl="0"/>
            <a:r>
              <a:rPr lang="de-DE" dirty="0"/>
              <a:t>Formatvorlage des Untertitelmasters durch Klicken bearbeiten</a:t>
            </a:r>
          </a:p>
        </p:txBody>
      </p:sp>
      <p:grpSp>
        <p:nvGrpSpPr>
          <p:cNvPr id="19" name="Gruppieren 18"/>
          <p:cNvGrpSpPr/>
          <p:nvPr userDrawn="1"/>
        </p:nvGrpSpPr>
        <p:grpSpPr>
          <a:xfrm>
            <a:off x="1437" y="0"/>
            <a:ext cx="24374778" cy="2193580"/>
            <a:chOff x="718" y="0"/>
            <a:chExt cx="12188977" cy="1097044"/>
          </a:xfrm>
        </p:grpSpPr>
        <p:pic>
          <p:nvPicPr>
            <p:cNvPr id="20" name="Polygo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 y="0"/>
              <a:ext cx="12188977" cy="594361"/>
            </a:xfrm>
            <a:prstGeom prst="rect">
              <a:avLst/>
            </a:prstGeom>
          </p:spPr>
        </p:pic>
        <p:pic>
          <p:nvPicPr>
            <p:cNvPr id="21" name="Logo"/>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9813599" y="682836"/>
              <a:ext cx="1908000" cy="414208"/>
            </a:xfrm>
            <a:prstGeom prst="rect">
              <a:avLst/>
            </a:prstGeom>
            <a:noFill/>
            <a:effectLst>
              <a:outerShdw blurRad="50800" dist="38100" dir="2700000" sx="58000" sy="58000" algn="tl" rotWithShape="0">
                <a:schemeClr val="accent2">
                  <a:alpha val="20000"/>
                </a:schemeClr>
              </a:outerShdw>
            </a:effectLst>
            <a:extLst>
              <a:ext uri="{909E8E84-426E-40DD-AFC4-6F175D3DCCD1}">
                <a14:hiddenFill xmlns:a14="http://schemas.microsoft.com/office/drawing/2010/main">
                  <a:solidFill>
                    <a:srgbClr val="FFFFFF"/>
                  </a:solidFill>
                </a14:hiddenFill>
              </a:ext>
            </a:extLst>
          </p:spPr>
        </p:pic>
      </p:grpSp>
      <p:sp>
        <p:nvSpPr>
          <p:cNvPr id="12" name="Datum"/>
          <p:cNvSpPr>
            <a:spLocks noGrp="1"/>
          </p:cNvSpPr>
          <p:nvPr>
            <p:ph type="dt" sz="half" idx="25"/>
          </p:nvPr>
        </p:nvSpPr>
        <p:spPr>
          <a:xfrm>
            <a:off x="935874" y="12957066"/>
            <a:ext cx="1367822" cy="287933"/>
          </a:xfrm>
        </p:spPr>
        <p:txBody>
          <a:bodyPr/>
          <a:lstStyle>
            <a:lvl1pPr>
              <a:defRPr>
                <a:solidFill>
                  <a:schemeClr val="bg1"/>
                </a:solidFill>
              </a:defRPr>
            </a:lvl1pPr>
          </a:lstStyle>
          <a:p>
            <a:fld id="{05FE1FBD-3ED1-4D31-B224-518CE1F6A2A1}" type="datetime1">
              <a:rPr lang="en-US" smtClean="0"/>
              <a:t>5/23/2025</a:t>
            </a:fld>
            <a:r>
              <a:rPr lang="de-DE" spc="600"/>
              <a:t> </a:t>
            </a:r>
            <a:r>
              <a:rPr lang="de-DE"/>
              <a:t>|</a:t>
            </a:r>
            <a:endParaRPr lang="de-DE" dirty="0"/>
          </a:p>
        </p:txBody>
      </p:sp>
      <p:sp>
        <p:nvSpPr>
          <p:cNvPr id="13" name="Fußzeile"/>
          <p:cNvSpPr>
            <a:spLocks noGrp="1"/>
          </p:cNvSpPr>
          <p:nvPr>
            <p:ph type="ftr" sz="quarter" idx="26"/>
          </p:nvPr>
        </p:nvSpPr>
        <p:spPr>
          <a:xfrm>
            <a:off x="2303696" y="12957001"/>
            <a:ext cx="8638874" cy="287999"/>
          </a:xfrm>
        </p:spPr>
        <p:txBody>
          <a:bodyPr/>
          <a:lstStyle>
            <a:lvl1pPr>
              <a:defRPr>
                <a:solidFill>
                  <a:schemeClr val="bg1"/>
                </a:solidFill>
              </a:defRPr>
            </a:lvl1pPr>
          </a:lstStyle>
          <a:p>
            <a:r>
              <a:rPr lang="en-US"/>
              <a:t>WiFi Solutions</a:t>
            </a:r>
            <a:endParaRPr lang="de-DE" dirty="0"/>
          </a:p>
        </p:txBody>
      </p:sp>
    </p:spTree>
    <p:extLst>
      <p:ext uri="{BB962C8B-B14F-4D97-AF65-F5344CB8AC3E}">
        <p14:creationId xmlns:p14="http://schemas.microsoft.com/office/powerpoint/2010/main" val="34217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8_Content">
    <p:spTree>
      <p:nvGrpSpPr>
        <p:cNvPr id="1" name=""/>
        <p:cNvGrpSpPr/>
        <p:nvPr/>
      </p:nvGrpSpPr>
      <p:grpSpPr>
        <a:xfrm>
          <a:off x="0" y="0"/>
          <a:ext cx="0" cy="0"/>
          <a:chOff x="0" y="0"/>
          <a:chExt cx="0" cy="0"/>
        </a:xfrm>
      </p:grpSpPr>
      <p:sp>
        <p:nvSpPr>
          <p:cNvPr id="2" name="Titel"/>
          <p:cNvSpPr>
            <a:spLocks noGrp="1"/>
          </p:cNvSpPr>
          <p:nvPr>
            <p:ph type="title" hasCustomPrompt="1"/>
          </p:nvPr>
        </p:nvSpPr>
        <p:spPr/>
        <p:txBody>
          <a:bodyPr/>
          <a:lstStyle/>
          <a:p>
            <a:r>
              <a:rPr lang="en-US" noProof="0" dirty="0"/>
              <a:t>Click to edit Master title style</a:t>
            </a:r>
          </a:p>
        </p:txBody>
      </p:sp>
      <p:sp>
        <p:nvSpPr>
          <p:cNvPr id="15"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r>
              <a:rPr lang="en-US" noProof="0" dirty="0"/>
              <a:t>Click to edit Master subtitle style</a:t>
            </a:r>
          </a:p>
        </p:txBody>
      </p:sp>
      <p:sp>
        <p:nvSpPr>
          <p:cNvPr id="3" name="Text"/>
          <p:cNvSpPr>
            <a:spLocks noGrp="1"/>
          </p:cNvSpPr>
          <p:nvPr>
            <p:ph idx="1" hasCustomPrompt="1"/>
          </p:nvPr>
        </p:nvSpPr>
        <p:spPr>
          <a:xfrm>
            <a:off x="935876" y="3599165"/>
            <a:ext cx="5086137" cy="863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
          <p:cNvSpPr>
            <a:spLocks noGrp="1"/>
          </p:cNvSpPr>
          <p:nvPr>
            <p:ph idx="14" hasCustomPrompt="1"/>
          </p:nvPr>
        </p:nvSpPr>
        <p:spPr>
          <a:xfrm>
            <a:off x="6738320" y="3599165"/>
            <a:ext cx="5089737" cy="863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 name="Text"/>
          <p:cNvSpPr>
            <a:spLocks noGrp="1"/>
          </p:cNvSpPr>
          <p:nvPr>
            <p:ph idx="15" hasCustomPrompt="1"/>
          </p:nvPr>
        </p:nvSpPr>
        <p:spPr>
          <a:xfrm>
            <a:off x="12544364" y="3599165"/>
            <a:ext cx="5089737" cy="863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8" name="Text"/>
          <p:cNvSpPr>
            <a:spLocks noGrp="1"/>
          </p:cNvSpPr>
          <p:nvPr>
            <p:ph idx="16" hasCustomPrompt="1"/>
          </p:nvPr>
        </p:nvSpPr>
        <p:spPr>
          <a:xfrm>
            <a:off x="18350407" y="3599165"/>
            <a:ext cx="5089737" cy="863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um"/>
          <p:cNvSpPr>
            <a:spLocks noGrp="1"/>
          </p:cNvSpPr>
          <p:nvPr>
            <p:ph type="dt" sz="half" idx="17"/>
          </p:nvPr>
        </p:nvSpPr>
        <p:spPr/>
        <p:txBody>
          <a:bodyPr/>
          <a:lstStyle/>
          <a:p>
            <a:fld id="{9EA5878A-462E-4279-8E22-1E0D4D6F7B18}" type="datetime1">
              <a:rPr lang="en-US" noProof="0" smtClean="0"/>
              <a:t>5/23/2025</a:t>
            </a:fld>
            <a:r>
              <a:rPr lang="en-US" spc="600" noProof="0"/>
              <a:t> </a:t>
            </a:r>
            <a:r>
              <a:rPr lang="en-US" noProof="0"/>
              <a:t>|</a:t>
            </a:r>
            <a:endParaRPr lang="en-US" noProof="0" dirty="0"/>
          </a:p>
        </p:txBody>
      </p:sp>
      <p:sp>
        <p:nvSpPr>
          <p:cNvPr id="7" name="Fußzeile"/>
          <p:cNvSpPr>
            <a:spLocks noGrp="1"/>
          </p:cNvSpPr>
          <p:nvPr>
            <p:ph type="ftr" sz="quarter" idx="18"/>
          </p:nvPr>
        </p:nvSpPr>
        <p:spPr/>
        <p:txBody>
          <a:bodyPr/>
          <a:lstStyle/>
          <a:p>
            <a:r>
              <a:rPr lang="en-US" noProof="0"/>
              <a:t>WiFi Solutions</a:t>
            </a:r>
            <a:endParaRPr lang="en-US" noProof="0" dirty="0"/>
          </a:p>
        </p:txBody>
      </p:sp>
      <p:sp>
        <p:nvSpPr>
          <p:cNvPr id="9" name="Foliennummer"/>
          <p:cNvSpPr>
            <a:spLocks noGrp="1"/>
          </p:cNvSpPr>
          <p:nvPr>
            <p:ph type="sldNum" sz="quarter" idx="19"/>
          </p:nvPr>
        </p:nvSpPr>
        <p:spPr/>
        <p:txBody>
          <a:bodyPr/>
          <a:lstStyle/>
          <a:p>
            <a:fld id="{CCD0F94C-DD59-441C-898F-450266E81640}" type="slidenum">
              <a:rPr lang="en-US" noProof="0" smtClean="0"/>
              <a:pPr/>
              <a:t>‹#›</a:t>
            </a:fld>
            <a:endParaRPr lang="en-US" noProof="0" dirty="0"/>
          </a:p>
        </p:txBody>
      </p:sp>
    </p:spTree>
    <p:extLst>
      <p:ext uri="{BB962C8B-B14F-4D97-AF65-F5344CB8AC3E}">
        <p14:creationId xmlns:p14="http://schemas.microsoft.com/office/powerpoint/2010/main" val="130649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9140" y="914400"/>
            <a:ext cx="7862426" cy="3200400"/>
          </a:xfrm>
        </p:spPr>
        <p:txBody>
          <a:bodyPr anchor="b"/>
          <a:lstStyle>
            <a:lvl1pPr>
              <a:defRPr sz="6398"/>
            </a:lvl1pPr>
          </a:lstStyle>
          <a:p>
            <a:r>
              <a:rPr lang="fr-FR"/>
              <a:t>Modifiez le style du titre</a:t>
            </a:r>
            <a:endParaRPr lang="fr-CA"/>
          </a:p>
        </p:txBody>
      </p:sp>
      <p:sp>
        <p:nvSpPr>
          <p:cNvPr id="3" name="Espace réservé pour une image  2"/>
          <p:cNvSpPr>
            <a:spLocks noGrp="1"/>
          </p:cNvSpPr>
          <p:nvPr>
            <p:ph type="pic" idx="1"/>
          </p:nvPr>
        </p:nvSpPr>
        <p:spPr>
          <a:xfrm>
            <a:off x="10363677" y="1974851"/>
            <a:ext cx="12341185" cy="9747250"/>
          </a:xfrm>
        </p:spPr>
        <p:txBody>
          <a:bodyPr/>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endParaRPr lang="fr-CA"/>
          </a:p>
        </p:txBody>
      </p:sp>
      <p:sp>
        <p:nvSpPr>
          <p:cNvPr id="4" name="Espace réservé du texte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1F619AC-765E-41FE-AFB2-E2D10511F435}" type="datetimeFigureOut">
              <a:rPr lang="fr-CA" smtClean="0"/>
              <a:t>2025-05-23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56D75A0C-DAA4-4EF2-B7C3-FD0EBCA56F11}" type="slidenum">
              <a:rPr lang="fr-CA" smtClean="0"/>
              <a:t>‹#›</a:t>
            </a:fld>
            <a:endParaRPr lang="fr-CA"/>
          </a:p>
        </p:txBody>
      </p:sp>
    </p:spTree>
    <p:extLst>
      <p:ext uri="{BB962C8B-B14F-4D97-AF65-F5344CB8AC3E}">
        <p14:creationId xmlns:p14="http://schemas.microsoft.com/office/powerpoint/2010/main" val="2716000267"/>
      </p:ext>
    </p:extLst>
  </p:cSld>
  <p:clrMapOvr>
    <a:masterClrMapping/>
  </p:clrMapOvr>
  <p:transition spd="slow" advTm="1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164620" y="1340813"/>
            <a:ext cx="22678343" cy="1681087"/>
          </a:xfrm>
          <a:prstGeom prst="rect">
            <a:avLst/>
          </a:prstGeom>
        </p:spPr>
        <p:txBody>
          <a:bodyPr>
            <a:normAutofit/>
          </a:bodyPr>
          <a:lstStyle>
            <a:lvl1pPr marL="0" marR="0" indent="0" algn="l" defTabSz="2437669" rtl="0" eaLnBrk="1" fontAlgn="auto" latinLnBrk="0" hangingPunct="1">
              <a:lnSpc>
                <a:spcPct val="100000"/>
              </a:lnSpc>
              <a:spcBef>
                <a:spcPct val="20000"/>
              </a:spcBef>
              <a:spcAft>
                <a:spcPts val="0"/>
              </a:spcAft>
              <a:buClrTx/>
              <a:buSzTx/>
              <a:buFont typeface="Arial" pitchFamily="34" charset="0"/>
              <a:buNone/>
              <a:tabLst/>
              <a:defRPr sz="6397" baseline="0">
                <a:solidFill>
                  <a:schemeClr val="bg1"/>
                </a:solidFill>
                <a:latin typeface="Arial" pitchFamily="34" charset="0"/>
                <a:ea typeface="方正兰亭细黑_GBK" pitchFamily="2" charset="-122"/>
                <a:cs typeface="Arial" pitchFamily="34" charset="0"/>
              </a:defRPr>
            </a:lvl1pPr>
            <a:lvl2pPr marL="1218834" indent="0" algn="ctr">
              <a:buNone/>
              <a:defRPr>
                <a:solidFill>
                  <a:schemeClr val="tx1">
                    <a:tint val="75000"/>
                  </a:schemeClr>
                </a:solidFill>
              </a:defRPr>
            </a:lvl2pPr>
            <a:lvl3pPr marL="2437669" indent="0" algn="ctr">
              <a:buNone/>
              <a:defRPr>
                <a:solidFill>
                  <a:schemeClr val="tx1">
                    <a:tint val="75000"/>
                  </a:schemeClr>
                </a:solidFill>
              </a:defRPr>
            </a:lvl3pPr>
            <a:lvl4pPr marL="3656503" indent="0" algn="ctr">
              <a:buNone/>
              <a:defRPr>
                <a:solidFill>
                  <a:schemeClr val="tx1">
                    <a:tint val="75000"/>
                  </a:schemeClr>
                </a:solidFill>
              </a:defRPr>
            </a:lvl4pPr>
            <a:lvl5pPr marL="4875337" indent="0" algn="ctr">
              <a:buNone/>
              <a:defRPr>
                <a:solidFill>
                  <a:schemeClr val="tx1">
                    <a:tint val="75000"/>
                  </a:schemeClr>
                </a:solidFill>
              </a:defRPr>
            </a:lvl5pPr>
            <a:lvl6pPr marL="6094171" indent="0" algn="ctr">
              <a:buNone/>
              <a:defRPr>
                <a:solidFill>
                  <a:schemeClr val="tx1">
                    <a:tint val="75000"/>
                  </a:schemeClr>
                </a:solidFill>
              </a:defRPr>
            </a:lvl6pPr>
            <a:lvl7pPr marL="7313006" indent="0" algn="ctr">
              <a:buNone/>
              <a:defRPr>
                <a:solidFill>
                  <a:schemeClr val="tx1">
                    <a:tint val="75000"/>
                  </a:schemeClr>
                </a:solidFill>
              </a:defRPr>
            </a:lvl7pPr>
            <a:lvl8pPr marL="8531838" indent="0" algn="ctr">
              <a:buNone/>
              <a:defRPr>
                <a:solidFill>
                  <a:schemeClr val="tx1">
                    <a:tint val="75000"/>
                  </a:schemeClr>
                </a:solidFill>
              </a:defRPr>
            </a:lvl8pPr>
            <a:lvl9pPr marL="9750672" indent="0" algn="ctr">
              <a:buNone/>
              <a:defRPr>
                <a:solidFill>
                  <a:schemeClr val="tx1">
                    <a:tint val="75000"/>
                  </a:schemeClr>
                </a:solidFill>
              </a:defRPr>
            </a:lvl9pPr>
          </a:lstStyle>
          <a:p>
            <a:r>
              <a:rPr lang="en-US" altLang="zh-CN"/>
              <a:t>Click to edit Master subtitle style</a:t>
            </a:r>
            <a:endParaRPr lang="zh-CN" altLang="en-US" dirty="0"/>
          </a:p>
        </p:txBody>
      </p:sp>
    </p:spTree>
    <p:extLst>
      <p:ext uri="{BB962C8B-B14F-4D97-AF65-F5344CB8AC3E}">
        <p14:creationId xmlns:p14="http://schemas.microsoft.com/office/powerpoint/2010/main" val="2290524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739449" y="860428"/>
            <a:ext cx="20649052" cy="174307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1739449" y="3282952"/>
            <a:ext cx="21139993" cy="838835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
            <a:extLst>
              <a:ext uri="{FF2B5EF4-FFF2-40B4-BE49-F238E27FC236}">
                <a16:creationId xmlns:a16="http://schemas.microsoft.com/office/drawing/2014/main" id="{84421BC0-70FA-4884-B640-E7B6BB0008AD}"/>
              </a:ext>
            </a:extLst>
          </p:cNvPr>
          <p:cNvSpPr>
            <a:spLocks noGrp="1" noChangeArrowheads="1"/>
          </p:cNvSpPr>
          <p:nvPr>
            <p:ph type="dt" sz="half" idx="10"/>
          </p:nvPr>
        </p:nvSpPr>
        <p:spPr>
          <a:xfrm>
            <a:off x="16959263" y="12979400"/>
            <a:ext cx="5589587" cy="9112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GB" altLang="zh-CN"/>
          </a:p>
        </p:txBody>
      </p:sp>
    </p:spTree>
    <p:extLst>
      <p:ext uri="{BB962C8B-B14F-4D97-AF65-F5344CB8AC3E}">
        <p14:creationId xmlns:p14="http://schemas.microsoft.com/office/powerpoint/2010/main" val="1906011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Droplets-HD-Title-R1d.png">
            <a:extLst>
              <a:ext uri="{FF2B5EF4-FFF2-40B4-BE49-F238E27FC236}">
                <a16:creationId xmlns:a16="http://schemas.microsoft.com/office/drawing/2014/main" id="{9CCCDF0D-A825-47C7-806C-F2FE39A63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7765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01112" y="2601571"/>
            <a:ext cx="17375426" cy="5018426"/>
          </a:xfrm>
        </p:spPr>
        <p:txBody>
          <a:bodyPr anchor="b"/>
          <a:lstStyle>
            <a:lvl1pPr algn="ctr">
              <a:defRPr sz="9598"/>
            </a:lvl1pPr>
          </a:lstStyle>
          <a:p>
            <a:r>
              <a:rPr lang="en-US"/>
              <a:t>Click to edit Master title style</a:t>
            </a:r>
            <a:endParaRPr lang="en-US" dirty="0"/>
          </a:p>
        </p:txBody>
      </p:sp>
      <p:sp>
        <p:nvSpPr>
          <p:cNvPr id="3" name="Subtitle 2"/>
          <p:cNvSpPr>
            <a:spLocks noGrp="1"/>
          </p:cNvSpPr>
          <p:nvPr>
            <p:ph type="subTitle" idx="1"/>
          </p:nvPr>
        </p:nvSpPr>
        <p:spPr>
          <a:xfrm>
            <a:off x="3501112" y="7772401"/>
            <a:ext cx="17375426" cy="2743198"/>
          </a:xfrm>
        </p:spPr>
        <p:txBody>
          <a:bodyPr/>
          <a:lstStyle>
            <a:lvl1pPr marL="0" indent="0" algn="ctr">
              <a:buNone/>
              <a:defRPr sz="4399">
                <a:solidFill>
                  <a:schemeClr val="bg1">
                    <a:lumMod val="50000"/>
                  </a:schemeClr>
                </a:solidFill>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3E736555-53EA-42D7-B30D-713BDCE3F039}"/>
              </a:ext>
            </a:extLst>
          </p:cNvPr>
          <p:cNvSpPr>
            <a:spLocks noGrp="1"/>
          </p:cNvSpPr>
          <p:nvPr>
            <p:ph type="dt" sz="half" idx="10"/>
          </p:nvPr>
        </p:nvSpPr>
        <p:spPr/>
        <p:txBody>
          <a:bodyPr/>
          <a:lstStyle>
            <a:lvl1pPr>
              <a:defRPr/>
            </a:lvl1pPr>
          </a:lstStyle>
          <a:p>
            <a:pPr>
              <a:defRPr/>
            </a:pPr>
            <a:fld id="{48A87A34-81AB-432B-8DAE-1953F412C126}" type="datetimeFigureOut">
              <a:rPr lang="en-US"/>
              <a:pPr>
                <a:defRPr/>
              </a:pPr>
              <a:t>5/23/2025</a:t>
            </a:fld>
            <a:endParaRPr lang="en-US"/>
          </a:p>
        </p:txBody>
      </p:sp>
      <p:sp>
        <p:nvSpPr>
          <p:cNvPr id="6" name="Footer Placeholder 4">
            <a:extLst>
              <a:ext uri="{FF2B5EF4-FFF2-40B4-BE49-F238E27FC236}">
                <a16:creationId xmlns:a16="http://schemas.microsoft.com/office/drawing/2014/main" id="{A7280847-572D-44E6-A906-721668884C3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D264279-4A89-4340-8C66-5F58825A53F0}"/>
              </a:ext>
            </a:extLst>
          </p:cNvPr>
          <p:cNvSpPr>
            <a:spLocks noGrp="1"/>
          </p:cNvSpPr>
          <p:nvPr>
            <p:ph type="sldNum" sz="quarter" idx="12"/>
          </p:nvPr>
        </p:nvSpPr>
        <p:spPr/>
        <p:txBody>
          <a:bodyPr/>
          <a:lstStyle>
            <a:lvl1pPr>
              <a:defRPr smtClean="0"/>
            </a:lvl1pPr>
          </a:lstStyle>
          <a:p>
            <a:pPr>
              <a:defRPr/>
            </a:pPr>
            <a:fld id="{83BEF746-1B09-46BB-BF8B-FDD1489002BD}" type="slidenum">
              <a:rPr lang="en-US" altLang="en-US"/>
              <a:pPr>
                <a:defRPr/>
              </a:pPr>
              <a:t>‹#›</a:t>
            </a:fld>
            <a:endParaRPr lang="en-US" altLang="en-US"/>
          </a:p>
        </p:txBody>
      </p:sp>
    </p:spTree>
    <p:extLst>
      <p:ext uri="{BB962C8B-B14F-4D97-AF65-F5344CB8AC3E}">
        <p14:creationId xmlns:p14="http://schemas.microsoft.com/office/powerpoint/2010/main" val="281646341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Droplets-HD-Content-R1d.png">
            <a:extLst>
              <a:ext uri="{FF2B5EF4-FFF2-40B4-BE49-F238E27FC236}">
                <a16:creationId xmlns:a16="http://schemas.microsoft.com/office/drawing/2014/main" id="{454EA5DB-A82D-4957-8DEA-04EB0CB07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7765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1827072" y="4734185"/>
            <a:ext cx="20722254" cy="68482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25E6EFB-B3B8-4914-B100-7116A3648C59}"/>
              </a:ext>
            </a:extLst>
          </p:cNvPr>
          <p:cNvSpPr>
            <a:spLocks noGrp="1"/>
          </p:cNvSpPr>
          <p:nvPr>
            <p:ph type="dt" sz="half" idx="14"/>
          </p:nvPr>
        </p:nvSpPr>
        <p:spPr/>
        <p:txBody>
          <a:bodyPr/>
          <a:lstStyle>
            <a:lvl1pPr>
              <a:defRPr/>
            </a:lvl1pPr>
          </a:lstStyle>
          <a:p>
            <a:pPr>
              <a:defRPr/>
            </a:pPr>
            <a:fld id="{48A87A34-81AB-432B-8DAE-1953F412C126}" type="datetimeFigureOut">
              <a:rPr lang="en-US"/>
              <a:pPr>
                <a:defRPr/>
              </a:pPr>
              <a:t>5/23/2025</a:t>
            </a:fld>
            <a:endParaRPr lang="en-US"/>
          </a:p>
        </p:txBody>
      </p:sp>
      <p:sp>
        <p:nvSpPr>
          <p:cNvPr id="6" name="Footer Placeholder 4">
            <a:extLst>
              <a:ext uri="{FF2B5EF4-FFF2-40B4-BE49-F238E27FC236}">
                <a16:creationId xmlns:a16="http://schemas.microsoft.com/office/drawing/2014/main" id="{C2576BBA-C1BC-46BC-B9AC-6D2B17604BE2}"/>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8480F1-9D57-448A-8933-DBB1F5125605}"/>
              </a:ext>
            </a:extLst>
          </p:cNvPr>
          <p:cNvSpPr>
            <a:spLocks noGrp="1"/>
          </p:cNvSpPr>
          <p:nvPr>
            <p:ph type="sldNum" sz="quarter" idx="16"/>
          </p:nvPr>
        </p:nvSpPr>
        <p:spPr/>
        <p:txBody>
          <a:bodyPr/>
          <a:lstStyle>
            <a:lvl1pPr>
              <a:defRPr smtClean="0"/>
            </a:lvl1pPr>
          </a:lstStyle>
          <a:p>
            <a:pPr>
              <a:defRPr/>
            </a:pPr>
            <a:fld id="{617B769F-6E07-4EEF-9D20-025753A4B678}" type="slidenum">
              <a:rPr lang="en-US" altLang="en-US"/>
              <a:pPr>
                <a:defRPr/>
              </a:pPr>
              <a:t>‹#›</a:t>
            </a:fld>
            <a:endParaRPr lang="en-US" altLang="en-US"/>
          </a:p>
        </p:txBody>
      </p:sp>
    </p:spTree>
    <p:extLst>
      <p:ext uri="{BB962C8B-B14F-4D97-AF65-F5344CB8AC3E}">
        <p14:creationId xmlns:p14="http://schemas.microsoft.com/office/powerpoint/2010/main" val="272360545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1863437" y="2673350"/>
            <a:ext cx="19459575" cy="8880475"/>
          </a:xfrm>
          <a:prstGeom prst="rect">
            <a:avLst/>
          </a:prstGeom>
          <a:noFill/>
          <a:ln>
            <a:noFill/>
          </a:ln>
        </p:spPr>
        <p:txBody>
          <a:bodyPr vert="horz" wrap="square" lIns="182843" tIns="91422" rIns="182843" bIns="91422" numCol="1" anchor="t" anchorCtr="0" compatLnSpc="1">
            <a:prstTxWarp prst="textNoShape">
              <a:avLst/>
            </a:prstTxWarp>
          </a:bodyPr>
          <a:lstStyle>
            <a:lvl1pPr>
              <a:defRPr sz="2400"/>
            </a:lvl1pPr>
          </a:lstStyle>
          <a:p>
            <a:pPr lvl="0"/>
            <a:endParaRPr lang="en-US" altLang="en-US" noProof="0" dirty="0"/>
          </a:p>
        </p:txBody>
      </p:sp>
    </p:spTree>
    <p:extLst>
      <p:ext uri="{BB962C8B-B14F-4D97-AF65-F5344CB8AC3E}">
        <p14:creationId xmlns:p14="http://schemas.microsoft.com/office/powerpoint/2010/main" val="160098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Droplets-HD-Content-R1d.png">
            <a:extLst>
              <a:ext uri="{FF2B5EF4-FFF2-40B4-BE49-F238E27FC236}">
                <a16:creationId xmlns:a16="http://schemas.microsoft.com/office/drawing/2014/main" id="{804B4282-B915-4AF3-82C2-286024E6D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7765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7072" y="1657127"/>
            <a:ext cx="20698112" cy="5473638"/>
          </a:xfrm>
        </p:spPr>
        <p:txBody>
          <a:bodyPr anchor="b"/>
          <a:lstStyle>
            <a:lvl1pPr>
              <a:defRPr sz="7998"/>
            </a:lvl1pPr>
          </a:lstStyle>
          <a:p>
            <a:r>
              <a:rPr lang="en-US"/>
              <a:t>Click to edit Master title style</a:t>
            </a:r>
            <a:endParaRPr lang="en-US" dirty="0"/>
          </a:p>
        </p:txBody>
      </p:sp>
      <p:sp>
        <p:nvSpPr>
          <p:cNvPr id="3" name="Text Placeholder 2"/>
          <p:cNvSpPr>
            <a:spLocks noGrp="1"/>
          </p:cNvSpPr>
          <p:nvPr>
            <p:ph type="body" idx="1"/>
          </p:nvPr>
        </p:nvSpPr>
        <p:spPr>
          <a:xfrm>
            <a:off x="1827072" y="7314915"/>
            <a:ext cx="20698112" cy="2736366"/>
          </a:xfrm>
        </p:spPr>
        <p:txBody>
          <a:bodyPr/>
          <a:lstStyle>
            <a:lvl1pPr marL="0" indent="0" algn="ctr">
              <a:buNone/>
              <a:defRPr sz="3999">
                <a:solidFill>
                  <a:schemeClr val="bg1">
                    <a:lumMod val="50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2FB033D6-CDD2-4BD0-AA9D-D39033A61994}"/>
              </a:ext>
            </a:extLst>
          </p:cNvPr>
          <p:cNvSpPr>
            <a:spLocks noGrp="1"/>
          </p:cNvSpPr>
          <p:nvPr>
            <p:ph type="dt" sz="half" idx="10"/>
          </p:nvPr>
        </p:nvSpPr>
        <p:spPr/>
        <p:txBody>
          <a:bodyPr/>
          <a:lstStyle>
            <a:lvl1pPr>
              <a:defRPr/>
            </a:lvl1pPr>
          </a:lstStyle>
          <a:p>
            <a:pPr>
              <a:defRPr/>
            </a:pPr>
            <a:fld id="{48A87A34-81AB-432B-8DAE-1953F412C126}" type="datetimeFigureOut">
              <a:rPr lang="en-US"/>
              <a:pPr>
                <a:defRPr/>
              </a:pPr>
              <a:t>5/23/2025</a:t>
            </a:fld>
            <a:endParaRPr lang="en-US"/>
          </a:p>
        </p:txBody>
      </p:sp>
      <p:sp>
        <p:nvSpPr>
          <p:cNvPr id="6" name="Footer Placeholder 4">
            <a:extLst>
              <a:ext uri="{FF2B5EF4-FFF2-40B4-BE49-F238E27FC236}">
                <a16:creationId xmlns:a16="http://schemas.microsoft.com/office/drawing/2014/main" id="{BBA03FD5-B6AA-4318-A278-196C4DA77EF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9148D2-4330-4936-9477-D36733E65BFA}"/>
              </a:ext>
            </a:extLst>
          </p:cNvPr>
          <p:cNvSpPr>
            <a:spLocks noGrp="1"/>
          </p:cNvSpPr>
          <p:nvPr>
            <p:ph type="sldNum" sz="quarter" idx="12"/>
          </p:nvPr>
        </p:nvSpPr>
        <p:spPr/>
        <p:txBody>
          <a:bodyPr/>
          <a:lstStyle>
            <a:lvl1pPr>
              <a:defRPr smtClean="0"/>
            </a:lvl1pPr>
          </a:lstStyle>
          <a:p>
            <a:pPr>
              <a:defRPr/>
            </a:pPr>
            <a:fld id="{55EC0FC4-6B2D-4532-89FE-D2212CDBCE53}" type="slidenum">
              <a:rPr lang="en-US" altLang="en-US"/>
              <a:pPr>
                <a:defRPr/>
              </a:pPr>
              <a:t>‹#›</a:t>
            </a:fld>
            <a:endParaRPr lang="en-US" altLang="en-US"/>
          </a:p>
        </p:txBody>
      </p:sp>
    </p:spTree>
    <p:extLst>
      <p:ext uri="{BB962C8B-B14F-4D97-AF65-F5344CB8AC3E}">
        <p14:creationId xmlns:p14="http://schemas.microsoft.com/office/powerpoint/2010/main" val="183182929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Droplets-HD-Content-R1d.png">
            <a:extLst>
              <a:ext uri="{FF2B5EF4-FFF2-40B4-BE49-F238E27FC236}">
                <a16:creationId xmlns:a16="http://schemas.microsoft.com/office/drawing/2014/main" id="{E927495C-A152-4712-9468-0059F1B8A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7765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1827075" y="1237035"/>
            <a:ext cx="20723504" cy="3192354"/>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1827072" y="4734185"/>
            <a:ext cx="10209393" cy="68482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12341185" y="4734185"/>
            <a:ext cx="10208141" cy="68482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48DE0A19-530E-4053-A774-18F488AC4AA1}"/>
              </a:ext>
            </a:extLst>
          </p:cNvPr>
          <p:cNvSpPr>
            <a:spLocks noGrp="1"/>
          </p:cNvSpPr>
          <p:nvPr>
            <p:ph type="dt" sz="half" idx="15"/>
          </p:nvPr>
        </p:nvSpPr>
        <p:spPr/>
        <p:txBody>
          <a:bodyPr/>
          <a:lstStyle>
            <a:lvl1pPr>
              <a:defRPr/>
            </a:lvl1pPr>
          </a:lstStyle>
          <a:p>
            <a:pPr>
              <a:defRPr/>
            </a:pPr>
            <a:fld id="{48A87A34-81AB-432B-8DAE-1953F412C126}" type="datetimeFigureOut">
              <a:rPr lang="en-US"/>
              <a:pPr>
                <a:defRPr/>
              </a:pPr>
              <a:t>5/23/2025</a:t>
            </a:fld>
            <a:endParaRPr lang="en-US"/>
          </a:p>
        </p:txBody>
      </p:sp>
      <p:sp>
        <p:nvSpPr>
          <p:cNvPr id="7" name="Footer Placeholder 5">
            <a:extLst>
              <a:ext uri="{FF2B5EF4-FFF2-40B4-BE49-F238E27FC236}">
                <a16:creationId xmlns:a16="http://schemas.microsoft.com/office/drawing/2014/main" id="{EE6DDD18-E2BE-426D-B9FE-809CD96EE02C}"/>
              </a:ext>
            </a:extLst>
          </p:cNvPr>
          <p:cNvSpPr>
            <a:spLocks noGrp="1"/>
          </p:cNvSpPr>
          <p:nvPr>
            <p:ph type="ftr" sz="quarter" idx="16"/>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9478EED-5FC7-4B11-9EF5-F77339BB48DE}"/>
              </a:ext>
            </a:extLst>
          </p:cNvPr>
          <p:cNvSpPr>
            <a:spLocks noGrp="1"/>
          </p:cNvSpPr>
          <p:nvPr>
            <p:ph type="sldNum" sz="quarter" idx="17"/>
          </p:nvPr>
        </p:nvSpPr>
        <p:spPr/>
        <p:txBody>
          <a:bodyPr/>
          <a:lstStyle>
            <a:lvl1pPr>
              <a:defRPr smtClean="0"/>
            </a:lvl1pPr>
          </a:lstStyle>
          <a:p>
            <a:pPr>
              <a:defRPr/>
            </a:pPr>
            <a:fld id="{65B822E4-FB4E-499B-B166-C0D38714C7C4}" type="slidenum">
              <a:rPr lang="en-US" altLang="en-US"/>
              <a:pPr>
                <a:defRPr/>
              </a:pPr>
              <a:t>‹#›</a:t>
            </a:fld>
            <a:endParaRPr lang="en-US" altLang="en-US"/>
          </a:p>
        </p:txBody>
      </p:sp>
    </p:spTree>
    <p:extLst>
      <p:ext uri="{BB962C8B-B14F-4D97-AF65-F5344CB8AC3E}">
        <p14:creationId xmlns:p14="http://schemas.microsoft.com/office/powerpoint/2010/main" val="130975133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Droplets-HD-Content-R1d.png">
            <a:extLst>
              <a:ext uri="{FF2B5EF4-FFF2-40B4-BE49-F238E27FC236}">
                <a16:creationId xmlns:a16="http://schemas.microsoft.com/office/drawing/2014/main" id="{6BB0FC0B-22DE-4EF1-AD8C-A1A27434E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7765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1827075" y="1237035"/>
            <a:ext cx="20723504" cy="319235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92059" y="4742036"/>
            <a:ext cx="9744410" cy="1359988"/>
          </a:xfrm>
        </p:spPr>
        <p:txBody>
          <a:bodyPr anchor="b">
            <a:noAutofit/>
          </a:bodyPr>
          <a:lstStyle>
            <a:lvl1pPr marL="0" indent="0">
              <a:lnSpc>
                <a:spcPct val="85000"/>
              </a:lnSpc>
              <a:buNone/>
              <a:defRPr sz="5199" b="0">
                <a:solidFill>
                  <a:schemeClr val="tx1"/>
                </a:solidFill>
              </a:defRPr>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12" name="Content Placeholder 3"/>
          <p:cNvSpPr>
            <a:spLocks noGrp="1"/>
          </p:cNvSpPr>
          <p:nvPr>
            <p:ph sz="quarter" idx="13"/>
          </p:nvPr>
        </p:nvSpPr>
        <p:spPr>
          <a:xfrm>
            <a:off x="1827073" y="6102025"/>
            <a:ext cx="10209395" cy="54803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789515" y="4742036"/>
            <a:ext cx="9761065" cy="1359988"/>
          </a:xfrm>
        </p:spPr>
        <p:txBody>
          <a:bodyPr anchor="b">
            <a:noAutofit/>
          </a:bodyPr>
          <a:lstStyle>
            <a:lvl1pPr marL="0" indent="0">
              <a:lnSpc>
                <a:spcPct val="85000"/>
              </a:lnSpc>
              <a:buNone/>
              <a:defRPr sz="5199" b="0">
                <a:solidFill>
                  <a:schemeClr val="tx1"/>
                </a:solidFill>
              </a:defRPr>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13" name="Content Placeholder 5"/>
          <p:cNvSpPr>
            <a:spLocks noGrp="1"/>
          </p:cNvSpPr>
          <p:nvPr>
            <p:ph sz="quarter" idx="14"/>
          </p:nvPr>
        </p:nvSpPr>
        <p:spPr>
          <a:xfrm>
            <a:off x="12341186" y="6102025"/>
            <a:ext cx="10208143" cy="54803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30EAA1D0-CCB1-4A50-906E-53C48BA9D08D}"/>
              </a:ext>
            </a:extLst>
          </p:cNvPr>
          <p:cNvSpPr>
            <a:spLocks noGrp="1"/>
          </p:cNvSpPr>
          <p:nvPr>
            <p:ph type="dt" sz="half" idx="15"/>
          </p:nvPr>
        </p:nvSpPr>
        <p:spPr/>
        <p:txBody>
          <a:bodyPr/>
          <a:lstStyle>
            <a:lvl1pPr>
              <a:defRPr/>
            </a:lvl1pPr>
          </a:lstStyle>
          <a:p>
            <a:pPr>
              <a:defRPr/>
            </a:pPr>
            <a:fld id="{48A87A34-81AB-432B-8DAE-1953F412C126}" type="datetimeFigureOut">
              <a:rPr lang="en-US"/>
              <a:pPr>
                <a:defRPr/>
              </a:pPr>
              <a:t>5/23/2025</a:t>
            </a:fld>
            <a:endParaRPr lang="en-US"/>
          </a:p>
        </p:txBody>
      </p:sp>
      <p:sp>
        <p:nvSpPr>
          <p:cNvPr id="9" name="Footer Placeholder 7">
            <a:extLst>
              <a:ext uri="{FF2B5EF4-FFF2-40B4-BE49-F238E27FC236}">
                <a16:creationId xmlns:a16="http://schemas.microsoft.com/office/drawing/2014/main" id="{EED35A62-DC0E-4400-9AF9-199DCAD67CE9}"/>
              </a:ext>
            </a:extLst>
          </p:cNvPr>
          <p:cNvSpPr>
            <a:spLocks noGrp="1"/>
          </p:cNvSpPr>
          <p:nvPr>
            <p:ph type="ftr" sz="quarter" idx="16"/>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F2D56DBB-78C7-48CC-B733-3C4AB736F354}"/>
              </a:ext>
            </a:extLst>
          </p:cNvPr>
          <p:cNvSpPr>
            <a:spLocks noGrp="1"/>
          </p:cNvSpPr>
          <p:nvPr>
            <p:ph type="sldNum" sz="quarter" idx="17"/>
          </p:nvPr>
        </p:nvSpPr>
        <p:spPr/>
        <p:txBody>
          <a:bodyPr/>
          <a:lstStyle>
            <a:lvl1pPr>
              <a:defRPr smtClean="0"/>
            </a:lvl1pPr>
          </a:lstStyle>
          <a:p>
            <a:pPr>
              <a:defRPr/>
            </a:pPr>
            <a:fld id="{70BAECD8-3091-4F80-868B-4736294BDD5F}" type="slidenum">
              <a:rPr lang="en-US" altLang="en-US"/>
              <a:pPr>
                <a:defRPr/>
              </a:pPr>
              <a:t>‹#›</a:t>
            </a:fld>
            <a:endParaRPr lang="en-US" altLang="en-US"/>
          </a:p>
        </p:txBody>
      </p:sp>
    </p:spTree>
    <p:extLst>
      <p:ext uri="{BB962C8B-B14F-4D97-AF65-F5344CB8AC3E}">
        <p14:creationId xmlns:p14="http://schemas.microsoft.com/office/powerpoint/2010/main" val="295753517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Droplets-HD-Content-R1d.png">
            <a:extLst>
              <a:ext uri="{FF2B5EF4-FFF2-40B4-BE49-F238E27FC236}">
                <a16:creationId xmlns:a16="http://schemas.microsoft.com/office/drawing/2014/main" id="{2ED72AD6-C7EE-4AC1-A057-AD3571A6F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7765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6119F60E-B9D7-4EF0-B1D6-6BC3061B19D8}"/>
              </a:ext>
            </a:extLst>
          </p:cNvPr>
          <p:cNvSpPr>
            <a:spLocks noGrp="1"/>
          </p:cNvSpPr>
          <p:nvPr>
            <p:ph type="dt" sz="half" idx="10"/>
          </p:nvPr>
        </p:nvSpPr>
        <p:spPr/>
        <p:txBody>
          <a:bodyPr/>
          <a:lstStyle>
            <a:lvl1pPr>
              <a:defRPr/>
            </a:lvl1pPr>
          </a:lstStyle>
          <a:p>
            <a:pPr>
              <a:defRPr/>
            </a:pPr>
            <a:fld id="{48A87A34-81AB-432B-8DAE-1953F412C126}" type="datetimeFigureOut">
              <a:rPr lang="en-US"/>
              <a:pPr>
                <a:defRPr/>
              </a:pPr>
              <a:t>5/23/2025</a:t>
            </a:fld>
            <a:endParaRPr lang="en-US"/>
          </a:p>
        </p:txBody>
      </p:sp>
      <p:sp>
        <p:nvSpPr>
          <p:cNvPr id="5" name="Footer Placeholder 3">
            <a:extLst>
              <a:ext uri="{FF2B5EF4-FFF2-40B4-BE49-F238E27FC236}">
                <a16:creationId xmlns:a16="http://schemas.microsoft.com/office/drawing/2014/main" id="{7E5E3556-A4FC-42E0-A7D4-8E504456EF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C127B0B8-A17F-44C6-BE39-90B22E095A5C}"/>
              </a:ext>
            </a:extLst>
          </p:cNvPr>
          <p:cNvSpPr>
            <a:spLocks noGrp="1"/>
          </p:cNvSpPr>
          <p:nvPr>
            <p:ph type="sldNum" sz="quarter" idx="12"/>
          </p:nvPr>
        </p:nvSpPr>
        <p:spPr/>
        <p:txBody>
          <a:bodyPr/>
          <a:lstStyle>
            <a:lvl1pPr>
              <a:defRPr smtClean="0"/>
            </a:lvl1pPr>
          </a:lstStyle>
          <a:p>
            <a:pPr>
              <a:defRPr/>
            </a:pPr>
            <a:fld id="{8A548B67-2FD3-4469-B3FC-A2D0EDAE1814}" type="slidenum">
              <a:rPr lang="en-US" altLang="en-US"/>
              <a:pPr>
                <a:defRPr/>
              </a:pPr>
              <a:t>‹#›</a:t>
            </a:fld>
            <a:endParaRPr lang="en-US" altLang="en-US"/>
          </a:p>
        </p:txBody>
      </p:sp>
    </p:spTree>
    <p:extLst>
      <p:ext uri="{BB962C8B-B14F-4D97-AF65-F5344CB8AC3E}">
        <p14:creationId xmlns:p14="http://schemas.microsoft.com/office/powerpoint/2010/main" val="222623524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Droplets-HD-Content-R1d.png">
            <a:extLst>
              <a:ext uri="{FF2B5EF4-FFF2-40B4-BE49-F238E27FC236}">
                <a16:creationId xmlns:a16="http://schemas.microsoft.com/office/drawing/2014/main" id="{BCF8412D-2DA4-4B0A-9D7E-02931FCC4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7765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AE904F8A-9109-4753-A5CA-8DE8E01BEE2F}"/>
              </a:ext>
            </a:extLst>
          </p:cNvPr>
          <p:cNvSpPr>
            <a:spLocks noGrp="1"/>
          </p:cNvSpPr>
          <p:nvPr>
            <p:ph type="dt" sz="half" idx="10"/>
          </p:nvPr>
        </p:nvSpPr>
        <p:spPr/>
        <p:txBody>
          <a:bodyPr/>
          <a:lstStyle>
            <a:lvl1pPr>
              <a:defRPr/>
            </a:lvl1pPr>
          </a:lstStyle>
          <a:p>
            <a:pPr>
              <a:defRPr/>
            </a:pPr>
            <a:fld id="{48A87A34-81AB-432B-8DAE-1953F412C126}" type="datetimeFigureOut">
              <a:rPr lang="en-US"/>
              <a:pPr>
                <a:defRPr/>
              </a:pPr>
              <a:t>5/23/2025</a:t>
            </a:fld>
            <a:endParaRPr lang="en-US"/>
          </a:p>
        </p:txBody>
      </p:sp>
      <p:sp>
        <p:nvSpPr>
          <p:cNvPr id="4" name="Footer Placeholder 2">
            <a:extLst>
              <a:ext uri="{FF2B5EF4-FFF2-40B4-BE49-F238E27FC236}">
                <a16:creationId xmlns:a16="http://schemas.microsoft.com/office/drawing/2014/main" id="{E306DC89-86A2-4195-9EC6-0C6AF9729BD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04796298-93D2-4EA5-A02A-1D516ACFAF4E}"/>
              </a:ext>
            </a:extLst>
          </p:cNvPr>
          <p:cNvSpPr>
            <a:spLocks noGrp="1"/>
          </p:cNvSpPr>
          <p:nvPr>
            <p:ph type="sldNum" sz="quarter" idx="12"/>
          </p:nvPr>
        </p:nvSpPr>
        <p:spPr/>
        <p:txBody>
          <a:bodyPr/>
          <a:lstStyle>
            <a:lvl1pPr>
              <a:defRPr smtClean="0"/>
            </a:lvl1pPr>
          </a:lstStyle>
          <a:p>
            <a:pPr>
              <a:defRPr/>
            </a:pPr>
            <a:fld id="{9CD15665-B88B-4369-8678-A22018B846F1}" type="slidenum">
              <a:rPr lang="en-US" altLang="en-US"/>
              <a:pPr>
                <a:defRPr/>
              </a:pPr>
              <a:t>‹#›</a:t>
            </a:fld>
            <a:endParaRPr lang="en-US" altLang="en-US"/>
          </a:p>
        </p:txBody>
      </p:sp>
    </p:spTree>
    <p:extLst>
      <p:ext uri="{BB962C8B-B14F-4D97-AF65-F5344CB8AC3E}">
        <p14:creationId xmlns:p14="http://schemas.microsoft.com/office/powerpoint/2010/main" val="350422026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Droplets-HD-Content-R1d.png">
            <a:extLst>
              <a:ext uri="{FF2B5EF4-FFF2-40B4-BE49-F238E27FC236}">
                <a16:creationId xmlns:a16="http://schemas.microsoft.com/office/drawing/2014/main" id="{6D6F519B-989F-4E85-8BC4-F1584B3F3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7765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7074" y="1219200"/>
            <a:ext cx="7869326" cy="4046504"/>
          </a:xfrm>
        </p:spPr>
        <p:txBody>
          <a:bodyPr anchor="b"/>
          <a:lstStyle>
            <a:lvl1pPr algn="ctr">
              <a:defRPr sz="6398"/>
            </a:lvl1pPr>
          </a:lstStyle>
          <a:p>
            <a:r>
              <a:rPr lang="en-US"/>
              <a:t>Click to edit Master title style</a:t>
            </a:r>
            <a:endParaRPr lang="en-US" dirty="0"/>
          </a:p>
        </p:txBody>
      </p:sp>
      <p:sp>
        <p:nvSpPr>
          <p:cNvPr id="10" name="Content Placeholder 2"/>
          <p:cNvSpPr>
            <a:spLocks noGrp="1"/>
          </p:cNvSpPr>
          <p:nvPr>
            <p:ph sz="quarter" idx="13"/>
          </p:nvPr>
        </p:nvSpPr>
        <p:spPr>
          <a:xfrm>
            <a:off x="10153480" y="1219201"/>
            <a:ext cx="12397097" cy="103631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27073" y="5265704"/>
            <a:ext cx="7869328" cy="6316696"/>
          </a:xfrm>
        </p:spPr>
        <p:txBody>
          <a:bodyPr/>
          <a:lstStyle>
            <a:lvl1pPr marL="0" indent="0" algn="ctr">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6" name="Date Placeholder 4">
            <a:extLst>
              <a:ext uri="{FF2B5EF4-FFF2-40B4-BE49-F238E27FC236}">
                <a16:creationId xmlns:a16="http://schemas.microsoft.com/office/drawing/2014/main" id="{BCFF4B01-309F-493F-917E-1ACAE3CB14E2}"/>
              </a:ext>
            </a:extLst>
          </p:cNvPr>
          <p:cNvSpPr>
            <a:spLocks noGrp="1"/>
          </p:cNvSpPr>
          <p:nvPr>
            <p:ph type="dt" sz="half" idx="14"/>
          </p:nvPr>
        </p:nvSpPr>
        <p:spPr/>
        <p:txBody>
          <a:bodyPr/>
          <a:lstStyle>
            <a:lvl1pPr>
              <a:defRPr/>
            </a:lvl1pPr>
          </a:lstStyle>
          <a:p>
            <a:pPr>
              <a:defRPr/>
            </a:pPr>
            <a:fld id="{48A87A34-81AB-432B-8DAE-1953F412C126}" type="datetimeFigureOut">
              <a:rPr lang="en-US"/>
              <a:pPr>
                <a:defRPr/>
              </a:pPr>
              <a:t>5/23/2025</a:t>
            </a:fld>
            <a:endParaRPr lang="en-US"/>
          </a:p>
        </p:txBody>
      </p:sp>
      <p:sp>
        <p:nvSpPr>
          <p:cNvPr id="7" name="Footer Placeholder 5">
            <a:extLst>
              <a:ext uri="{FF2B5EF4-FFF2-40B4-BE49-F238E27FC236}">
                <a16:creationId xmlns:a16="http://schemas.microsoft.com/office/drawing/2014/main" id="{CB2286D4-DD7F-4382-A23D-4A04783B764D}"/>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4AD08C0-2C25-4E67-9ABD-8EFDA2BA0E9C}"/>
              </a:ext>
            </a:extLst>
          </p:cNvPr>
          <p:cNvSpPr>
            <a:spLocks noGrp="1"/>
          </p:cNvSpPr>
          <p:nvPr>
            <p:ph type="sldNum" sz="quarter" idx="16"/>
          </p:nvPr>
        </p:nvSpPr>
        <p:spPr/>
        <p:txBody>
          <a:bodyPr/>
          <a:lstStyle>
            <a:lvl1pPr>
              <a:defRPr smtClean="0"/>
            </a:lvl1pPr>
          </a:lstStyle>
          <a:p>
            <a:pPr>
              <a:defRPr/>
            </a:pPr>
            <a:fld id="{D3288035-92A0-480D-8883-9E59859B8A9A}" type="slidenum">
              <a:rPr lang="en-US" altLang="en-US"/>
              <a:pPr>
                <a:defRPr/>
              </a:pPr>
              <a:t>‹#›</a:t>
            </a:fld>
            <a:endParaRPr lang="en-US" altLang="en-US"/>
          </a:p>
        </p:txBody>
      </p:sp>
    </p:spTree>
    <p:extLst>
      <p:ext uri="{BB962C8B-B14F-4D97-AF65-F5344CB8AC3E}">
        <p14:creationId xmlns:p14="http://schemas.microsoft.com/office/powerpoint/2010/main" val="71759509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Droplets-HD-Content-R1d.png">
            <a:extLst>
              <a:ext uri="{FF2B5EF4-FFF2-40B4-BE49-F238E27FC236}">
                <a16:creationId xmlns:a16="http://schemas.microsoft.com/office/drawing/2014/main" id="{2864DABA-AB3B-4244-A363-141994885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7765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7073" y="1219200"/>
            <a:ext cx="11866847" cy="4046508"/>
          </a:xfrm>
        </p:spPr>
        <p:txBody>
          <a:bodyPr anchor="b"/>
          <a:lstStyle>
            <a:lvl1pPr algn="ctr">
              <a:defRPr sz="6398"/>
            </a:lvl1pPr>
          </a:lstStyle>
          <a:p>
            <a:r>
              <a:rPr lang="en-US"/>
              <a:t>Click to edit Master title style</a:t>
            </a:r>
            <a:endParaRPr lang="en-US" dirty="0"/>
          </a:p>
        </p:txBody>
      </p:sp>
      <p:sp>
        <p:nvSpPr>
          <p:cNvPr id="3" name="Picture Placeholder 2"/>
          <p:cNvSpPr>
            <a:spLocks noGrp="1" noChangeAspect="1"/>
          </p:cNvSpPr>
          <p:nvPr>
            <p:ph type="pic" idx="1"/>
          </p:nvPr>
        </p:nvSpPr>
        <p:spPr>
          <a:xfrm>
            <a:off x="14845739" y="1219202"/>
            <a:ext cx="6509021" cy="103632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7113" y="5265705"/>
            <a:ext cx="11866807" cy="6316694"/>
          </a:xfrm>
        </p:spPr>
        <p:txBody>
          <a:bodyPr/>
          <a:lstStyle>
            <a:lvl1pPr marL="0" indent="0" algn="ctr">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6" name="Date Placeholder 4">
            <a:extLst>
              <a:ext uri="{FF2B5EF4-FFF2-40B4-BE49-F238E27FC236}">
                <a16:creationId xmlns:a16="http://schemas.microsoft.com/office/drawing/2014/main" id="{611AC614-C70B-4EDD-9D94-425AC2E38237}"/>
              </a:ext>
            </a:extLst>
          </p:cNvPr>
          <p:cNvSpPr>
            <a:spLocks noGrp="1"/>
          </p:cNvSpPr>
          <p:nvPr>
            <p:ph type="dt" sz="half" idx="10"/>
          </p:nvPr>
        </p:nvSpPr>
        <p:spPr/>
        <p:txBody>
          <a:bodyPr/>
          <a:lstStyle>
            <a:lvl1pPr>
              <a:defRPr/>
            </a:lvl1pPr>
          </a:lstStyle>
          <a:p>
            <a:pPr>
              <a:defRPr/>
            </a:pPr>
            <a:fld id="{48A87A34-81AB-432B-8DAE-1953F412C126}" type="datetimeFigureOut">
              <a:rPr lang="en-US"/>
              <a:pPr>
                <a:defRPr/>
              </a:pPr>
              <a:t>5/23/2025</a:t>
            </a:fld>
            <a:endParaRPr lang="en-US"/>
          </a:p>
        </p:txBody>
      </p:sp>
      <p:sp>
        <p:nvSpPr>
          <p:cNvPr id="7" name="Footer Placeholder 5">
            <a:extLst>
              <a:ext uri="{FF2B5EF4-FFF2-40B4-BE49-F238E27FC236}">
                <a16:creationId xmlns:a16="http://schemas.microsoft.com/office/drawing/2014/main" id="{3BE35C14-DD54-4BF6-BBA3-25C14A162C9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0F3ECC3-F126-48EE-8539-B9A563A3E00C}"/>
              </a:ext>
            </a:extLst>
          </p:cNvPr>
          <p:cNvSpPr>
            <a:spLocks noGrp="1"/>
          </p:cNvSpPr>
          <p:nvPr>
            <p:ph type="sldNum" sz="quarter" idx="12"/>
          </p:nvPr>
        </p:nvSpPr>
        <p:spPr/>
        <p:txBody>
          <a:bodyPr/>
          <a:lstStyle>
            <a:lvl1pPr>
              <a:defRPr smtClean="0"/>
            </a:lvl1pPr>
          </a:lstStyle>
          <a:p>
            <a:pPr>
              <a:defRPr/>
            </a:pPr>
            <a:fld id="{A6DBF3EF-E64A-4FE8-AF4E-426CFE40B0AD}" type="slidenum">
              <a:rPr lang="en-US" altLang="en-US"/>
              <a:pPr>
                <a:defRPr/>
              </a:pPr>
              <a:t>‹#›</a:t>
            </a:fld>
            <a:endParaRPr lang="en-US" altLang="en-US"/>
          </a:p>
        </p:txBody>
      </p:sp>
    </p:spTree>
    <p:extLst>
      <p:ext uri="{BB962C8B-B14F-4D97-AF65-F5344CB8AC3E}">
        <p14:creationId xmlns:p14="http://schemas.microsoft.com/office/powerpoint/2010/main" val="42134594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8" descr="Droplets-HD-Content-R1d.png">
            <a:extLst>
              <a:ext uri="{FF2B5EF4-FFF2-40B4-BE49-F238E27FC236}">
                <a16:creationId xmlns:a16="http://schemas.microsoft.com/office/drawing/2014/main" id="{2EB20052-A090-43D0-B36B-3188C9804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7765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7112" y="8578748"/>
            <a:ext cx="20723466" cy="1623220"/>
          </a:xfrm>
        </p:spPr>
        <p:txBody>
          <a:bodyPr anchor="b"/>
          <a:lstStyle>
            <a:lvl1pPr>
              <a:defRPr sz="6398"/>
            </a:lvl1pPr>
          </a:lstStyle>
          <a:p>
            <a:r>
              <a:rPr lang="en-US"/>
              <a:t>Click to edit Master title style</a:t>
            </a:r>
            <a:endParaRPr lang="en-US" dirty="0"/>
          </a:p>
        </p:txBody>
      </p:sp>
      <p:sp>
        <p:nvSpPr>
          <p:cNvPr id="3" name="Picture Placeholder 2"/>
          <p:cNvSpPr>
            <a:spLocks noGrp="1" noChangeAspect="1"/>
          </p:cNvSpPr>
          <p:nvPr>
            <p:ph type="pic" idx="1"/>
          </p:nvPr>
        </p:nvSpPr>
        <p:spPr>
          <a:xfrm>
            <a:off x="2368871" y="1396522"/>
            <a:ext cx="19639948" cy="6428272"/>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7072" y="10217456"/>
            <a:ext cx="20723506" cy="1364944"/>
          </a:xfrm>
        </p:spPr>
        <p:txBody>
          <a:bodyPr/>
          <a:lstStyle>
            <a:lvl1pPr marL="0" indent="0" algn="ctr">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6" name="Date Placeholder 4">
            <a:extLst>
              <a:ext uri="{FF2B5EF4-FFF2-40B4-BE49-F238E27FC236}">
                <a16:creationId xmlns:a16="http://schemas.microsoft.com/office/drawing/2014/main" id="{A419C474-AC1E-445F-9429-AFC4672B72E7}"/>
              </a:ext>
            </a:extLst>
          </p:cNvPr>
          <p:cNvSpPr>
            <a:spLocks noGrp="1"/>
          </p:cNvSpPr>
          <p:nvPr>
            <p:ph type="dt" sz="half" idx="10"/>
          </p:nvPr>
        </p:nvSpPr>
        <p:spPr/>
        <p:txBody>
          <a:bodyPr/>
          <a:lstStyle>
            <a:lvl1pPr>
              <a:defRPr/>
            </a:lvl1pPr>
          </a:lstStyle>
          <a:p>
            <a:pPr>
              <a:defRPr/>
            </a:pPr>
            <a:fld id="{48A87A34-81AB-432B-8DAE-1953F412C126}" type="datetimeFigureOut">
              <a:rPr lang="en-US"/>
              <a:pPr>
                <a:defRPr/>
              </a:pPr>
              <a:t>5/23/2025</a:t>
            </a:fld>
            <a:endParaRPr lang="en-US"/>
          </a:p>
        </p:txBody>
      </p:sp>
      <p:sp>
        <p:nvSpPr>
          <p:cNvPr id="7" name="Footer Placeholder 5">
            <a:extLst>
              <a:ext uri="{FF2B5EF4-FFF2-40B4-BE49-F238E27FC236}">
                <a16:creationId xmlns:a16="http://schemas.microsoft.com/office/drawing/2014/main" id="{2E1486B5-9F15-4429-B19D-5F6089A8215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370A0228-B4B3-4A44-A203-830AC03A19B7}"/>
              </a:ext>
            </a:extLst>
          </p:cNvPr>
          <p:cNvSpPr>
            <a:spLocks noGrp="1"/>
          </p:cNvSpPr>
          <p:nvPr>
            <p:ph type="sldNum" sz="quarter" idx="12"/>
          </p:nvPr>
        </p:nvSpPr>
        <p:spPr/>
        <p:txBody>
          <a:bodyPr/>
          <a:lstStyle>
            <a:lvl1pPr>
              <a:defRPr smtClean="0"/>
            </a:lvl1pPr>
          </a:lstStyle>
          <a:p>
            <a:pPr>
              <a:defRPr/>
            </a:pPr>
            <a:fld id="{3921F55A-E9C0-4DFA-8A24-685FC4CBF595}" type="slidenum">
              <a:rPr lang="en-US" altLang="en-US"/>
              <a:pPr>
                <a:defRPr/>
              </a:pPr>
              <a:t>‹#›</a:t>
            </a:fld>
            <a:endParaRPr lang="en-US" altLang="en-US"/>
          </a:p>
        </p:txBody>
      </p:sp>
    </p:spTree>
    <p:extLst>
      <p:ext uri="{BB962C8B-B14F-4D97-AF65-F5344CB8AC3E}">
        <p14:creationId xmlns:p14="http://schemas.microsoft.com/office/powerpoint/2010/main" val="151014586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8" descr="Droplets-HD-Content-R1d.png">
            <a:extLst>
              <a:ext uri="{FF2B5EF4-FFF2-40B4-BE49-F238E27FC236}">
                <a16:creationId xmlns:a16="http://schemas.microsoft.com/office/drawing/2014/main" id="{B0245844-242D-46BD-8314-E2EFC134B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7765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7072" y="1219199"/>
            <a:ext cx="20723506" cy="6854490"/>
          </a:xfrm>
        </p:spPr>
        <p:txBody>
          <a:bodyPr/>
          <a:lstStyle>
            <a:lvl1pPr algn="ctr">
              <a:defRPr sz="6398"/>
            </a:lvl1pPr>
          </a:lstStyle>
          <a:p>
            <a:r>
              <a:rPr lang="en-US"/>
              <a:t>Click to edit Master title style</a:t>
            </a:r>
            <a:endParaRPr lang="en-US" dirty="0"/>
          </a:p>
        </p:txBody>
      </p:sp>
      <p:sp>
        <p:nvSpPr>
          <p:cNvPr id="4" name="Text Placeholder 3"/>
          <p:cNvSpPr>
            <a:spLocks noGrp="1"/>
          </p:cNvSpPr>
          <p:nvPr>
            <p:ph type="body" sz="half" idx="2"/>
          </p:nvPr>
        </p:nvSpPr>
        <p:spPr>
          <a:xfrm>
            <a:off x="1827074" y="8409642"/>
            <a:ext cx="20723506" cy="3172760"/>
          </a:xfrm>
        </p:spPr>
        <p:txBody>
          <a:bodyPr anchor="ctr"/>
          <a:lstStyle>
            <a:lvl1pPr marL="0" indent="0" algn="ctr">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6" name="Date Placeholder 4">
            <a:extLst>
              <a:ext uri="{FF2B5EF4-FFF2-40B4-BE49-F238E27FC236}">
                <a16:creationId xmlns:a16="http://schemas.microsoft.com/office/drawing/2014/main" id="{6AE75030-CCA3-4A09-887F-95A601A3F576}"/>
              </a:ext>
            </a:extLst>
          </p:cNvPr>
          <p:cNvSpPr>
            <a:spLocks noGrp="1"/>
          </p:cNvSpPr>
          <p:nvPr>
            <p:ph type="dt" sz="half" idx="10"/>
          </p:nvPr>
        </p:nvSpPr>
        <p:spPr/>
        <p:txBody>
          <a:bodyPr/>
          <a:lstStyle>
            <a:lvl1pPr>
              <a:defRPr/>
            </a:lvl1pPr>
          </a:lstStyle>
          <a:p>
            <a:pPr>
              <a:defRPr/>
            </a:pPr>
            <a:fld id="{48A87A34-81AB-432B-8DAE-1953F412C126}" type="datetimeFigureOut">
              <a:rPr lang="en-US"/>
              <a:pPr>
                <a:defRPr/>
              </a:pPr>
              <a:t>5/23/2025</a:t>
            </a:fld>
            <a:endParaRPr lang="en-US"/>
          </a:p>
        </p:txBody>
      </p:sp>
      <p:sp>
        <p:nvSpPr>
          <p:cNvPr id="7" name="Footer Placeholder 5">
            <a:extLst>
              <a:ext uri="{FF2B5EF4-FFF2-40B4-BE49-F238E27FC236}">
                <a16:creationId xmlns:a16="http://schemas.microsoft.com/office/drawing/2014/main" id="{A6877F1A-59E6-469E-8711-2477664E29A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B276982D-2DC7-4A38-8D53-4B05E11D94D2}"/>
              </a:ext>
            </a:extLst>
          </p:cNvPr>
          <p:cNvSpPr>
            <a:spLocks noGrp="1"/>
          </p:cNvSpPr>
          <p:nvPr>
            <p:ph type="sldNum" sz="quarter" idx="12"/>
          </p:nvPr>
        </p:nvSpPr>
        <p:spPr/>
        <p:txBody>
          <a:bodyPr/>
          <a:lstStyle>
            <a:lvl1pPr>
              <a:defRPr smtClean="0"/>
            </a:lvl1pPr>
          </a:lstStyle>
          <a:p>
            <a:pPr>
              <a:defRPr/>
            </a:pPr>
            <a:fld id="{A900495F-BA55-4602-B7EA-3E5B40A44853}" type="slidenum">
              <a:rPr lang="en-US" altLang="en-US"/>
              <a:pPr>
                <a:defRPr/>
              </a:pPr>
              <a:t>‹#›</a:t>
            </a:fld>
            <a:endParaRPr lang="en-US" altLang="en-US"/>
          </a:p>
        </p:txBody>
      </p:sp>
    </p:spTree>
    <p:extLst>
      <p:ext uri="{BB962C8B-B14F-4D97-AF65-F5344CB8AC3E}">
        <p14:creationId xmlns:p14="http://schemas.microsoft.com/office/powerpoint/2010/main" val="20760000"/>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8" descr="Droplets-HD-Content-R1d.png">
            <a:extLst>
              <a:ext uri="{FF2B5EF4-FFF2-40B4-BE49-F238E27FC236}">
                <a16:creationId xmlns:a16="http://schemas.microsoft.com/office/drawing/2014/main" id="{389A7F3D-A0FC-4D8F-9B36-365A07544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7765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F7859CF-A63A-4BDB-A3BD-6CC89E92D331}"/>
              </a:ext>
            </a:extLst>
          </p:cNvPr>
          <p:cNvSpPr txBox="1"/>
          <p:nvPr/>
        </p:nvSpPr>
        <p:spPr>
          <a:xfrm>
            <a:off x="2001838" y="1508125"/>
            <a:ext cx="1219200" cy="1169988"/>
          </a:xfrm>
          <a:prstGeom prst="rect">
            <a:avLst/>
          </a:prstGeom>
        </p:spPr>
        <p:txBody>
          <a:bodyPr lIns="182832" tIns="91416" rIns="182832" bIns="91416"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15996" dirty="0">
                <a:effectLst/>
              </a:rPr>
              <a:t>“</a:t>
            </a:r>
          </a:p>
        </p:txBody>
      </p:sp>
      <p:sp>
        <p:nvSpPr>
          <p:cNvPr id="7" name="TextBox 6">
            <a:extLst>
              <a:ext uri="{FF2B5EF4-FFF2-40B4-BE49-F238E27FC236}">
                <a16:creationId xmlns:a16="http://schemas.microsoft.com/office/drawing/2014/main" id="{A012315E-FB24-4EF6-8442-D7C9F02F4959}"/>
              </a:ext>
            </a:extLst>
          </p:cNvPr>
          <p:cNvSpPr txBox="1"/>
          <p:nvPr/>
        </p:nvSpPr>
        <p:spPr>
          <a:xfrm>
            <a:off x="21108988" y="5986463"/>
            <a:ext cx="1219200" cy="1169987"/>
          </a:xfrm>
          <a:prstGeom prst="rect">
            <a:avLst/>
          </a:prstGeom>
        </p:spPr>
        <p:txBody>
          <a:bodyPr lIns="182832" tIns="91416" rIns="182832" bIns="91416"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15996" dirty="0">
                <a:effectLst/>
              </a:rPr>
              <a:t>”</a:t>
            </a:r>
          </a:p>
        </p:txBody>
      </p:sp>
      <p:sp>
        <p:nvSpPr>
          <p:cNvPr id="2" name="Title 1"/>
          <p:cNvSpPr>
            <a:spLocks noGrp="1"/>
          </p:cNvSpPr>
          <p:nvPr>
            <p:ph type="title"/>
          </p:nvPr>
        </p:nvSpPr>
        <p:spPr>
          <a:xfrm>
            <a:off x="2891671" y="1219200"/>
            <a:ext cx="18600659" cy="5985808"/>
          </a:xfrm>
        </p:spPr>
        <p:txBody>
          <a:bodyPr/>
          <a:lstStyle>
            <a:lvl1pPr>
              <a:defRPr sz="6398"/>
            </a:lvl1pPr>
          </a:lstStyle>
          <a:p>
            <a:r>
              <a:rPr lang="en-US"/>
              <a:t>Click to edit Master title style</a:t>
            </a:r>
            <a:endParaRPr lang="en-US" dirty="0"/>
          </a:p>
        </p:txBody>
      </p:sp>
      <p:sp>
        <p:nvSpPr>
          <p:cNvPr id="12" name="Text Placeholder 3"/>
          <p:cNvSpPr>
            <a:spLocks noGrp="1"/>
          </p:cNvSpPr>
          <p:nvPr>
            <p:ph type="body" sz="half" idx="13"/>
          </p:nvPr>
        </p:nvSpPr>
        <p:spPr>
          <a:xfrm>
            <a:off x="3440393" y="7220064"/>
            <a:ext cx="17500040" cy="1189576"/>
          </a:xfrm>
        </p:spPr>
        <p:txBody>
          <a:bodyPr anchor="t"/>
          <a:lstStyle>
            <a:lvl1pPr marL="0" indent="0">
              <a:buNone/>
              <a:defRPr sz="27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4" name="Text Placeholder 3"/>
          <p:cNvSpPr>
            <a:spLocks noGrp="1"/>
          </p:cNvSpPr>
          <p:nvPr>
            <p:ph type="body" sz="half" idx="2"/>
          </p:nvPr>
        </p:nvSpPr>
        <p:spPr>
          <a:xfrm>
            <a:off x="1827072" y="8745593"/>
            <a:ext cx="20723506" cy="2842106"/>
          </a:xfrm>
        </p:spPr>
        <p:txBody>
          <a:bodyPr anchor="ctr"/>
          <a:lstStyle>
            <a:lvl1pPr marL="0" indent="0" algn="ctr">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8" name="Date Placeholder 4">
            <a:extLst>
              <a:ext uri="{FF2B5EF4-FFF2-40B4-BE49-F238E27FC236}">
                <a16:creationId xmlns:a16="http://schemas.microsoft.com/office/drawing/2014/main" id="{9A4D7C2D-CAFA-4B16-86EF-32FCB4AEA322}"/>
              </a:ext>
            </a:extLst>
          </p:cNvPr>
          <p:cNvSpPr>
            <a:spLocks noGrp="1"/>
          </p:cNvSpPr>
          <p:nvPr>
            <p:ph type="dt" sz="half" idx="14"/>
          </p:nvPr>
        </p:nvSpPr>
        <p:spPr/>
        <p:txBody>
          <a:bodyPr/>
          <a:lstStyle>
            <a:lvl1pPr>
              <a:defRPr/>
            </a:lvl1pPr>
          </a:lstStyle>
          <a:p>
            <a:pPr>
              <a:defRPr/>
            </a:pPr>
            <a:fld id="{48A87A34-81AB-432B-8DAE-1953F412C126}" type="datetimeFigureOut">
              <a:rPr lang="en-US"/>
              <a:pPr>
                <a:defRPr/>
              </a:pPr>
              <a:t>5/23/2025</a:t>
            </a:fld>
            <a:endParaRPr lang="en-US"/>
          </a:p>
        </p:txBody>
      </p:sp>
      <p:sp>
        <p:nvSpPr>
          <p:cNvPr id="9" name="Footer Placeholder 5">
            <a:extLst>
              <a:ext uri="{FF2B5EF4-FFF2-40B4-BE49-F238E27FC236}">
                <a16:creationId xmlns:a16="http://schemas.microsoft.com/office/drawing/2014/main" id="{31FAE8AC-7ADD-408D-A3BE-6E2BF87199C3}"/>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06F48EE7-A574-4EAA-8896-CCD3D0B83E0A}"/>
              </a:ext>
            </a:extLst>
          </p:cNvPr>
          <p:cNvSpPr>
            <a:spLocks noGrp="1"/>
          </p:cNvSpPr>
          <p:nvPr>
            <p:ph type="sldNum" sz="quarter" idx="16"/>
          </p:nvPr>
        </p:nvSpPr>
        <p:spPr/>
        <p:txBody>
          <a:bodyPr/>
          <a:lstStyle>
            <a:lvl1pPr>
              <a:defRPr smtClean="0"/>
            </a:lvl1pPr>
          </a:lstStyle>
          <a:p>
            <a:pPr>
              <a:defRPr/>
            </a:pPr>
            <a:fld id="{A00EEDEF-DD12-44E4-A6F1-1746F2A50BF2}" type="slidenum">
              <a:rPr lang="en-US" altLang="en-US"/>
              <a:pPr>
                <a:defRPr/>
              </a:pPr>
              <a:t>‹#›</a:t>
            </a:fld>
            <a:endParaRPr lang="en-US" altLang="en-US"/>
          </a:p>
        </p:txBody>
      </p:sp>
    </p:spTree>
    <p:extLst>
      <p:ext uri="{BB962C8B-B14F-4D97-AF65-F5344CB8AC3E}">
        <p14:creationId xmlns:p14="http://schemas.microsoft.com/office/powerpoint/2010/main" val="23671047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118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8" descr="Droplets-HD-Content-R1d.png">
            <a:extLst>
              <a:ext uri="{FF2B5EF4-FFF2-40B4-BE49-F238E27FC236}">
                <a16:creationId xmlns:a16="http://schemas.microsoft.com/office/drawing/2014/main" id="{063A1C31-6AA7-446F-ABFF-6279992F9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7765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7074" y="4277443"/>
            <a:ext cx="20723506" cy="5023670"/>
          </a:xfrm>
        </p:spPr>
        <p:txBody>
          <a:bodyPr anchor="b"/>
          <a:lstStyle>
            <a:lvl1pPr algn="ctr">
              <a:defRPr sz="6398"/>
            </a:lvl1pPr>
          </a:lstStyle>
          <a:p>
            <a:r>
              <a:rPr lang="en-US"/>
              <a:t>Click to edit Master title style</a:t>
            </a:r>
            <a:endParaRPr lang="en-US" dirty="0"/>
          </a:p>
        </p:txBody>
      </p:sp>
      <p:sp>
        <p:nvSpPr>
          <p:cNvPr id="4" name="Text Placeholder 3"/>
          <p:cNvSpPr>
            <a:spLocks noGrp="1"/>
          </p:cNvSpPr>
          <p:nvPr>
            <p:ph type="body" sz="half" idx="2"/>
          </p:nvPr>
        </p:nvSpPr>
        <p:spPr>
          <a:xfrm>
            <a:off x="1827074" y="9324670"/>
            <a:ext cx="20723506" cy="2281288"/>
          </a:xfrm>
        </p:spPr>
        <p:txBody>
          <a:bodyPr anchor="t"/>
          <a:lstStyle>
            <a:lvl1pPr marL="0" indent="0" algn="ctr">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6" name="Date Placeholder 4">
            <a:extLst>
              <a:ext uri="{FF2B5EF4-FFF2-40B4-BE49-F238E27FC236}">
                <a16:creationId xmlns:a16="http://schemas.microsoft.com/office/drawing/2014/main" id="{D2E301AE-9143-4689-8BC2-5D3CE8967594}"/>
              </a:ext>
            </a:extLst>
          </p:cNvPr>
          <p:cNvSpPr>
            <a:spLocks noGrp="1"/>
          </p:cNvSpPr>
          <p:nvPr>
            <p:ph type="dt" sz="half" idx="10"/>
          </p:nvPr>
        </p:nvSpPr>
        <p:spPr/>
        <p:txBody>
          <a:bodyPr/>
          <a:lstStyle>
            <a:lvl1pPr>
              <a:defRPr/>
            </a:lvl1pPr>
          </a:lstStyle>
          <a:p>
            <a:pPr>
              <a:defRPr/>
            </a:pPr>
            <a:fld id="{48A87A34-81AB-432B-8DAE-1953F412C126}" type="datetimeFigureOut">
              <a:rPr lang="en-US"/>
              <a:pPr>
                <a:defRPr/>
              </a:pPr>
              <a:t>5/23/2025</a:t>
            </a:fld>
            <a:endParaRPr lang="en-US"/>
          </a:p>
        </p:txBody>
      </p:sp>
      <p:sp>
        <p:nvSpPr>
          <p:cNvPr id="7" name="Footer Placeholder 5">
            <a:extLst>
              <a:ext uri="{FF2B5EF4-FFF2-40B4-BE49-F238E27FC236}">
                <a16:creationId xmlns:a16="http://schemas.microsoft.com/office/drawing/2014/main" id="{953BDD74-9FBB-4170-ACED-A26A749AD20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66777438-A993-483A-AE08-1BB2E3FE3525}"/>
              </a:ext>
            </a:extLst>
          </p:cNvPr>
          <p:cNvSpPr>
            <a:spLocks noGrp="1"/>
          </p:cNvSpPr>
          <p:nvPr>
            <p:ph type="sldNum" sz="quarter" idx="12"/>
          </p:nvPr>
        </p:nvSpPr>
        <p:spPr/>
        <p:txBody>
          <a:bodyPr/>
          <a:lstStyle>
            <a:lvl1pPr>
              <a:defRPr smtClean="0"/>
            </a:lvl1pPr>
          </a:lstStyle>
          <a:p>
            <a:pPr>
              <a:defRPr/>
            </a:pPr>
            <a:fld id="{FD05D6F1-C3B9-41CB-8B84-79BC555ABCFA}" type="slidenum">
              <a:rPr lang="en-US" altLang="en-US"/>
              <a:pPr>
                <a:defRPr/>
              </a:pPr>
              <a:t>‹#›</a:t>
            </a:fld>
            <a:endParaRPr lang="en-US" altLang="en-US"/>
          </a:p>
        </p:txBody>
      </p:sp>
    </p:spTree>
    <p:extLst>
      <p:ext uri="{BB962C8B-B14F-4D97-AF65-F5344CB8AC3E}">
        <p14:creationId xmlns:p14="http://schemas.microsoft.com/office/powerpoint/2010/main" val="1123293709"/>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8" descr="Droplets-HD-Content-R1d.png">
            <a:extLst>
              <a:ext uri="{FF2B5EF4-FFF2-40B4-BE49-F238E27FC236}">
                <a16:creationId xmlns:a16="http://schemas.microsoft.com/office/drawing/2014/main" id="{47E87459-E66C-44E9-9646-927D0956D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7765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1827072" y="1219200"/>
            <a:ext cx="20723506" cy="321018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827072" y="4734186"/>
            <a:ext cx="6596234" cy="1152524"/>
          </a:xfrm>
        </p:spPr>
        <p:txBody>
          <a:bodyPr anchor="b">
            <a:noAutofit/>
          </a:bodyPr>
          <a:lstStyle>
            <a:lvl1pPr marL="0" indent="0" algn="ctr">
              <a:lnSpc>
                <a:spcPct val="85000"/>
              </a:lnSpc>
              <a:buNone/>
              <a:defRPr sz="4799" b="0">
                <a:solidFill>
                  <a:schemeClr val="tx1"/>
                </a:solidFill>
              </a:defRPr>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8" name="Text Placeholder 3"/>
          <p:cNvSpPr>
            <a:spLocks noGrp="1"/>
          </p:cNvSpPr>
          <p:nvPr>
            <p:ph type="body" sz="half" idx="15"/>
          </p:nvPr>
        </p:nvSpPr>
        <p:spPr>
          <a:xfrm>
            <a:off x="1827072" y="5886711"/>
            <a:ext cx="6596234" cy="5695690"/>
          </a:xfrm>
        </p:spPr>
        <p:txBody>
          <a:bodyPr anchor="t"/>
          <a:lstStyle>
            <a:lvl1pPr marL="0" indent="0" algn="ctr">
              <a:buNone/>
              <a:defRPr sz="2799"/>
            </a:lvl1pPr>
            <a:lvl2pPr marL="914171" indent="0">
              <a:buNone/>
              <a:defRPr sz="2399"/>
            </a:lvl2pPr>
            <a:lvl3pPr marL="1828343" indent="0">
              <a:buNone/>
              <a:defRPr sz="2000"/>
            </a:lvl3pPr>
            <a:lvl4pPr marL="2742514" indent="0">
              <a:buNone/>
              <a:defRPr sz="1800"/>
            </a:lvl4pPr>
            <a:lvl5pPr marL="3656686" indent="0">
              <a:buNone/>
              <a:defRPr sz="1800"/>
            </a:lvl5pPr>
            <a:lvl6pPr marL="4570857" indent="0">
              <a:buNone/>
              <a:defRPr sz="1800"/>
            </a:lvl6pPr>
            <a:lvl7pPr marL="5485028" indent="0">
              <a:buNone/>
              <a:defRPr sz="1800"/>
            </a:lvl7pPr>
            <a:lvl8pPr marL="6399200" indent="0">
              <a:buNone/>
              <a:defRPr sz="1800"/>
            </a:lvl8pPr>
            <a:lvl9pPr marL="7313371" indent="0">
              <a:buNone/>
              <a:defRPr sz="1800"/>
            </a:lvl9pPr>
          </a:lstStyle>
          <a:p>
            <a:pPr lvl="0"/>
            <a:r>
              <a:rPr lang="en-US"/>
              <a:t>Click to edit Master text styles</a:t>
            </a:r>
          </a:p>
        </p:txBody>
      </p:sp>
      <p:sp>
        <p:nvSpPr>
          <p:cNvPr id="9" name="Text Placeholder 4"/>
          <p:cNvSpPr>
            <a:spLocks noGrp="1"/>
          </p:cNvSpPr>
          <p:nvPr>
            <p:ph type="body" sz="quarter" idx="3"/>
          </p:nvPr>
        </p:nvSpPr>
        <p:spPr>
          <a:xfrm>
            <a:off x="8902460" y="4734186"/>
            <a:ext cx="6581328" cy="1152524"/>
          </a:xfrm>
        </p:spPr>
        <p:txBody>
          <a:bodyPr anchor="b">
            <a:noAutofit/>
          </a:bodyPr>
          <a:lstStyle>
            <a:lvl1pPr marL="0" indent="0" algn="ctr">
              <a:lnSpc>
                <a:spcPct val="85000"/>
              </a:lnSpc>
              <a:buNone/>
              <a:defRPr sz="4799" b="0">
                <a:solidFill>
                  <a:schemeClr val="tx1"/>
                </a:solidFill>
              </a:defRPr>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10" name="Text Placeholder 3"/>
          <p:cNvSpPr>
            <a:spLocks noGrp="1"/>
          </p:cNvSpPr>
          <p:nvPr>
            <p:ph type="body" sz="half" idx="16"/>
          </p:nvPr>
        </p:nvSpPr>
        <p:spPr>
          <a:xfrm>
            <a:off x="8880384" y="5886711"/>
            <a:ext cx="6604982" cy="5695690"/>
          </a:xfrm>
        </p:spPr>
        <p:txBody>
          <a:bodyPr anchor="t"/>
          <a:lstStyle>
            <a:lvl1pPr marL="0" indent="0" algn="ctr">
              <a:buNone/>
              <a:defRPr sz="2799"/>
            </a:lvl1pPr>
            <a:lvl2pPr marL="914171" indent="0">
              <a:buNone/>
              <a:defRPr sz="2399"/>
            </a:lvl2pPr>
            <a:lvl3pPr marL="1828343" indent="0">
              <a:buNone/>
              <a:defRPr sz="2000"/>
            </a:lvl3pPr>
            <a:lvl4pPr marL="2742514" indent="0">
              <a:buNone/>
              <a:defRPr sz="1800"/>
            </a:lvl4pPr>
            <a:lvl5pPr marL="3656686" indent="0">
              <a:buNone/>
              <a:defRPr sz="1800"/>
            </a:lvl5pPr>
            <a:lvl6pPr marL="4570857" indent="0">
              <a:buNone/>
              <a:defRPr sz="1800"/>
            </a:lvl6pPr>
            <a:lvl7pPr marL="5485028" indent="0">
              <a:buNone/>
              <a:defRPr sz="1800"/>
            </a:lvl7pPr>
            <a:lvl8pPr marL="6399200" indent="0">
              <a:buNone/>
              <a:defRPr sz="1800"/>
            </a:lvl8pPr>
            <a:lvl9pPr marL="7313371" indent="0">
              <a:buNone/>
              <a:defRPr sz="1800"/>
            </a:lvl9pPr>
          </a:lstStyle>
          <a:p>
            <a:pPr lvl="0"/>
            <a:r>
              <a:rPr lang="en-US"/>
              <a:t>Click to edit Master text styles</a:t>
            </a:r>
          </a:p>
        </p:txBody>
      </p:sp>
      <p:sp>
        <p:nvSpPr>
          <p:cNvPr id="11" name="Text Placeholder 4"/>
          <p:cNvSpPr>
            <a:spLocks noGrp="1"/>
          </p:cNvSpPr>
          <p:nvPr>
            <p:ph type="body" sz="quarter" idx="13"/>
          </p:nvPr>
        </p:nvSpPr>
        <p:spPr>
          <a:xfrm>
            <a:off x="15942443" y="4734186"/>
            <a:ext cx="6608135" cy="1152524"/>
          </a:xfrm>
        </p:spPr>
        <p:txBody>
          <a:bodyPr anchor="b">
            <a:noAutofit/>
          </a:bodyPr>
          <a:lstStyle>
            <a:lvl1pPr marL="0" indent="0" algn="ctr">
              <a:lnSpc>
                <a:spcPct val="85000"/>
              </a:lnSpc>
              <a:buNone/>
              <a:defRPr sz="4799" b="0">
                <a:solidFill>
                  <a:schemeClr val="tx1"/>
                </a:solidFill>
              </a:defRPr>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12" name="Text Placeholder 3"/>
          <p:cNvSpPr>
            <a:spLocks noGrp="1"/>
          </p:cNvSpPr>
          <p:nvPr>
            <p:ph type="body" sz="half" idx="17"/>
          </p:nvPr>
        </p:nvSpPr>
        <p:spPr>
          <a:xfrm>
            <a:off x="15942443" y="5886711"/>
            <a:ext cx="6608135" cy="5695690"/>
          </a:xfrm>
        </p:spPr>
        <p:txBody>
          <a:bodyPr anchor="t"/>
          <a:lstStyle>
            <a:lvl1pPr marL="0" indent="0" algn="ctr">
              <a:buNone/>
              <a:defRPr sz="2799"/>
            </a:lvl1pPr>
            <a:lvl2pPr marL="914171" indent="0">
              <a:buNone/>
              <a:defRPr sz="2399"/>
            </a:lvl2pPr>
            <a:lvl3pPr marL="1828343" indent="0">
              <a:buNone/>
              <a:defRPr sz="2000"/>
            </a:lvl3pPr>
            <a:lvl4pPr marL="2742514" indent="0">
              <a:buNone/>
              <a:defRPr sz="1800"/>
            </a:lvl4pPr>
            <a:lvl5pPr marL="3656686" indent="0">
              <a:buNone/>
              <a:defRPr sz="1800"/>
            </a:lvl5pPr>
            <a:lvl6pPr marL="4570857" indent="0">
              <a:buNone/>
              <a:defRPr sz="1800"/>
            </a:lvl6pPr>
            <a:lvl7pPr marL="5485028" indent="0">
              <a:buNone/>
              <a:defRPr sz="1800"/>
            </a:lvl7pPr>
            <a:lvl8pPr marL="6399200" indent="0">
              <a:buNone/>
              <a:defRPr sz="1800"/>
            </a:lvl8pPr>
            <a:lvl9pPr marL="7313371" indent="0">
              <a:buNone/>
              <a:defRPr sz="1800"/>
            </a:lvl9pPr>
          </a:lstStyle>
          <a:p>
            <a:pPr lvl="0"/>
            <a:r>
              <a:rPr lang="en-US"/>
              <a:t>Click to edit Master text styles</a:t>
            </a:r>
          </a:p>
        </p:txBody>
      </p:sp>
      <p:sp>
        <p:nvSpPr>
          <p:cNvPr id="14" name="Date Placeholder 2">
            <a:extLst>
              <a:ext uri="{FF2B5EF4-FFF2-40B4-BE49-F238E27FC236}">
                <a16:creationId xmlns:a16="http://schemas.microsoft.com/office/drawing/2014/main" id="{F7AEEEFC-FEA2-4CF6-BFBF-9FEF531C0044}"/>
              </a:ext>
            </a:extLst>
          </p:cNvPr>
          <p:cNvSpPr>
            <a:spLocks noGrp="1"/>
          </p:cNvSpPr>
          <p:nvPr>
            <p:ph type="dt" sz="half" idx="18"/>
          </p:nvPr>
        </p:nvSpPr>
        <p:spPr/>
        <p:txBody>
          <a:bodyPr/>
          <a:lstStyle>
            <a:lvl1pPr>
              <a:defRPr/>
            </a:lvl1pPr>
          </a:lstStyle>
          <a:p>
            <a:pPr>
              <a:defRPr/>
            </a:pPr>
            <a:fld id="{48A87A34-81AB-432B-8DAE-1953F412C126}" type="datetimeFigureOut">
              <a:rPr lang="en-US"/>
              <a:pPr>
                <a:defRPr/>
              </a:pPr>
              <a:t>5/23/2025</a:t>
            </a:fld>
            <a:endParaRPr lang="en-US"/>
          </a:p>
        </p:txBody>
      </p:sp>
      <p:sp>
        <p:nvSpPr>
          <p:cNvPr id="16" name="Footer Placeholder 3">
            <a:extLst>
              <a:ext uri="{FF2B5EF4-FFF2-40B4-BE49-F238E27FC236}">
                <a16:creationId xmlns:a16="http://schemas.microsoft.com/office/drawing/2014/main" id="{987D11AE-6920-48E4-A00B-36991E466F64}"/>
              </a:ext>
            </a:extLst>
          </p:cNvPr>
          <p:cNvSpPr>
            <a:spLocks noGrp="1"/>
          </p:cNvSpPr>
          <p:nvPr>
            <p:ph type="ftr" sz="quarter" idx="19"/>
          </p:nvPr>
        </p:nvSpPr>
        <p:spPr/>
        <p:txBody>
          <a:bodyPr/>
          <a:lstStyle>
            <a:lvl1pPr>
              <a:defRPr/>
            </a:lvl1pPr>
          </a:lstStyle>
          <a:p>
            <a:pPr>
              <a:defRPr/>
            </a:pPr>
            <a:endParaRPr lang="en-US"/>
          </a:p>
        </p:txBody>
      </p:sp>
      <p:sp>
        <p:nvSpPr>
          <p:cNvPr id="17" name="Slide Number Placeholder 4">
            <a:extLst>
              <a:ext uri="{FF2B5EF4-FFF2-40B4-BE49-F238E27FC236}">
                <a16:creationId xmlns:a16="http://schemas.microsoft.com/office/drawing/2014/main" id="{54AB2C8B-AC6E-455F-9FCB-4FA030705F09}"/>
              </a:ext>
            </a:extLst>
          </p:cNvPr>
          <p:cNvSpPr>
            <a:spLocks noGrp="1"/>
          </p:cNvSpPr>
          <p:nvPr>
            <p:ph type="sldNum" sz="quarter" idx="20"/>
          </p:nvPr>
        </p:nvSpPr>
        <p:spPr/>
        <p:txBody>
          <a:bodyPr/>
          <a:lstStyle>
            <a:lvl1pPr>
              <a:defRPr smtClean="0"/>
            </a:lvl1pPr>
          </a:lstStyle>
          <a:p>
            <a:pPr>
              <a:defRPr/>
            </a:pPr>
            <a:fld id="{57DDB455-7FEA-4D48-8951-769E5AA751B8}" type="slidenum">
              <a:rPr lang="en-US" altLang="en-US"/>
              <a:pPr>
                <a:defRPr/>
              </a:pPr>
              <a:t>‹#›</a:t>
            </a:fld>
            <a:endParaRPr lang="en-US" altLang="en-US"/>
          </a:p>
        </p:txBody>
      </p:sp>
    </p:spTree>
    <p:extLst>
      <p:ext uri="{BB962C8B-B14F-4D97-AF65-F5344CB8AC3E}">
        <p14:creationId xmlns:p14="http://schemas.microsoft.com/office/powerpoint/2010/main" val="1542189735"/>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8" descr="Droplets-HD-Content-R1d.png">
            <a:extLst>
              <a:ext uri="{FF2B5EF4-FFF2-40B4-BE49-F238E27FC236}">
                <a16:creationId xmlns:a16="http://schemas.microsoft.com/office/drawing/2014/main" id="{65A75304-F2AE-44B5-BBE0-3F215B220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7765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1827072" y="1221544"/>
            <a:ext cx="20723506" cy="3207844"/>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827073" y="8409640"/>
            <a:ext cx="6591101" cy="1152524"/>
          </a:xfrm>
        </p:spPr>
        <p:txBody>
          <a:bodyPr anchor="b">
            <a:noAutofit/>
          </a:bodyPr>
          <a:lstStyle>
            <a:lvl1pPr marL="0" indent="0" algn="ctr">
              <a:lnSpc>
                <a:spcPct val="85000"/>
              </a:lnSpc>
              <a:buNone/>
              <a:defRPr sz="4399" b="0">
                <a:solidFill>
                  <a:schemeClr val="tx1"/>
                </a:solidFill>
              </a:defRPr>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20" name="Picture Placeholder 2"/>
          <p:cNvSpPr>
            <a:spLocks noGrp="1" noChangeAspect="1"/>
          </p:cNvSpPr>
          <p:nvPr>
            <p:ph type="pic" idx="15"/>
          </p:nvPr>
        </p:nvSpPr>
        <p:spPr>
          <a:xfrm>
            <a:off x="1827073" y="4734186"/>
            <a:ext cx="6591101" cy="3048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199"/>
            </a:lvl1pPr>
            <a:lvl2pPr marL="914171" indent="0">
              <a:buNone/>
              <a:defRPr sz="3199"/>
            </a:lvl2pPr>
            <a:lvl3pPr marL="1828343" indent="0">
              <a:buNone/>
              <a:defRPr sz="3199"/>
            </a:lvl3pPr>
            <a:lvl4pPr marL="2742514" indent="0">
              <a:buNone/>
              <a:defRPr sz="3199"/>
            </a:lvl4pPr>
            <a:lvl5pPr marL="3656686" indent="0">
              <a:buNone/>
              <a:defRPr sz="3199"/>
            </a:lvl5pPr>
            <a:lvl6pPr marL="4570857" indent="0">
              <a:buNone/>
              <a:defRPr sz="3199"/>
            </a:lvl6pPr>
            <a:lvl7pPr marL="5485028" indent="0">
              <a:buNone/>
              <a:defRPr sz="3199"/>
            </a:lvl7pPr>
            <a:lvl8pPr marL="6399200" indent="0">
              <a:buNone/>
              <a:defRPr sz="3199"/>
            </a:lvl8pPr>
            <a:lvl9pPr marL="7313371" indent="0">
              <a:buNone/>
              <a:defRPr sz="3199"/>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1827073" y="9562164"/>
            <a:ext cx="6591101" cy="2020236"/>
          </a:xfrm>
        </p:spPr>
        <p:txBody>
          <a:bodyPr anchor="t"/>
          <a:lstStyle>
            <a:lvl1pPr marL="0" indent="0" algn="ctr">
              <a:buNone/>
              <a:defRPr sz="2799"/>
            </a:lvl1pPr>
            <a:lvl2pPr marL="914171" indent="0">
              <a:buNone/>
              <a:defRPr sz="2399"/>
            </a:lvl2pPr>
            <a:lvl3pPr marL="1828343" indent="0">
              <a:buNone/>
              <a:defRPr sz="2000"/>
            </a:lvl3pPr>
            <a:lvl4pPr marL="2742514" indent="0">
              <a:buNone/>
              <a:defRPr sz="1800"/>
            </a:lvl4pPr>
            <a:lvl5pPr marL="3656686" indent="0">
              <a:buNone/>
              <a:defRPr sz="1800"/>
            </a:lvl5pPr>
            <a:lvl6pPr marL="4570857" indent="0">
              <a:buNone/>
              <a:defRPr sz="1800"/>
            </a:lvl6pPr>
            <a:lvl7pPr marL="5485028" indent="0">
              <a:buNone/>
              <a:defRPr sz="1800"/>
            </a:lvl7pPr>
            <a:lvl8pPr marL="6399200" indent="0">
              <a:buNone/>
              <a:defRPr sz="1800"/>
            </a:lvl8pPr>
            <a:lvl9pPr marL="7313371" indent="0">
              <a:buNone/>
              <a:defRPr sz="1800"/>
            </a:lvl9pPr>
          </a:lstStyle>
          <a:p>
            <a:pPr lvl="0"/>
            <a:r>
              <a:rPr lang="en-US"/>
              <a:t>Click to edit Master text styles</a:t>
            </a:r>
          </a:p>
        </p:txBody>
      </p:sp>
      <p:sp>
        <p:nvSpPr>
          <p:cNvPr id="22" name="Text Placeholder 4"/>
          <p:cNvSpPr>
            <a:spLocks noGrp="1"/>
          </p:cNvSpPr>
          <p:nvPr>
            <p:ph type="body" sz="quarter" idx="3"/>
          </p:nvPr>
        </p:nvSpPr>
        <p:spPr>
          <a:xfrm>
            <a:off x="8883204" y="8409640"/>
            <a:ext cx="6601936" cy="1152524"/>
          </a:xfrm>
        </p:spPr>
        <p:txBody>
          <a:bodyPr anchor="b">
            <a:noAutofit/>
          </a:bodyPr>
          <a:lstStyle>
            <a:lvl1pPr marL="0" indent="0" algn="ctr">
              <a:lnSpc>
                <a:spcPct val="85000"/>
              </a:lnSpc>
              <a:buNone/>
              <a:defRPr sz="4399" b="0">
                <a:solidFill>
                  <a:schemeClr val="tx1"/>
                </a:solidFill>
              </a:defRPr>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23" name="Picture Placeholder 2"/>
          <p:cNvSpPr>
            <a:spLocks noGrp="1" noChangeAspect="1"/>
          </p:cNvSpPr>
          <p:nvPr>
            <p:ph type="pic" idx="21"/>
          </p:nvPr>
        </p:nvSpPr>
        <p:spPr>
          <a:xfrm>
            <a:off x="8880383" y="4734186"/>
            <a:ext cx="6604984" cy="3048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199"/>
            </a:lvl1pPr>
            <a:lvl2pPr marL="914171" indent="0">
              <a:buNone/>
              <a:defRPr sz="3199"/>
            </a:lvl2pPr>
            <a:lvl3pPr marL="1828343" indent="0">
              <a:buNone/>
              <a:defRPr sz="3199"/>
            </a:lvl3pPr>
            <a:lvl4pPr marL="2742514" indent="0">
              <a:buNone/>
              <a:defRPr sz="3199"/>
            </a:lvl4pPr>
            <a:lvl5pPr marL="3656686" indent="0">
              <a:buNone/>
              <a:defRPr sz="3199"/>
            </a:lvl5pPr>
            <a:lvl6pPr marL="4570857" indent="0">
              <a:buNone/>
              <a:defRPr sz="3199"/>
            </a:lvl6pPr>
            <a:lvl7pPr marL="5485028" indent="0">
              <a:buNone/>
              <a:defRPr sz="3199"/>
            </a:lvl7pPr>
            <a:lvl8pPr marL="6399200" indent="0">
              <a:buNone/>
              <a:defRPr sz="3199"/>
            </a:lvl8pPr>
            <a:lvl9pPr marL="7313371" indent="0">
              <a:buNone/>
              <a:defRPr sz="3199"/>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8880383" y="9562161"/>
            <a:ext cx="6604984" cy="2020238"/>
          </a:xfrm>
        </p:spPr>
        <p:txBody>
          <a:bodyPr anchor="t"/>
          <a:lstStyle>
            <a:lvl1pPr marL="0" indent="0" algn="ctr">
              <a:buNone/>
              <a:defRPr sz="2799"/>
            </a:lvl1pPr>
            <a:lvl2pPr marL="914171" indent="0">
              <a:buNone/>
              <a:defRPr sz="2399"/>
            </a:lvl2pPr>
            <a:lvl3pPr marL="1828343" indent="0">
              <a:buNone/>
              <a:defRPr sz="2000"/>
            </a:lvl3pPr>
            <a:lvl4pPr marL="2742514" indent="0">
              <a:buNone/>
              <a:defRPr sz="1800"/>
            </a:lvl4pPr>
            <a:lvl5pPr marL="3656686" indent="0">
              <a:buNone/>
              <a:defRPr sz="1800"/>
            </a:lvl5pPr>
            <a:lvl6pPr marL="4570857" indent="0">
              <a:buNone/>
              <a:defRPr sz="1800"/>
            </a:lvl6pPr>
            <a:lvl7pPr marL="5485028" indent="0">
              <a:buNone/>
              <a:defRPr sz="1800"/>
            </a:lvl7pPr>
            <a:lvl8pPr marL="6399200" indent="0">
              <a:buNone/>
              <a:defRPr sz="1800"/>
            </a:lvl8pPr>
            <a:lvl9pPr marL="7313371" indent="0">
              <a:buNone/>
              <a:defRPr sz="1800"/>
            </a:lvl9pPr>
          </a:lstStyle>
          <a:p>
            <a:pPr lvl="0"/>
            <a:r>
              <a:rPr lang="en-US"/>
              <a:t>Click to edit Master text styles</a:t>
            </a:r>
          </a:p>
        </p:txBody>
      </p:sp>
      <p:sp>
        <p:nvSpPr>
          <p:cNvPr id="25" name="Text Placeholder 4"/>
          <p:cNvSpPr>
            <a:spLocks noGrp="1"/>
          </p:cNvSpPr>
          <p:nvPr>
            <p:ph type="body" sz="quarter" idx="13"/>
          </p:nvPr>
        </p:nvSpPr>
        <p:spPr>
          <a:xfrm>
            <a:off x="15942444" y="8409640"/>
            <a:ext cx="6599643" cy="1152524"/>
          </a:xfrm>
        </p:spPr>
        <p:txBody>
          <a:bodyPr anchor="b">
            <a:noAutofit/>
          </a:bodyPr>
          <a:lstStyle>
            <a:lvl1pPr marL="0" indent="0" algn="ctr">
              <a:lnSpc>
                <a:spcPct val="85000"/>
              </a:lnSpc>
              <a:buNone/>
              <a:defRPr sz="4399" b="0">
                <a:solidFill>
                  <a:schemeClr val="tx1"/>
                </a:solidFill>
              </a:defRPr>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26" name="Picture Placeholder 2"/>
          <p:cNvSpPr>
            <a:spLocks noGrp="1" noChangeAspect="1"/>
          </p:cNvSpPr>
          <p:nvPr>
            <p:ph type="pic" idx="22"/>
          </p:nvPr>
        </p:nvSpPr>
        <p:spPr>
          <a:xfrm>
            <a:off x="15942443" y="4734186"/>
            <a:ext cx="6608135" cy="3048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199"/>
            </a:lvl1pPr>
            <a:lvl2pPr marL="914171" indent="0">
              <a:buNone/>
              <a:defRPr sz="3199"/>
            </a:lvl2pPr>
            <a:lvl3pPr marL="1828343" indent="0">
              <a:buNone/>
              <a:defRPr sz="3199"/>
            </a:lvl3pPr>
            <a:lvl4pPr marL="2742514" indent="0">
              <a:buNone/>
              <a:defRPr sz="3199"/>
            </a:lvl4pPr>
            <a:lvl5pPr marL="3656686" indent="0">
              <a:buNone/>
              <a:defRPr sz="3199"/>
            </a:lvl5pPr>
            <a:lvl6pPr marL="4570857" indent="0">
              <a:buNone/>
              <a:defRPr sz="3199"/>
            </a:lvl6pPr>
            <a:lvl7pPr marL="5485028" indent="0">
              <a:buNone/>
              <a:defRPr sz="3199"/>
            </a:lvl7pPr>
            <a:lvl8pPr marL="6399200" indent="0">
              <a:buNone/>
              <a:defRPr sz="3199"/>
            </a:lvl8pPr>
            <a:lvl9pPr marL="7313371" indent="0">
              <a:buNone/>
              <a:defRPr sz="3199"/>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15942194" y="9562157"/>
            <a:ext cx="6608385" cy="2020242"/>
          </a:xfrm>
        </p:spPr>
        <p:txBody>
          <a:bodyPr anchor="t"/>
          <a:lstStyle>
            <a:lvl1pPr marL="0" indent="0" algn="ctr">
              <a:buNone/>
              <a:defRPr sz="2799"/>
            </a:lvl1pPr>
            <a:lvl2pPr marL="914171" indent="0">
              <a:buNone/>
              <a:defRPr sz="2399"/>
            </a:lvl2pPr>
            <a:lvl3pPr marL="1828343" indent="0">
              <a:buNone/>
              <a:defRPr sz="2000"/>
            </a:lvl3pPr>
            <a:lvl4pPr marL="2742514" indent="0">
              <a:buNone/>
              <a:defRPr sz="1800"/>
            </a:lvl4pPr>
            <a:lvl5pPr marL="3656686" indent="0">
              <a:buNone/>
              <a:defRPr sz="1800"/>
            </a:lvl5pPr>
            <a:lvl6pPr marL="4570857" indent="0">
              <a:buNone/>
              <a:defRPr sz="1800"/>
            </a:lvl6pPr>
            <a:lvl7pPr marL="5485028" indent="0">
              <a:buNone/>
              <a:defRPr sz="1800"/>
            </a:lvl7pPr>
            <a:lvl8pPr marL="6399200" indent="0">
              <a:buNone/>
              <a:defRPr sz="1800"/>
            </a:lvl8pPr>
            <a:lvl9pPr marL="7313371" indent="0">
              <a:buNone/>
              <a:defRPr sz="1800"/>
            </a:lvl9pPr>
          </a:lstStyle>
          <a:p>
            <a:pPr lvl="0"/>
            <a:r>
              <a:rPr lang="en-US"/>
              <a:t>Click to edit Master text styles</a:t>
            </a:r>
          </a:p>
        </p:txBody>
      </p:sp>
      <p:sp>
        <p:nvSpPr>
          <p:cNvPr id="13" name="Date Placeholder 2">
            <a:extLst>
              <a:ext uri="{FF2B5EF4-FFF2-40B4-BE49-F238E27FC236}">
                <a16:creationId xmlns:a16="http://schemas.microsoft.com/office/drawing/2014/main" id="{6483ADF6-EC5E-4B4C-ABFA-5C2E8240CA91}"/>
              </a:ext>
            </a:extLst>
          </p:cNvPr>
          <p:cNvSpPr>
            <a:spLocks noGrp="1"/>
          </p:cNvSpPr>
          <p:nvPr>
            <p:ph type="dt" sz="half" idx="23"/>
          </p:nvPr>
        </p:nvSpPr>
        <p:spPr/>
        <p:txBody>
          <a:bodyPr/>
          <a:lstStyle>
            <a:lvl1pPr>
              <a:defRPr/>
            </a:lvl1pPr>
          </a:lstStyle>
          <a:p>
            <a:pPr>
              <a:defRPr/>
            </a:pPr>
            <a:fld id="{48A87A34-81AB-432B-8DAE-1953F412C126}" type="datetimeFigureOut">
              <a:rPr lang="en-US"/>
              <a:pPr>
                <a:defRPr/>
              </a:pPr>
              <a:t>5/23/2025</a:t>
            </a:fld>
            <a:endParaRPr lang="en-US"/>
          </a:p>
        </p:txBody>
      </p:sp>
      <p:sp>
        <p:nvSpPr>
          <p:cNvPr id="14" name="Footer Placeholder 3">
            <a:extLst>
              <a:ext uri="{FF2B5EF4-FFF2-40B4-BE49-F238E27FC236}">
                <a16:creationId xmlns:a16="http://schemas.microsoft.com/office/drawing/2014/main" id="{7A7837BC-48BE-482C-80B8-D6D38860D356}"/>
              </a:ext>
            </a:extLst>
          </p:cNvPr>
          <p:cNvSpPr>
            <a:spLocks noGrp="1"/>
          </p:cNvSpPr>
          <p:nvPr>
            <p:ph type="ftr" sz="quarter" idx="24"/>
          </p:nvPr>
        </p:nvSpPr>
        <p:spPr/>
        <p:txBody>
          <a:bodyPr/>
          <a:lstStyle>
            <a:lvl1pPr>
              <a:defRPr/>
            </a:lvl1pPr>
          </a:lstStyle>
          <a:p>
            <a:pPr>
              <a:defRPr/>
            </a:pPr>
            <a:endParaRPr lang="en-US"/>
          </a:p>
        </p:txBody>
      </p:sp>
      <p:sp>
        <p:nvSpPr>
          <p:cNvPr id="15" name="Slide Number Placeholder 4">
            <a:extLst>
              <a:ext uri="{FF2B5EF4-FFF2-40B4-BE49-F238E27FC236}">
                <a16:creationId xmlns:a16="http://schemas.microsoft.com/office/drawing/2014/main" id="{27F43106-5180-425C-B713-ABE3B1FD5CA4}"/>
              </a:ext>
            </a:extLst>
          </p:cNvPr>
          <p:cNvSpPr>
            <a:spLocks noGrp="1"/>
          </p:cNvSpPr>
          <p:nvPr>
            <p:ph type="sldNum" sz="quarter" idx="25"/>
          </p:nvPr>
        </p:nvSpPr>
        <p:spPr/>
        <p:txBody>
          <a:bodyPr/>
          <a:lstStyle>
            <a:lvl1pPr>
              <a:defRPr smtClean="0"/>
            </a:lvl1pPr>
          </a:lstStyle>
          <a:p>
            <a:pPr>
              <a:defRPr/>
            </a:pPr>
            <a:fld id="{D0A29D0D-6621-452C-9E53-47BBFFFA0347}" type="slidenum">
              <a:rPr lang="en-US" altLang="en-US"/>
              <a:pPr>
                <a:defRPr/>
              </a:pPr>
              <a:t>‹#›</a:t>
            </a:fld>
            <a:endParaRPr lang="en-US" altLang="en-US"/>
          </a:p>
        </p:txBody>
      </p:sp>
    </p:spTree>
    <p:extLst>
      <p:ext uri="{BB962C8B-B14F-4D97-AF65-F5344CB8AC3E}">
        <p14:creationId xmlns:p14="http://schemas.microsoft.com/office/powerpoint/2010/main" val="697489729"/>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Droplets-HD-Content-R1d.png">
            <a:extLst>
              <a:ext uri="{FF2B5EF4-FFF2-40B4-BE49-F238E27FC236}">
                <a16:creationId xmlns:a16="http://schemas.microsoft.com/office/drawing/2014/main" id="{AE36BB6D-9DE2-4F9B-8D89-49A36858F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7765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1827074" y="4734187"/>
            <a:ext cx="20723506" cy="68482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0C1EBB3-17E6-4A58-83C6-3EFFD008BF68}"/>
              </a:ext>
            </a:extLst>
          </p:cNvPr>
          <p:cNvSpPr>
            <a:spLocks noGrp="1"/>
          </p:cNvSpPr>
          <p:nvPr>
            <p:ph type="dt" sz="half" idx="14"/>
          </p:nvPr>
        </p:nvSpPr>
        <p:spPr/>
        <p:txBody>
          <a:bodyPr/>
          <a:lstStyle>
            <a:lvl1pPr>
              <a:defRPr/>
            </a:lvl1pPr>
          </a:lstStyle>
          <a:p>
            <a:pPr>
              <a:defRPr/>
            </a:pPr>
            <a:fld id="{48A87A34-81AB-432B-8DAE-1953F412C126}" type="datetimeFigureOut">
              <a:rPr lang="en-US"/>
              <a:pPr>
                <a:defRPr/>
              </a:pPr>
              <a:t>5/23/2025</a:t>
            </a:fld>
            <a:endParaRPr lang="en-US"/>
          </a:p>
        </p:txBody>
      </p:sp>
      <p:sp>
        <p:nvSpPr>
          <p:cNvPr id="6" name="Footer Placeholder 4">
            <a:extLst>
              <a:ext uri="{FF2B5EF4-FFF2-40B4-BE49-F238E27FC236}">
                <a16:creationId xmlns:a16="http://schemas.microsoft.com/office/drawing/2014/main" id="{F6763CA0-C7B8-4472-B180-0B02A9CE05BA}"/>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0A8C269-0AB0-4ED2-8162-3AC8BC070BCB}"/>
              </a:ext>
            </a:extLst>
          </p:cNvPr>
          <p:cNvSpPr>
            <a:spLocks noGrp="1"/>
          </p:cNvSpPr>
          <p:nvPr>
            <p:ph type="sldNum" sz="quarter" idx="16"/>
          </p:nvPr>
        </p:nvSpPr>
        <p:spPr/>
        <p:txBody>
          <a:bodyPr/>
          <a:lstStyle>
            <a:lvl1pPr>
              <a:defRPr smtClean="0"/>
            </a:lvl1pPr>
          </a:lstStyle>
          <a:p>
            <a:pPr>
              <a:defRPr/>
            </a:pPr>
            <a:fld id="{D73E68CA-B55F-456E-853A-071D7681AED4}" type="slidenum">
              <a:rPr lang="en-US" altLang="en-US"/>
              <a:pPr>
                <a:defRPr/>
              </a:pPr>
              <a:t>‹#›</a:t>
            </a:fld>
            <a:endParaRPr lang="en-US" altLang="en-US"/>
          </a:p>
        </p:txBody>
      </p:sp>
    </p:spTree>
    <p:extLst>
      <p:ext uri="{BB962C8B-B14F-4D97-AF65-F5344CB8AC3E}">
        <p14:creationId xmlns:p14="http://schemas.microsoft.com/office/powerpoint/2010/main" val="3857570961"/>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Droplets-HD-Content-R1d.png">
            <a:extLst>
              <a:ext uri="{FF2B5EF4-FFF2-40B4-BE49-F238E27FC236}">
                <a16:creationId xmlns:a16="http://schemas.microsoft.com/office/drawing/2014/main" id="{29EC98BC-A674-41D9-AC30-32DACC044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7765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7445256" y="1219203"/>
            <a:ext cx="5105322" cy="10363198"/>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1827074" y="1219203"/>
            <a:ext cx="15313459" cy="1036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802E426-CF29-49FA-9B4E-2248D448549C}"/>
              </a:ext>
            </a:extLst>
          </p:cNvPr>
          <p:cNvSpPr>
            <a:spLocks noGrp="1"/>
          </p:cNvSpPr>
          <p:nvPr>
            <p:ph type="dt" sz="half" idx="14"/>
          </p:nvPr>
        </p:nvSpPr>
        <p:spPr/>
        <p:txBody>
          <a:bodyPr/>
          <a:lstStyle>
            <a:lvl1pPr>
              <a:defRPr/>
            </a:lvl1pPr>
          </a:lstStyle>
          <a:p>
            <a:pPr>
              <a:defRPr/>
            </a:pPr>
            <a:fld id="{48A87A34-81AB-432B-8DAE-1953F412C126}" type="datetimeFigureOut">
              <a:rPr lang="en-US"/>
              <a:pPr>
                <a:defRPr/>
              </a:pPr>
              <a:t>5/23/2025</a:t>
            </a:fld>
            <a:endParaRPr lang="en-US"/>
          </a:p>
        </p:txBody>
      </p:sp>
      <p:sp>
        <p:nvSpPr>
          <p:cNvPr id="6" name="Footer Placeholder 4">
            <a:extLst>
              <a:ext uri="{FF2B5EF4-FFF2-40B4-BE49-F238E27FC236}">
                <a16:creationId xmlns:a16="http://schemas.microsoft.com/office/drawing/2014/main" id="{C59C73B0-A90C-4864-9DD2-7112B670EED8}"/>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A0668B-9084-441F-9CAA-86331D03A81F}"/>
              </a:ext>
            </a:extLst>
          </p:cNvPr>
          <p:cNvSpPr>
            <a:spLocks noGrp="1"/>
          </p:cNvSpPr>
          <p:nvPr>
            <p:ph type="sldNum" sz="quarter" idx="16"/>
          </p:nvPr>
        </p:nvSpPr>
        <p:spPr/>
        <p:txBody>
          <a:bodyPr/>
          <a:lstStyle>
            <a:lvl1pPr>
              <a:defRPr smtClean="0"/>
            </a:lvl1pPr>
          </a:lstStyle>
          <a:p>
            <a:pPr>
              <a:defRPr/>
            </a:pPr>
            <a:fld id="{D1AE0ECA-8D36-43C6-AF9C-70F96BD20ED5}" type="slidenum">
              <a:rPr lang="en-US" altLang="en-US"/>
              <a:pPr>
                <a:defRPr/>
              </a:pPr>
              <a:t>‹#›</a:t>
            </a:fld>
            <a:endParaRPr lang="en-US" altLang="en-US"/>
          </a:p>
        </p:txBody>
      </p:sp>
    </p:spTree>
    <p:extLst>
      <p:ext uri="{BB962C8B-B14F-4D97-AF65-F5344CB8AC3E}">
        <p14:creationId xmlns:p14="http://schemas.microsoft.com/office/powerpoint/2010/main" val="2437352287"/>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8375770" y="5049981"/>
            <a:ext cx="7979522" cy="6678445"/>
          </a:xfrm>
          <a:prstGeom prst="rect">
            <a:avLst/>
          </a:prstGeom>
          <a:solidFill>
            <a:schemeClr val="bg1">
              <a:lumMod val="95000"/>
            </a:schemeClr>
          </a:solidFill>
        </p:spPr>
        <p:txBody>
          <a:bodyPr/>
          <a:lstStyle>
            <a:lvl1pPr>
              <a:defRPr sz="2800"/>
            </a:lvl1pPr>
          </a:lstStyle>
          <a:p>
            <a:pPr lvl="0"/>
            <a:endParaRPr lang="en-US" noProof="0"/>
          </a:p>
        </p:txBody>
      </p:sp>
      <p:sp>
        <p:nvSpPr>
          <p:cNvPr id="3" name="Title 1"/>
          <p:cNvSpPr>
            <a:spLocks noGrp="1"/>
          </p:cNvSpPr>
          <p:nvPr>
            <p:ph type="title"/>
          </p:nvPr>
        </p:nvSpPr>
        <p:spPr>
          <a:xfrm>
            <a:off x="7625479" y="2232314"/>
            <a:ext cx="9113838" cy="2651125"/>
          </a:xfrm>
        </p:spPr>
        <p:txBody>
          <a:bodyPr/>
          <a:lstStyle/>
          <a:p>
            <a:r>
              <a:rPr lang="en-US"/>
              <a:t>Click to edit Master title style</a:t>
            </a:r>
            <a:endParaRPr lang="en-US" dirty="0"/>
          </a:p>
        </p:txBody>
      </p:sp>
    </p:spTree>
    <p:extLst>
      <p:ext uri="{BB962C8B-B14F-4D97-AF65-F5344CB8AC3E}">
        <p14:creationId xmlns:p14="http://schemas.microsoft.com/office/powerpoint/2010/main" val="175456970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808359" y="4019550"/>
            <a:ext cx="9113838" cy="2651125"/>
          </a:xfrm>
        </p:spPr>
        <p:txBody>
          <a:bodyPr/>
          <a:lstStyle/>
          <a:p>
            <a:r>
              <a:rPr lang="en-US"/>
              <a:t>Click to edit Master title style</a:t>
            </a:r>
            <a:endParaRPr lang="en-US" dirty="0"/>
          </a:p>
        </p:txBody>
      </p:sp>
    </p:spTree>
    <p:extLst>
      <p:ext uri="{BB962C8B-B14F-4D97-AF65-F5344CB8AC3E}">
        <p14:creationId xmlns:p14="http://schemas.microsoft.com/office/powerpoint/2010/main" val="1542595661"/>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en-US" noProof="0"/>
              <a:t>Click to edit Master title style</a:t>
            </a:r>
            <a:endParaRPr lang="en-US" noProof="0" dirty="0"/>
          </a:p>
        </p:txBody>
      </p:sp>
      <p:sp>
        <p:nvSpPr>
          <p:cNvPr id="13" name="Untertitel"/>
          <p:cNvSpPr>
            <a:spLocks noGrp="1"/>
          </p:cNvSpPr>
          <p:nvPr>
            <p:ph type="body" sz="quarter" idx="13"/>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en-US" noProof="0"/>
              <a:t>Edit Master text styles</a:t>
            </a:r>
          </a:p>
        </p:txBody>
      </p:sp>
      <p:sp>
        <p:nvSpPr>
          <p:cNvPr id="3" name="Text"/>
          <p:cNvSpPr>
            <a:spLocks noGrp="1"/>
          </p:cNvSpPr>
          <p:nvPr>
            <p:ph idx="1"/>
          </p:nvPr>
        </p:nvSpPr>
        <p:spPr>
          <a:xfrm>
            <a:off x="935878" y="3599165"/>
            <a:ext cx="22504268" cy="863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Datum">
            <a:extLst>
              <a:ext uri="{FF2B5EF4-FFF2-40B4-BE49-F238E27FC236}">
                <a16:creationId xmlns:a16="http://schemas.microsoft.com/office/drawing/2014/main" id="{2611C3F1-9A24-4BA5-9FA5-018F9646460D}"/>
              </a:ext>
            </a:extLst>
          </p:cNvPr>
          <p:cNvSpPr>
            <a:spLocks noGrp="1"/>
          </p:cNvSpPr>
          <p:nvPr>
            <p:ph type="dt" sz="half" idx="14"/>
          </p:nvPr>
        </p:nvSpPr>
        <p:spPr>
          <a:xfrm>
            <a:off x="0" y="0"/>
            <a:ext cx="0" cy="0"/>
          </a:xfrm>
        </p:spPr>
        <p:txBody>
          <a:bodyPr/>
          <a:lstStyle>
            <a:lvl1pPr>
              <a:defRPr/>
            </a:lvl1pPr>
          </a:lstStyle>
          <a:p>
            <a:pPr>
              <a:defRPr/>
            </a:pPr>
            <a:endParaRPr lang="en-US"/>
          </a:p>
        </p:txBody>
      </p:sp>
      <p:sp>
        <p:nvSpPr>
          <p:cNvPr id="6" name="Fußzeile">
            <a:extLst>
              <a:ext uri="{FF2B5EF4-FFF2-40B4-BE49-F238E27FC236}">
                <a16:creationId xmlns:a16="http://schemas.microsoft.com/office/drawing/2014/main" id="{197C4E09-EB95-4F05-AC52-13C3AE57A866}"/>
              </a:ext>
            </a:extLst>
          </p:cNvPr>
          <p:cNvSpPr>
            <a:spLocks noGrp="1"/>
          </p:cNvSpPr>
          <p:nvPr>
            <p:ph type="ftr" sz="quarter" idx="15"/>
          </p:nvPr>
        </p:nvSpPr>
        <p:spPr>
          <a:xfrm>
            <a:off x="0" y="0"/>
            <a:ext cx="0" cy="0"/>
          </a:xfrm>
        </p:spPr>
        <p:txBody>
          <a:bodyPr/>
          <a:lstStyle>
            <a:lvl1pPr>
              <a:defRPr/>
            </a:lvl1pPr>
          </a:lstStyle>
          <a:p>
            <a:pPr>
              <a:defRPr/>
            </a:pPr>
            <a:endParaRPr lang="en-US"/>
          </a:p>
        </p:txBody>
      </p:sp>
      <p:sp>
        <p:nvSpPr>
          <p:cNvPr id="7" name="Foliennummer">
            <a:extLst>
              <a:ext uri="{FF2B5EF4-FFF2-40B4-BE49-F238E27FC236}">
                <a16:creationId xmlns:a16="http://schemas.microsoft.com/office/drawing/2014/main" id="{BFB181B6-25AD-47B9-AA6C-26405C99D241}"/>
              </a:ext>
            </a:extLst>
          </p:cNvPr>
          <p:cNvSpPr>
            <a:spLocks noGrp="1"/>
          </p:cNvSpPr>
          <p:nvPr>
            <p:ph type="sldNum" sz="quarter" idx="16"/>
          </p:nvPr>
        </p:nvSpPr>
        <p:spPr>
          <a:xfrm>
            <a:off x="0" y="0"/>
            <a:ext cx="0" cy="0"/>
          </a:xfrm>
        </p:spPr>
        <p:txBody>
          <a:bodyPr anchor="t"/>
          <a:lstStyle>
            <a:lvl1pPr>
              <a:defRPr smtClean="0"/>
            </a:lvl1pPr>
          </a:lstStyle>
          <a:p>
            <a:pPr>
              <a:defRPr/>
            </a:pPr>
            <a:fld id="{AECBC606-E80C-450A-B889-674EE85B9A44}" type="slidenum">
              <a:rPr lang="en-US" altLang="en-US"/>
              <a:pPr>
                <a:defRPr/>
              </a:pPr>
              <a:t>‹#›</a:t>
            </a:fld>
            <a:endParaRPr lang="en-US" altLang="en-US"/>
          </a:p>
        </p:txBody>
      </p:sp>
    </p:spTree>
    <p:extLst>
      <p:ext uri="{BB962C8B-B14F-4D97-AF65-F5344CB8AC3E}">
        <p14:creationId xmlns:p14="http://schemas.microsoft.com/office/powerpoint/2010/main" val="2193351703"/>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Inhalt">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a:t>Titelmasterformat durch Klicken bearbeiten</a:t>
            </a:r>
          </a:p>
        </p:txBody>
      </p:sp>
      <p:sp>
        <p:nvSpPr>
          <p:cNvPr id="15" name="Untertitel"/>
          <p:cNvSpPr>
            <a:spLocks noGrp="1"/>
          </p:cNvSpPr>
          <p:nvPr>
            <p:ph type="body" sz="quarter" idx="13"/>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en-US"/>
              <a:t>Edit Master text styles</a:t>
            </a:r>
          </a:p>
        </p:txBody>
      </p:sp>
      <p:sp>
        <p:nvSpPr>
          <p:cNvPr id="3" name="Text"/>
          <p:cNvSpPr>
            <a:spLocks noGrp="1"/>
          </p:cNvSpPr>
          <p:nvPr>
            <p:ph idx="1"/>
          </p:nvPr>
        </p:nvSpPr>
        <p:spPr>
          <a:xfrm>
            <a:off x="935876" y="3599165"/>
            <a:ext cx="5086137"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
          <p:cNvSpPr>
            <a:spLocks noGrp="1"/>
          </p:cNvSpPr>
          <p:nvPr>
            <p:ph idx="14"/>
          </p:nvPr>
        </p:nvSpPr>
        <p:spPr>
          <a:xfrm>
            <a:off x="6738320" y="3599165"/>
            <a:ext cx="5089737"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6" name="Text"/>
          <p:cNvSpPr>
            <a:spLocks noGrp="1"/>
          </p:cNvSpPr>
          <p:nvPr>
            <p:ph idx="15"/>
          </p:nvPr>
        </p:nvSpPr>
        <p:spPr>
          <a:xfrm>
            <a:off x="12544364" y="3599165"/>
            <a:ext cx="5089737"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8" name="Text"/>
          <p:cNvSpPr>
            <a:spLocks noGrp="1"/>
          </p:cNvSpPr>
          <p:nvPr>
            <p:ph idx="16"/>
          </p:nvPr>
        </p:nvSpPr>
        <p:spPr>
          <a:xfrm>
            <a:off x="18350407" y="3599165"/>
            <a:ext cx="5089737"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Datum">
            <a:extLst>
              <a:ext uri="{FF2B5EF4-FFF2-40B4-BE49-F238E27FC236}">
                <a16:creationId xmlns:a16="http://schemas.microsoft.com/office/drawing/2014/main" id="{C4F37F74-9C87-4FF3-B94B-FFA06FF9CE83}"/>
              </a:ext>
            </a:extLst>
          </p:cNvPr>
          <p:cNvSpPr>
            <a:spLocks noGrp="1"/>
          </p:cNvSpPr>
          <p:nvPr>
            <p:ph type="dt" sz="half" idx="17"/>
          </p:nvPr>
        </p:nvSpPr>
        <p:spPr>
          <a:xfrm>
            <a:off x="0" y="0"/>
            <a:ext cx="0" cy="0"/>
          </a:xfrm>
        </p:spPr>
        <p:txBody>
          <a:bodyPr/>
          <a:lstStyle>
            <a:lvl1pPr>
              <a:defRPr/>
            </a:lvl1pPr>
          </a:lstStyle>
          <a:p>
            <a:pPr>
              <a:defRPr/>
            </a:pPr>
            <a:endParaRPr lang="de-DE"/>
          </a:p>
        </p:txBody>
      </p:sp>
      <p:sp>
        <p:nvSpPr>
          <p:cNvPr id="10" name="Fußzeile">
            <a:extLst>
              <a:ext uri="{FF2B5EF4-FFF2-40B4-BE49-F238E27FC236}">
                <a16:creationId xmlns:a16="http://schemas.microsoft.com/office/drawing/2014/main" id="{78C70A4E-B351-41DE-BD9A-9447E9483528}"/>
              </a:ext>
            </a:extLst>
          </p:cNvPr>
          <p:cNvSpPr>
            <a:spLocks noGrp="1"/>
          </p:cNvSpPr>
          <p:nvPr>
            <p:ph type="ftr" sz="quarter" idx="18"/>
          </p:nvPr>
        </p:nvSpPr>
        <p:spPr>
          <a:xfrm>
            <a:off x="0" y="0"/>
            <a:ext cx="0" cy="0"/>
          </a:xfrm>
        </p:spPr>
        <p:txBody>
          <a:bodyPr/>
          <a:lstStyle>
            <a:lvl1pPr>
              <a:defRPr/>
            </a:lvl1pPr>
          </a:lstStyle>
          <a:p>
            <a:pPr>
              <a:defRPr/>
            </a:pPr>
            <a:endParaRPr lang="de-DE"/>
          </a:p>
        </p:txBody>
      </p:sp>
      <p:sp>
        <p:nvSpPr>
          <p:cNvPr id="11" name="Foliennummer">
            <a:extLst>
              <a:ext uri="{FF2B5EF4-FFF2-40B4-BE49-F238E27FC236}">
                <a16:creationId xmlns:a16="http://schemas.microsoft.com/office/drawing/2014/main" id="{99BA03ED-1BE2-4AD8-AA50-162945A30D01}"/>
              </a:ext>
            </a:extLst>
          </p:cNvPr>
          <p:cNvSpPr>
            <a:spLocks noGrp="1"/>
          </p:cNvSpPr>
          <p:nvPr>
            <p:ph type="sldNum" sz="quarter" idx="19"/>
          </p:nvPr>
        </p:nvSpPr>
        <p:spPr>
          <a:xfrm>
            <a:off x="0" y="0"/>
            <a:ext cx="0" cy="0"/>
          </a:xfrm>
        </p:spPr>
        <p:txBody>
          <a:bodyPr anchor="t"/>
          <a:lstStyle>
            <a:lvl1pPr>
              <a:defRPr smtClean="0"/>
            </a:lvl1pPr>
          </a:lstStyle>
          <a:p>
            <a:pPr>
              <a:defRPr/>
            </a:pPr>
            <a:fld id="{BEF0C4D7-861D-48B6-BA94-8973D1F0A029}" type="slidenum">
              <a:rPr lang="de-DE" altLang="en-US"/>
              <a:pPr>
                <a:defRPr/>
              </a:pPr>
              <a:t>‹#›</a:t>
            </a:fld>
            <a:endParaRPr lang="de-DE" altLang="en-US"/>
          </a:p>
        </p:txBody>
      </p:sp>
    </p:spTree>
    <p:extLst>
      <p:ext uri="{BB962C8B-B14F-4D97-AF65-F5344CB8AC3E}">
        <p14:creationId xmlns:p14="http://schemas.microsoft.com/office/powerpoint/2010/main" val="1917946435"/>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en-US" noProof="0"/>
              <a:t>Click to edit Master title style</a:t>
            </a:r>
            <a:endParaRPr lang="en-US" noProof="0" dirty="0"/>
          </a:p>
        </p:txBody>
      </p:sp>
      <p:sp>
        <p:nvSpPr>
          <p:cNvPr id="14" name="Untertitel"/>
          <p:cNvSpPr>
            <a:spLocks noGrp="1"/>
          </p:cNvSpPr>
          <p:nvPr>
            <p:ph type="body" sz="quarter" idx="13"/>
          </p:nvPr>
        </p:nvSpPr>
        <p:spPr>
          <a:xfrm>
            <a:off x="935879" y="2267476"/>
            <a:ext cx="22504268" cy="503884"/>
          </a:xfrm>
        </p:spPr>
        <p:txBody>
          <a:bodyPr rIns="2520000"/>
          <a:lstStyle>
            <a:lvl1pPr marL="0" indent="0">
              <a:buNone/>
              <a:defRPr sz="3199" b="0" i="1">
                <a:solidFill>
                  <a:schemeClr val="tx1">
                    <a:lumMod val="75000"/>
                    <a:lumOff val="25000"/>
                  </a:schemeClr>
                </a:solidFill>
              </a:defRPr>
            </a:lvl1pPr>
          </a:lstStyle>
          <a:p>
            <a:pPr lvl="0"/>
            <a:r>
              <a:rPr lang="en-US" noProof="0"/>
              <a:t>Click to edit Master text styles</a:t>
            </a:r>
          </a:p>
        </p:txBody>
      </p:sp>
      <p:sp>
        <p:nvSpPr>
          <p:cNvPr id="4" name="Datum">
            <a:extLst>
              <a:ext uri="{FF2B5EF4-FFF2-40B4-BE49-F238E27FC236}">
                <a16:creationId xmlns:a16="http://schemas.microsoft.com/office/drawing/2014/main" id="{A6B3E178-F5B4-4140-A3E9-9D4D4D85F36C}"/>
              </a:ext>
            </a:extLst>
          </p:cNvPr>
          <p:cNvSpPr>
            <a:spLocks noGrp="1"/>
          </p:cNvSpPr>
          <p:nvPr>
            <p:ph type="dt" sz="half" idx="14"/>
          </p:nvPr>
        </p:nvSpPr>
        <p:spPr>
          <a:xfrm>
            <a:off x="0" y="0"/>
            <a:ext cx="0" cy="0"/>
          </a:xfrm>
        </p:spPr>
        <p:txBody>
          <a:bodyPr/>
          <a:lstStyle>
            <a:lvl1pPr>
              <a:defRPr/>
            </a:lvl1pPr>
          </a:lstStyle>
          <a:p>
            <a:pPr>
              <a:defRPr/>
            </a:pPr>
            <a:fld id="{34703A2B-93AF-42E0-872C-A1CF643B7D15}" type="datetime1">
              <a:rPr lang="en-US"/>
              <a:pPr>
                <a:defRPr/>
              </a:pPr>
              <a:t>5/23/2025</a:t>
            </a:fld>
            <a:r>
              <a:rPr lang="en-US" spc="600"/>
              <a:t> </a:t>
            </a:r>
            <a:r>
              <a:rPr lang="en-US" dirty="0"/>
              <a:t>|</a:t>
            </a:r>
          </a:p>
        </p:txBody>
      </p:sp>
      <p:sp>
        <p:nvSpPr>
          <p:cNvPr id="5" name="Fußzeile">
            <a:extLst>
              <a:ext uri="{FF2B5EF4-FFF2-40B4-BE49-F238E27FC236}">
                <a16:creationId xmlns:a16="http://schemas.microsoft.com/office/drawing/2014/main" id="{9A846489-9344-404C-B40A-AA72ED850F04}"/>
              </a:ext>
            </a:extLst>
          </p:cNvPr>
          <p:cNvSpPr>
            <a:spLocks noGrp="1"/>
          </p:cNvSpPr>
          <p:nvPr>
            <p:ph type="ftr" sz="quarter" idx="15"/>
          </p:nvPr>
        </p:nvSpPr>
        <p:spPr>
          <a:xfrm>
            <a:off x="0" y="0"/>
            <a:ext cx="0" cy="0"/>
          </a:xfrm>
        </p:spPr>
        <p:txBody>
          <a:bodyPr/>
          <a:lstStyle>
            <a:lvl1pPr>
              <a:defRPr/>
            </a:lvl1pPr>
          </a:lstStyle>
          <a:p>
            <a:pPr>
              <a:defRPr/>
            </a:pPr>
            <a:r>
              <a:rPr lang="en-US"/>
              <a:t>Wireless Access Workshop and Solution Overview</a:t>
            </a:r>
            <a:endParaRPr lang="en-US" dirty="0"/>
          </a:p>
        </p:txBody>
      </p:sp>
      <p:sp>
        <p:nvSpPr>
          <p:cNvPr id="6" name="Foliennummer">
            <a:extLst>
              <a:ext uri="{FF2B5EF4-FFF2-40B4-BE49-F238E27FC236}">
                <a16:creationId xmlns:a16="http://schemas.microsoft.com/office/drawing/2014/main" id="{BB8F879C-799E-4C83-95C7-BE5DF5CA7330}"/>
              </a:ext>
            </a:extLst>
          </p:cNvPr>
          <p:cNvSpPr>
            <a:spLocks noGrp="1"/>
          </p:cNvSpPr>
          <p:nvPr>
            <p:ph type="sldNum" sz="quarter" idx="16"/>
          </p:nvPr>
        </p:nvSpPr>
        <p:spPr>
          <a:xfrm>
            <a:off x="0" y="0"/>
            <a:ext cx="0" cy="0"/>
          </a:xfrm>
        </p:spPr>
        <p:txBody>
          <a:bodyPr anchor="t"/>
          <a:lstStyle>
            <a:lvl1pPr>
              <a:defRPr smtClean="0"/>
            </a:lvl1pPr>
          </a:lstStyle>
          <a:p>
            <a:pPr>
              <a:defRPr/>
            </a:pPr>
            <a:fld id="{2565D81F-050C-4AB8-B77E-04F6C2AD6C0F}" type="slidenum">
              <a:rPr lang="en-US" altLang="en-US"/>
              <a:pPr>
                <a:defRPr/>
              </a:pPr>
              <a:t>‹#›</a:t>
            </a:fld>
            <a:endParaRPr lang="en-US" altLang="en-US"/>
          </a:p>
        </p:txBody>
      </p:sp>
    </p:spTree>
    <p:extLst>
      <p:ext uri="{BB962C8B-B14F-4D97-AF65-F5344CB8AC3E}">
        <p14:creationId xmlns:p14="http://schemas.microsoft.com/office/powerpoint/2010/main" val="301246642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14E232CB-D3DE-4314-BE44-B3CCA205853A}"/>
              </a:ext>
            </a:extLst>
          </p:cNvPr>
          <p:cNvSpPr txBox="1">
            <a:spLocks noChangeArrowheads="1"/>
          </p:cNvSpPr>
          <p:nvPr userDrawn="1"/>
        </p:nvSpPr>
        <p:spPr bwMode="auto">
          <a:xfrm>
            <a:off x="1652588" y="2128838"/>
            <a:ext cx="10974387" cy="1631950"/>
          </a:xfrm>
          <a:prstGeom prst="rect">
            <a:avLst/>
          </a:prstGeom>
          <a:noFill/>
          <a:ln>
            <a:noFill/>
          </a:ln>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eaLnBrk="1" hangingPunct="1">
              <a:defRPr/>
            </a:pPr>
            <a:r>
              <a:rPr lang="en-US" altLang="en-US" sz="10000" b="1" dirty="0">
                <a:solidFill>
                  <a:srgbClr val="E3000F"/>
                </a:solidFill>
                <a:latin typeface="Tahoma" panose="020B0604030504040204" pitchFamily="34" charset="0"/>
                <a:cs typeface="Tahoma" panose="020B0604030504040204" pitchFamily="34" charset="0"/>
              </a:rPr>
              <a:t>About Us</a:t>
            </a:r>
          </a:p>
        </p:txBody>
      </p:sp>
      <p:sp>
        <p:nvSpPr>
          <p:cNvPr id="3" name="TextBox 2">
            <a:extLst>
              <a:ext uri="{FF2B5EF4-FFF2-40B4-BE49-F238E27FC236}">
                <a16:creationId xmlns:a16="http://schemas.microsoft.com/office/drawing/2014/main" id="{1FB86F87-0D21-4E01-9448-A47D8A139140}"/>
              </a:ext>
            </a:extLst>
          </p:cNvPr>
          <p:cNvSpPr txBox="1"/>
          <p:nvPr userDrawn="1"/>
        </p:nvSpPr>
        <p:spPr>
          <a:xfrm>
            <a:off x="1652588" y="4413250"/>
            <a:ext cx="6186487" cy="954088"/>
          </a:xfrm>
          <a:prstGeom prst="rect">
            <a:avLst/>
          </a:prstGeom>
          <a:noFill/>
        </p:spPr>
        <p:txBody>
          <a:bodyPr>
            <a:spAutoFit/>
          </a:bodyPr>
          <a:lstStyle/>
          <a:p>
            <a:pPr defTabSz="1828434" eaLnBrk="1" fontAlgn="auto" hangingPunct="1">
              <a:spcBef>
                <a:spcPts val="0"/>
              </a:spcBef>
              <a:spcAft>
                <a:spcPts val="0"/>
              </a:spcAft>
              <a:defRPr/>
            </a:pPr>
            <a:r>
              <a:rPr lang="en-US" sz="2800" b="1" spc="600" dirty="0">
                <a:latin typeface="Tahoma" panose="020B0604030504040204" pitchFamily="34" charset="0"/>
                <a:ea typeface="Tahoma" panose="020B0604030504040204" pitchFamily="34" charset="0"/>
                <a:cs typeface="Tahoma" panose="020B0604030504040204" pitchFamily="34" charset="0"/>
              </a:rPr>
              <a:t>WRITE HERE SOMETHING ABOUT</a:t>
            </a:r>
          </a:p>
        </p:txBody>
      </p:sp>
      <p:sp>
        <p:nvSpPr>
          <p:cNvPr id="4" name="TextBox 12">
            <a:extLst>
              <a:ext uri="{FF2B5EF4-FFF2-40B4-BE49-F238E27FC236}">
                <a16:creationId xmlns:a16="http://schemas.microsoft.com/office/drawing/2014/main" id="{B748A61C-8170-48B5-A32A-552C983ECD38}"/>
              </a:ext>
            </a:extLst>
          </p:cNvPr>
          <p:cNvSpPr txBox="1">
            <a:spLocks noChangeArrowheads="1"/>
          </p:cNvSpPr>
          <p:nvPr userDrawn="1"/>
        </p:nvSpPr>
        <p:spPr bwMode="auto">
          <a:xfrm>
            <a:off x="1652588" y="5551488"/>
            <a:ext cx="7062787" cy="4524375"/>
          </a:xfrm>
          <a:prstGeom prst="rect">
            <a:avLst/>
          </a:prstGeom>
          <a:noFill/>
          <a:ln>
            <a:noFill/>
          </a:ln>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eaLnBrk="1" hangingPunct="1">
              <a:lnSpc>
                <a:spcPct val="150000"/>
              </a:lnSpc>
              <a:defRPr/>
            </a:pPr>
            <a:r>
              <a:rPr lang="en-US" altLang="en-US" sz="2400" dirty="0">
                <a:solidFill>
                  <a:srgbClr val="000000"/>
                </a:solidFill>
                <a:latin typeface="Tahoma" panose="020B0604030504040204" pitchFamily="34" charset="0"/>
                <a:cs typeface="Tahoma" panose="020B0604030504040204" pitchFamily="34" charset="0"/>
              </a:rPr>
              <a:t>Entrepreneurial activities differ substantially depending on the type of organization and creativity. Entrepreneurial activities differ substantially depending on the type of organization and creativity. Entrepreneurial activities differ substantially depending on the type of organization and creativity. Entrepreneurial activities differ substantially.</a:t>
            </a:r>
          </a:p>
        </p:txBody>
      </p:sp>
      <p:sp>
        <p:nvSpPr>
          <p:cNvPr id="5" name="TextBox 4">
            <a:extLst>
              <a:ext uri="{FF2B5EF4-FFF2-40B4-BE49-F238E27FC236}">
                <a16:creationId xmlns:a16="http://schemas.microsoft.com/office/drawing/2014/main" id="{69B3129A-D448-403A-B6E3-B0C44E5E7F9D}"/>
              </a:ext>
            </a:extLst>
          </p:cNvPr>
          <p:cNvSpPr txBox="1"/>
          <p:nvPr userDrawn="1"/>
        </p:nvSpPr>
        <p:spPr>
          <a:xfrm>
            <a:off x="9955213" y="4413250"/>
            <a:ext cx="6188075" cy="954088"/>
          </a:xfrm>
          <a:prstGeom prst="rect">
            <a:avLst/>
          </a:prstGeom>
          <a:noFill/>
        </p:spPr>
        <p:txBody>
          <a:bodyPr>
            <a:spAutoFit/>
          </a:bodyPr>
          <a:lstStyle/>
          <a:p>
            <a:pPr defTabSz="1828434" eaLnBrk="1" fontAlgn="auto" hangingPunct="1">
              <a:spcBef>
                <a:spcPts val="0"/>
              </a:spcBef>
              <a:spcAft>
                <a:spcPts val="0"/>
              </a:spcAft>
              <a:defRPr/>
            </a:pPr>
            <a:r>
              <a:rPr lang="en-US" sz="2800" b="1" spc="600" dirty="0">
                <a:latin typeface="Tahoma" panose="020B0604030504040204" pitchFamily="34" charset="0"/>
                <a:ea typeface="Tahoma" panose="020B0604030504040204" pitchFamily="34" charset="0"/>
                <a:cs typeface="Tahoma" panose="020B0604030504040204" pitchFamily="34" charset="0"/>
              </a:rPr>
              <a:t>WRITE HERE SOMETHING ABOUT</a:t>
            </a:r>
          </a:p>
        </p:txBody>
      </p:sp>
      <p:sp>
        <p:nvSpPr>
          <p:cNvPr id="6" name="TextBox 14">
            <a:extLst>
              <a:ext uri="{FF2B5EF4-FFF2-40B4-BE49-F238E27FC236}">
                <a16:creationId xmlns:a16="http://schemas.microsoft.com/office/drawing/2014/main" id="{9646ADE9-59DC-4AD6-9901-31121C9329F1}"/>
              </a:ext>
            </a:extLst>
          </p:cNvPr>
          <p:cNvSpPr txBox="1">
            <a:spLocks noChangeArrowheads="1"/>
          </p:cNvSpPr>
          <p:nvPr userDrawn="1"/>
        </p:nvSpPr>
        <p:spPr bwMode="auto">
          <a:xfrm>
            <a:off x="9955213" y="5551488"/>
            <a:ext cx="7062787" cy="3416300"/>
          </a:xfrm>
          <a:prstGeom prst="rect">
            <a:avLst/>
          </a:prstGeom>
          <a:noFill/>
          <a:ln>
            <a:noFill/>
          </a:ln>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eaLnBrk="1" hangingPunct="1">
              <a:lnSpc>
                <a:spcPct val="150000"/>
              </a:lnSpc>
              <a:defRPr/>
            </a:pPr>
            <a:r>
              <a:rPr lang="en-US" altLang="en-US" sz="2400" dirty="0">
                <a:solidFill>
                  <a:srgbClr val="000000"/>
                </a:solidFill>
                <a:latin typeface="Arial" panose="020B0604020202020204" pitchFamily="34" charset="0"/>
                <a:ea typeface="Montserrat Light" pitchFamily="50" charset="0"/>
                <a:cs typeface="Arial" panose="020B0604020202020204" pitchFamily="34" charset="0"/>
              </a:rPr>
              <a:t>Entrepreneurial activities differ substantially depending on the type of organization and creativity. Entrepreneurial activities differ substantially depending on the type of organization and creativity. Entrepreneurial activities differ substantially depending on</a:t>
            </a:r>
          </a:p>
        </p:txBody>
      </p:sp>
    </p:spTree>
    <p:extLst>
      <p:ext uri="{BB962C8B-B14F-4D97-AF65-F5344CB8AC3E}">
        <p14:creationId xmlns:p14="http://schemas.microsoft.com/office/powerpoint/2010/main" val="13981921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2"/>
          <p:cNvSpPr>
            <a:spLocks noGrp="1"/>
          </p:cNvSpPr>
          <p:nvPr>
            <p:ph idx="1"/>
          </p:nvPr>
        </p:nvSpPr>
        <p:spPr bwMode="auto">
          <a:xfrm>
            <a:off x="1676401" y="2672861"/>
            <a:ext cx="19460308" cy="8880231"/>
          </a:xfrm>
          <a:prstGeom prst="rect">
            <a:avLst/>
          </a:prstGeom>
          <a:noFill/>
          <a:ln>
            <a:noFill/>
          </a:ln>
        </p:spPr>
        <p:txBody>
          <a:bodyPr/>
          <a:lstStyle>
            <a:lvl2pPr>
              <a:defRPr sz="2200">
                <a:solidFill>
                  <a:schemeClr val="tx1"/>
                </a:solidFill>
              </a:defRPr>
            </a:lvl2pPr>
            <a:lvl3pPr>
              <a:defRPr sz="1800">
                <a:solidFill>
                  <a:schemeClr val="tx1"/>
                </a:solidFill>
              </a:defRPr>
            </a:lvl3pPr>
          </a:lstStyle>
          <a:p>
            <a:pPr lvl="0"/>
            <a:r>
              <a:rPr lang="en-US" altLang="en-US" noProof="0"/>
              <a:t>Edit Master text styles</a:t>
            </a:r>
          </a:p>
          <a:p>
            <a:pPr lvl="1"/>
            <a:r>
              <a:rPr lang="en-US" altLang="en-US" noProof="0"/>
              <a:t>Second level</a:t>
            </a:r>
          </a:p>
          <a:p>
            <a:pPr lvl="2"/>
            <a:r>
              <a:rPr lang="en-US" altLang="en-US" noProof="0"/>
              <a:t>Third level</a:t>
            </a:r>
          </a:p>
        </p:txBody>
      </p:sp>
      <p:sp>
        <p:nvSpPr>
          <p:cNvPr id="8" name="Title Placeholder 3"/>
          <p:cNvSpPr>
            <a:spLocks noGrp="1"/>
          </p:cNvSpPr>
          <p:nvPr>
            <p:ph type="title"/>
          </p:nvPr>
        </p:nvSpPr>
        <p:spPr bwMode="auto">
          <a:xfrm>
            <a:off x="1676400" y="330908"/>
            <a:ext cx="20040600" cy="1371600"/>
          </a:xfrm>
          <a:prstGeom prst="rect">
            <a:avLst/>
          </a:prstGeom>
          <a:noFill/>
          <a:ln>
            <a:noFill/>
          </a:ln>
        </p:spPr>
        <p:txBody>
          <a:bodyPr/>
          <a:lstStyle/>
          <a:p>
            <a:pPr lvl="0"/>
            <a:r>
              <a:rPr lang="en-US" altLang="en-US" dirty="0"/>
              <a:t>Click to edit Master title style</a:t>
            </a:r>
          </a:p>
        </p:txBody>
      </p:sp>
    </p:spTree>
    <p:extLst>
      <p:ext uri="{BB962C8B-B14F-4D97-AF65-F5344CB8AC3E}">
        <p14:creationId xmlns:p14="http://schemas.microsoft.com/office/powerpoint/2010/main" val="35344985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ext Placeholder 2"/>
          <p:cNvSpPr>
            <a:spLocks noGrp="1"/>
          </p:cNvSpPr>
          <p:nvPr>
            <p:ph idx="1"/>
          </p:nvPr>
        </p:nvSpPr>
        <p:spPr bwMode="auto">
          <a:xfrm>
            <a:off x="1676401" y="2672861"/>
            <a:ext cx="8506690" cy="8880231"/>
          </a:xfrm>
          <a:prstGeom prst="rect">
            <a:avLst/>
          </a:prstGeom>
          <a:noFill/>
          <a:ln>
            <a:noFill/>
          </a:ln>
        </p:spPr>
        <p:txBody>
          <a:bodyPr/>
          <a:lstStyle>
            <a:lvl2pPr>
              <a:defRPr sz="2200">
                <a:solidFill>
                  <a:schemeClr val="tx1"/>
                </a:solidFill>
              </a:defRPr>
            </a:lvl2pPr>
            <a:lvl3pPr>
              <a:defRPr sz="1800">
                <a:solidFill>
                  <a:schemeClr val="tx1"/>
                </a:solidFill>
              </a:defRPr>
            </a:lvl3pPr>
          </a:lstStyle>
          <a:p>
            <a:pPr lvl="0"/>
            <a:r>
              <a:rPr lang="en-US" altLang="en-US" noProof="0" dirty="0"/>
              <a:t>Edit Master text styles</a:t>
            </a:r>
          </a:p>
          <a:p>
            <a:pPr lvl="1"/>
            <a:r>
              <a:rPr lang="en-US" altLang="en-US" noProof="0" dirty="0"/>
              <a:t>Second level</a:t>
            </a:r>
          </a:p>
          <a:p>
            <a:pPr lvl="2"/>
            <a:r>
              <a:rPr lang="en-US" altLang="en-US" noProof="0" dirty="0"/>
              <a:t>Third level</a:t>
            </a:r>
          </a:p>
        </p:txBody>
      </p:sp>
      <p:sp>
        <p:nvSpPr>
          <p:cNvPr id="8" name="Title Placeholder 3"/>
          <p:cNvSpPr>
            <a:spLocks noGrp="1"/>
          </p:cNvSpPr>
          <p:nvPr>
            <p:ph type="title"/>
          </p:nvPr>
        </p:nvSpPr>
        <p:spPr bwMode="auto">
          <a:xfrm>
            <a:off x="1676400" y="330908"/>
            <a:ext cx="20040600" cy="1371600"/>
          </a:xfrm>
          <a:prstGeom prst="rect">
            <a:avLst/>
          </a:prstGeom>
          <a:noFill/>
          <a:ln>
            <a:noFill/>
          </a:ln>
        </p:spPr>
        <p:txBody>
          <a:bodyPr/>
          <a:lstStyle/>
          <a:p>
            <a:pPr lvl="0"/>
            <a:r>
              <a:rPr lang="en-US" altLang="en-US" dirty="0"/>
              <a:t>Click to edit Master title style</a:t>
            </a:r>
          </a:p>
        </p:txBody>
      </p:sp>
      <p:sp>
        <p:nvSpPr>
          <p:cNvPr id="4" name="Text Placeholder 2"/>
          <p:cNvSpPr>
            <a:spLocks noGrp="1"/>
          </p:cNvSpPr>
          <p:nvPr>
            <p:ph idx="10"/>
          </p:nvPr>
        </p:nvSpPr>
        <p:spPr bwMode="auto">
          <a:xfrm>
            <a:off x="10536379" y="2679787"/>
            <a:ext cx="8506690" cy="8880231"/>
          </a:xfrm>
          <a:prstGeom prst="rect">
            <a:avLst/>
          </a:prstGeom>
          <a:noFill/>
          <a:ln>
            <a:noFill/>
          </a:ln>
        </p:spPr>
        <p:txBody>
          <a:bodyPr/>
          <a:lstStyle>
            <a:lvl2pPr>
              <a:defRPr sz="2200">
                <a:solidFill>
                  <a:schemeClr val="tx1"/>
                </a:solidFill>
              </a:defRPr>
            </a:lvl2pPr>
            <a:lvl3pPr>
              <a:defRPr sz="1800">
                <a:solidFill>
                  <a:schemeClr val="tx1"/>
                </a:solidFill>
              </a:defRPr>
            </a:lvl3pPr>
          </a:lstStyle>
          <a:p>
            <a:pPr lvl="0"/>
            <a:r>
              <a:rPr lang="en-US" altLang="en-US" noProof="0"/>
              <a:t>Edit Master text styles</a:t>
            </a:r>
          </a:p>
          <a:p>
            <a:pPr lvl="1"/>
            <a:r>
              <a:rPr lang="en-US" altLang="en-US" noProof="0"/>
              <a:t>Second level</a:t>
            </a:r>
          </a:p>
          <a:p>
            <a:pPr lvl="2"/>
            <a:r>
              <a:rPr lang="en-US" altLang="en-US" noProof="0"/>
              <a:t>Third level</a:t>
            </a:r>
          </a:p>
        </p:txBody>
      </p:sp>
    </p:spTree>
    <p:extLst>
      <p:ext uri="{BB962C8B-B14F-4D97-AF65-F5344CB8AC3E}">
        <p14:creationId xmlns:p14="http://schemas.microsoft.com/office/powerpoint/2010/main" val="32281840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ext Placeholder 2"/>
          <p:cNvSpPr>
            <a:spLocks noGrp="1"/>
          </p:cNvSpPr>
          <p:nvPr>
            <p:ph idx="1"/>
          </p:nvPr>
        </p:nvSpPr>
        <p:spPr bwMode="auto">
          <a:xfrm>
            <a:off x="1676400" y="2672861"/>
            <a:ext cx="5430981" cy="8880231"/>
          </a:xfrm>
          <a:prstGeom prst="rect">
            <a:avLst/>
          </a:prstGeom>
          <a:noFill/>
          <a:ln>
            <a:noFill/>
          </a:ln>
        </p:spPr>
        <p:txBody>
          <a:bodyPr/>
          <a:lstStyle>
            <a:lvl2pPr>
              <a:defRPr sz="2200">
                <a:solidFill>
                  <a:schemeClr val="tx1"/>
                </a:solidFill>
              </a:defRPr>
            </a:lvl2pPr>
            <a:lvl3pPr>
              <a:defRPr sz="1800">
                <a:solidFill>
                  <a:schemeClr val="tx1"/>
                </a:solidFill>
              </a:defRPr>
            </a:lvl3pPr>
          </a:lstStyle>
          <a:p>
            <a:pPr lvl="0"/>
            <a:r>
              <a:rPr lang="en-US" altLang="en-US" noProof="0"/>
              <a:t>Edit Master text styles</a:t>
            </a:r>
          </a:p>
          <a:p>
            <a:pPr lvl="1"/>
            <a:r>
              <a:rPr lang="en-US" altLang="en-US" noProof="0"/>
              <a:t>Second level</a:t>
            </a:r>
          </a:p>
          <a:p>
            <a:pPr lvl="2"/>
            <a:r>
              <a:rPr lang="en-US" altLang="en-US" noProof="0"/>
              <a:t>Third level</a:t>
            </a:r>
          </a:p>
        </p:txBody>
      </p:sp>
      <p:sp>
        <p:nvSpPr>
          <p:cNvPr id="8" name="Title Placeholder 3"/>
          <p:cNvSpPr>
            <a:spLocks noGrp="1"/>
          </p:cNvSpPr>
          <p:nvPr>
            <p:ph type="title"/>
          </p:nvPr>
        </p:nvSpPr>
        <p:spPr bwMode="auto">
          <a:xfrm>
            <a:off x="1676400" y="330908"/>
            <a:ext cx="20040600" cy="1371600"/>
          </a:xfrm>
          <a:prstGeom prst="rect">
            <a:avLst/>
          </a:prstGeom>
          <a:noFill/>
          <a:ln>
            <a:noFill/>
          </a:ln>
        </p:spPr>
        <p:txBody>
          <a:bodyPr/>
          <a:lstStyle/>
          <a:p>
            <a:pPr lvl="0"/>
            <a:r>
              <a:rPr lang="en-US" altLang="en-US" dirty="0"/>
              <a:t>Click to edit Master title style</a:t>
            </a:r>
          </a:p>
        </p:txBody>
      </p:sp>
      <p:sp>
        <p:nvSpPr>
          <p:cNvPr id="6" name="Text Placeholder 2"/>
          <p:cNvSpPr>
            <a:spLocks noGrp="1"/>
          </p:cNvSpPr>
          <p:nvPr>
            <p:ph idx="10"/>
          </p:nvPr>
        </p:nvSpPr>
        <p:spPr bwMode="auto">
          <a:xfrm>
            <a:off x="7751619" y="2672861"/>
            <a:ext cx="5430981" cy="8880231"/>
          </a:xfrm>
          <a:prstGeom prst="rect">
            <a:avLst/>
          </a:prstGeom>
          <a:noFill/>
          <a:ln>
            <a:noFill/>
          </a:ln>
        </p:spPr>
        <p:txBody>
          <a:bodyPr/>
          <a:lstStyle>
            <a:lvl2pPr>
              <a:defRPr sz="2200">
                <a:solidFill>
                  <a:schemeClr val="tx1"/>
                </a:solidFill>
              </a:defRPr>
            </a:lvl2pPr>
            <a:lvl3pPr>
              <a:defRPr sz="1800">
                <a:solidFill>
                  <a:schemeClr val="tx1"/>
                </a:solidFill>
              </a:defRPr>
            </a:lvl3pPr>
          </a:lstStyle>
          <a:p>
            <a:pPr lvl="0"/>
            <a:r>
              <a:rPr lang="en-US" altLang="en-US" noProof="0"/>
              <a:t>Edit Master text styles</a:t>
            </a:r>
          </a:p>
          <a:p>
            <a:pPr lvl="1"/>
            <a:r>
              <a:rPr lang="en-US" altLang="en-US" noProof="0"/>
              <a:t>Second level</a:t>
            </a:r>
          </a:p>
          <a:p>
            <a:pPr lvl="2"/>
            <a:r>
              <a:rPr lang="en-US" altLang="en-US" noProof="0"/>
              <a:t>Third level</a:t>
            </a:r>
          </a:p>
        </p:txBody>
      </p:sp>
      <p:sp>
        <p:nvSpPr>
          <p:cNvPr id="9" name="Text Placeholder 2"/>
          <p:cNvSpPr>
            <a:spLocks noGrp="1"/>
          </p:cNvSpPr>
          <p:nvPr>
            <p:ph idx="11"/>
          </p:nvPr>
        </p:nvSpPr>
        <p:spPr bwMode="auto">
          <a:xfrm>
            <a:off x="13698679" y="2672860"/>
            <a:ext cx="5430981" cy="8880231"/>
          </a:xfrm>
          <a:prstGeom prst="rect">
            <a:avLst/>
          </a:prstGeom>
          <a:noFill/>
          <a:ln>
            <a:noFill/>
          </a:ln>
        </p:spPr>
        <p:txBody>
          <a:bodyPr/>
          <a:lstStyle>
            <a:lvl2pPr>
              <a:defRPr sz="2200">
                <a:solidFill>
                  <a:schemeClr val="tx1"/>
                </a:solidFill>
              </a:defRPr>
            </a:lvl2pPr>
            <a:lvl3pPr>
              <a:defRPr sz="1800">
                <a:solidFill>
                  <a:schemeClr val="tx1"/>
                </a:solidFill>
              </a:defRPr>
            </a:lvl3pPr>
          </a:lstStyle>
          <a:p>
            <a:pPr lvl="0"/>
            <a:r>
              <a:rPr lang="en-US" altLang="en-US" noProof="0"/>
              <a:t>Edit Master text styles</a:t>
            </a:r>
          </a:p>
          <a:p>
            <a:pPr lvl="1"/>
            <a:r>
              <a:rPr lang="en-US" altLang="en-US" noProof="0"/>
              <a:t>Second level</a:t>
            </a:r>
          </a:p>
          <a:p>
            <a:pPr lvl="2"/>
            <a:r>
              <a:rPr lang="en-US" altLang="en-US" noProof="0"/>
              <a:t>Third level</a:t>
            </a:r>
          </a:p>
        </p:txBody>
      </p:sp>
    </p:spTree>
    <p:extLst>
      <p:ext uri="{BB962C8B-B14F-4D97-AF65-F5344CB8AC3E}">
        <p14:creationId xmlns:p14="http://schemas.microsoft.com/office/powerpoint/2010/main" val="10219711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en-US" noProof="0"/>
              <a:t>Click to edit Master title style</a:t>
            </a:r>
            <a:endParaRPr lang="en-US" noProof="0" dirty="0"/>
          </a:p>
        </p:txBody>
      </p:sp>
      <p:sp>
        <p:nvSpPr>
          <p:cNvPr id="14" name="Untertitel"/>
          <p:cNvSpPr>
            <a:spLocks noGrp="1"/>
          </p:cNvSpPr>
          <p:nvPr>
            <p:ph type="body" sz="quarter" idx="13"/>
          </p:nvPr>
        </p:nvSpPr>
        <p:spPr>
          <a:xfrm>
            <a:off x="935879" y="2267476"/>
            <a:ext cx="22504268" cy="503884"/>
          </a:xfrm>
        </p:spPr>
        <p:txBody>
          <a:bodyPr rIns="2520000"/>
          <a:lstStyle>
            <a:lvl1pPr marL="0" indent="0">
              <a:buNone/>
              <a:defRPr sz="3199" b="0" i="1">
                <a:solidFill>
                  <a:schemeClr val="tx1">
                    <a:lumMod val="75000"/>
                    <a:lumOff val="25000"/>
                  </a:schemeClr>
                </a:solidFill>
              </a:defRPr>
            </a:lvl1pPr>
          </a:lstStyle>
          <a:p>
            <a:pPr lvl="0"/>
            <a:r>
              <a:rPr lang="en-US" noProof="0"/>
              <a:t>Click to edit Master text styles</a:t>
            </a:r>
          </a:p>
        </p:txBody>
      </p:sp>
      <p:sp>
        <p:nvSpPr>
          <p:cNvPr id="4" name="Datum">
            <a:extLst>
              <a:ext uri="{FF2B5EF4-FFF2-40B4-BE49-F238E27FC236}">
                <a16:creationId xmlns:a16="http://schemas.microsoft.com/office/drawing/2014/main" id="{31BEF615-3654-4478-9BF4-925D5DFA972B}"/>
              </a:ext>
            </a:extLst>
          </p:cNvPr>
          <p:cNvSpPr>
            <a:spLocks noGrp="1"/>
          </p:cNvSpPr>
          <p:nvPr>
            <p:ph type="dt" sz="half" idx="14"/>
          </p:nvPr>
        </p:nvSpPr>
        <p:spPr>
          <a:xfrm>
            <a:off x="0" y="0"/>
            <a:ext cx="0" cy="0"/>
          </a:xfrm>
        </p:spPr>
        <p:txBody>
          <a:bodyPr/>
          <a:lstStyle>
            <a:lvl1pPr>
              <a:defRPr/>
            </a:lvl1pPr>
          </a:lstStyle>
          <a:p>
            <a:pPr>
              <a:defRPr/>
            </a:pPr>
            <a:fld id="{4F6E771B-02A9-4468-8E8A-252DA27EA9D0}" type="datetime1">
              <a:rPr lang="en-US"/>
              <a:pPr>
                <a:defRPr/>
              </a:pPr>
              <a:t>5/23/2025</a:t>
            </a:fld>
            <a:r>
              <a:rPr lang="en-US" spc="600"/>
              <a:t> </a:t>
            </a:r>
            <a:r>
              <a:rPr lang="en-US" dirty="0"/>
              <a:t>|</a:t>
            </a:r>
          </a:p>
        </p:txBody>
      </p:sp>
      <p:sp>
        <p:nvSpPr>
          <p:cNvPr id="5" name="Fußzeile">
            <a:extLst>
              <a:ext uri="{FF2B5EF4-FFF2-40B4-BE49-F238E27FC236}">
                <a16:creationId xmlns:a16="http://schemas.microsoft.com/office/drawing/2014/main" id="{7C740C7E-F2D5-4F0E-BD7D-69DB2946BFE3}"/>
              </a:ext>
            </a:extLst>
          </p:cNvPr>
          <p:cNvSpPr>
            <a:spLocks noGrp="1"/>
          </p:cNvSpPr>
          <p:nvPr>
            <p:ph type="ftr" sz="quarter" idx="15"/>
          </p:nvPr>
        </p:nvSpPr>
        <p:spPr>
          <a:xfrm>
            <a:off x="0" y="0"/>
            <a:ext cx="0" cy="0"/>
          </a:xfrm>
        </p:spPr>
        <p:txBody>
          <a:bodyPr/>
          <a:lstStyle>
            <a:lvl1pPr>
              <a:defRPr/>
            </a:lvl1pPr>
          </a:lstStyle>
          <a:p>
            <a:pPr>
              <a:defRPr/>
            </a:pPr>
            <a:r>
              <a:rPr lang="en-US"/>
              <a:t>Wireless Access Workshop and Solution Overview</a:t>
            </a:r>
            <a:endParaRPr lang="en-US" dirty="0"/>
          </a:p>
        </p:txBody>
      </p:sp>
      <p:sp>
        <p:nvSpPr>
          <p:cNvPr id="6" name="Foliennummer">
            <a:extLst>
              <a:ext uri="{FF2B5EF4-FFF2-40B4-BE49-F238E27FC236}">
                <a16:creationId xmlns:a16="http://schemas.microsoft.com/office/drawing/2014/main" id="{5847E7BC-7442-44FE-8A81-E0FBE8DDFA86}"/>
              </a:ext>
            </a:extLst>
          </p:cNvPr>
          <p:cNvSpPr>
            <a:spLocks noGrp="1"/>
          </p:cNvSpPr>
          <p:nvPr>
            <p:ph type="sldNum" sz="quarter" idx="16"/>
          </p:nvPr>
        </p:nvSpPr>
        <p:spPr>
          <a:xfrm>
            <a:off x="0" y="0"/>
            <a:ext cx="0" cy="0"/>
          </a:xfrm>
        </p:spPr>
        <p:txBody>
          <a:bodyPr anchor="t"/>
          <a:lstStyle>
            <a:lvl1pPr>
              <a:defRPr smtClean="0"/>
            </a:lvl1pPr>
          </a:lstStyle>
          <a:p>
            <a:pPr>
              <a:defRPr/>
            </a:pPr>
            <a:fld id="{1F6B0CD1-A5CF-459D-94FE-8FB5D90265E5}" type="slidenum">
              <a:rPr lang="en-US" altLang="en-US"/>
              <a:pPr>
                <a:defRPr/>
              </a:pPr>
              <a:t>‹#›</a:t>
            </a:fld>
            <a:endParaRPr lang="en-US" altLang="en-US"/>
          </a:p>
        </p:txBody>
      </p:sp>
    </p:spTree>
    <p:extLst>
      <p:ext uri="{BB962C8B-B14F-4D97-AF65-F5344CB8AC3E}">
        <p14:creationId xmlns:p14="http://schemas.microsoft.com/office/powerpoint/2010/main" val="3318394108"/>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Text Placeholder 2"/>
          <p:cNvSpPr>
            <a:spLocks noGrp="1"/>
          </p:cNvSpPr>
          <p:nvPr>
            <p:ph idx="1"/>
          </p:nvPr>
        </p:nvSpPr>
        <p:spPr bwMode="auto">
          <a:xfrm>
            <a:off x="1676401" y="2672862"/>
            <a:ext cx="19460307" cy="8880232"/>
          </a:xfrm>
          <a:prstGeom prst="rect">
            <a:avLst/>
          </a:prstGeom>
          <a:noFill/>
          <a:ln>
            <a:noFill/>
          </a:ln>
        </p:spPr>
        <p:txBody>
          <a:bodyPr/>
          <a:lstStyle>
            <a:lvl2pPr>
              <a:defRPr sz="2199">
                <a:solidFill>
                  <a:schemeClr val="tx1"/>
                </a:solidFill>
              </a:defRPr>
            </a:lvl2pPr>
            <a:lvl3pPr>
              <a:defRPr sz="1800">
                <a:solidFill>
                  <a:schemeClr val="tx1"/>
                </a:solidFill>
              </a:defRPr>
            </a:lvl3pPr>
          </a:lstStyle>
          <a:p>
            <a:pPr lvl="0"/>
            <a:r>
              <a:rPr lang="en-US" altLang="en-US" noProof="0"/>
              <a:t>Edit Master text styles</a:t>
            </a:r>
          </a:p>
          <a:p>
            <a:pPr lvl="1"/>
            <a:r>
              <a:rPr lang="en-US" altLang="en-US" noProof="0"/>
              <a:t>Second level</a:t>
            </a:r>
          </a:p>
          <a:p>
            <a:pPr lvl="2"/>
            <a:r>
              <a:rPr lang="en-US" altLang="en-US" noProof="0"/>
              <a:t>Third level</a:t>
            </a:r>
          </a:p>
        </p:txBody>
      </p:sp>
      <p:sp>
        <p:nvSpPr>
          <p:cNvPr id="8" name="Title Placeholder 3"/>
          <p:cNvSpPr>
            <a:spLocks noGrp="1"/>
          </p:cNvSpPr>
          <p:nvPr>
            <p:ph type="title"/>
          </p:nvPr>
        </p:nvSpPr>
        <p:spPr bwMode="auto">
          <a:xfrm>
            <a:off x="1676402" y="330910"/>
            <a:ext cx="20040602" cy="1371600"/>
          </a:xfrm>
          <a:prstGeom prst="rect">
            <a:avLst/>
          </a:prstGeom>
          <a:noFill/>
          <a:ln>
            <a:noFill/>
          </a:ln>
        </p:spPr>
        <p:txBody>
          <a:bodyPr/>
          <a:lstStyle/>
          <a:p>
            <a:pPr lvl="0"/>
            <a:r>
              <a:rPr lang="en-US" altLang="en-US" dirty="0"/>
              <a:t>Click to edit Master title style</a:t>
            </a:r>
          </a:p>
        </p:txBody>
      </p:sp>
    </p:spTree>
    <p:extLst>
      <p:ext uri="{BB962C8B-B14F-4D97-AF65-F5344CB8AC3E}">
        <p14:creationId xmlns:p14="http://schemas.microsoft.com/office/powerpoint/2010/main" val="32499121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Text Placeholder 2"/>
          <p:cNvSpPr>
            <a:spLocks noGrp="1"/>
          </p:cNvSpPr>
          <p:nvPr>
            <p:ph idx="1"/>
          </p:nvPr>
        </p:nvSpPr>
        <p:spPr bwMode="auto">
          <a:xfrm>
            <a:off x="1676402" y="2672862"/>
            <a:ext cx="8506690" cy="8880232"/>
          </a:xfrm>
          <a:prstGeom prst="rect">
            <a:avLst/>
          </a:prstGeom>
          <a:noFill/>
          <a:ln>
            <a:noFill/>
          </a:ln>
        </p:spPr>
        <p:txBody>
          <a:bodyPr/>
          <a:lstStyle>
            <a:lvl2pPr>
              <a:defRPr sz="2199">
                <a:solidFill>
                  <a:schemeClr val="tx1"/>
                </a:solidFill>
              </a:defRPr>
            </a:lvl2pPr>
            <a:lvl3pPr>
              <a:defRPr sz="1800">
                <a:solidFill>
                  <a:schemeClr val="tx1"/>
                </a:solidFill>
              </a:defRPr>
            </a:lvl3pPr>
          </a:lstStyle>
          <a:p>
            <a:pPr lvl="0"/>
            <a:r>
              <a:rPr lang="en-US" altLang="en-US" noProof="0" dirty="0"/>
              <a:t>Edit Master text styles</a:t>
            </a:r>
          </a:p>
          <a:p>
            <a:pPr lvl="1"/>
            <a:r>
              <a:rPr lang="en-US" altLang="en-US" noProof="0" dirty="0"/>
              <a:t>Second level</a:t>
            </a:r>
          </a:p>
          <a:p>
            <a:pPr lvl="2"/>
            <a:r>
              <a:rPr lang="en-US" altLang="en-US" noProof="0" dirty="0"/>
              <a:t>Third level</a:t>
            </a:r>
          </a:p>
        </p:txBody>
      </p:sp>
      <p:sp>
        <p:nvSpPr>
          <p:cNvPr id="8" name="Title Placeholder 3"/>
          <p:cNvSpPr>
            <a:spLocks noGrp="1"/>
          </p:cNvSpPr>
          <p:nvPr>
            <p:ph type="title"/>
          </p:nvPr>
        </p:nvSpPr>
        <p:spPr bwMode="auto">
          <a:xfrm>
            <a:off x="1676402" y="330910"/>
            <a:ext cx="20040602" cy="1371600"/>
          </a:xfrm>
          <a:prstGeom prst="rect">
            <a:avLst/>
          </a:prstGeom>
          <a:noFill/>
          <a:ln>
            <a:noFill/>
          </a:ln>
        </p:spPr>
        <p:txBody>
          <a:bodyPr/>
          <a:lstStyle/>
          <a:p>
            <a:pPr lvl="0"/>
            <a:r>
              <a:rPr lang="en-US" altLang="en-US" dirty="0"/>
              <a:t>Click to edit Master title style</a:t>
            </a:r>
          </a:p>
        </p:txBody>
      </p:sp>
      <p:sp>
        <p:nvSpPr>
          <p:cNvPr id="4" name="Text Placeholder 2"/>
          <p:cNvSpPr>
            <a:spLocks noGrp="1"/>
          </p:cNvSpPr>
          <p:nvPr>
            <p:ph idx="10"/>
          </p:nvPr>
        </p:nvSpPr>
        <p:spPr bwMode="auto">
          <a:xfrm>
            <a:off x="10536381" y="2679788"/>
            <a:ext cx="8506690" cy="8880232"/>
          </a:xfrm>
          <a:prstGeom prst="rect">
            <a:avLst/>
          </a:prstGeom>
          <a:noFill/>
          <a:ln>
            <a:noFill/>
          </a:ln>
        </p:spPr>
        <p:txBody>
          <a:bodyPr/>
          <a:lstStyle>
            <a:lvl2pPr>
              <a:defRPr sz="2199">
                <a:solidFill>
                  <a:schemeClr val="tx1"/>
                </a:solidFill>
              </a:defRPr>
            </a:lvl2pPr>
            <a:lvl3pPr>
              <a:defRPr sz="1800">
                <a:solidFill>
                  <a:schemeClr val="tx1"/>
                </a:solidFill>
              </a:defRPr>
            </a:lvl3pPr>
          </a:lstStyle>
          <a:p>
            <a:pPr lvl="0"/>
            <a:r>
              <a:rPr lang="en-US" altLang="en-US" noProof="0"/>
              <a:t>Edit Master text styles</a:t>
            </a:r>
          </a:p>
          <a:p>
            <a:pPr lvl="1"/>
            <a:r>
              <a:rPr lang="en-US" altLang="en-US" noProof="0"/>
              <a:t>Second level</a:t>
            </a:r>
          </a:p>
          <a:p>
            <a:pPr lvl="2"/>
            <a:r>
              <a:rPr lang="en-US" altLang="en-US" noProof="0"/>
              <a:t>Third level</a:t>
            </a:r>
          </a:p>
        </p:txBody>
      </p:sp>
    </p:spTree>
    <p:extLst>
      <p:ext uri="{BB962C8B-B14F-4D97-AF65-F5344CB8AC3E}">
        <p14:creationId xmlns:p14="http://schemas.microsoft.com/office/powerpoint/2010/main" val="33353457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Text Placeholder 2"/>
          <p:cNvSpPr>
            <a:spLocks noGrp="1"/>
          </p:cNvSpPr>
          <p:nvPr>
            <p:ph idx="1"/>
          </p:nvPr>
        </p:nvSpPr>
        <p:spPr bwMode="auto">
          <a:xfrm>
            <a:off x="1676402" y="2672862"/>
            <a:ext cx="5430979" cy="8880232"/>
          </a:xfrm>
          <a:prstGeom prst="rect">
            <a:avLst/>
          </a:prstGeom>
          <a:noFill/>
          <a:ln>
            <a:noFill/>
          </a:ln>
        </p:spPr>
        <p:txBody>
          <a:bodyPr/>
          <a:lstStyle>
            <a:lvl2pPr>
              <a:defRPr sz="2199">
                <a:solidFill>
                  <a:schemeClr val="tx1"/>
                </a:solidFill>
              </a:defRPr>
            </a:lvl2pPr>
            <a:lvl3pPr>
              <a:defRPr sz="1800">
                <a:solidFill>
                  <a:schemeClr val="tx1"/>
                </a:solidFill>
              </a:defRPr>
            </a:lvl3pPr>
          </a:lstStyle>
          <a:p>
            <a:pPr lvl="0"/>
            <a:r>
              <a:rPr lang="en-US" altLang="en-US" noProof="0"/>
              <a:t>Edit Master text styles</a:t>
            </a:r>
          </a:p>
          <a:p>
            <a:pPr lvl="1"/>
            <a:r>
              <a:rPr lang="en-US" altLang="en-US" noProof="0"/>
              <a:t>Second level</a:t>
            </a:r>
          </a:p>
          <a:p>
            <a:pPr lvl="2"/>
            <a:r>
              <a:rPr lang="en-US" altLang="en-US" noProof="0"/>
              <a:t>Third level</a:t>
            </a:r>
          </a:p>
        </p:txBody>
      </p:sp>
      <p:sp>
        <p:nvSpPr>
          <p:cNvPr id="8" name="Title Placeholder 3"/>
          <p:cNvSpPr>
            <a:spLocks noGrp="1"/>
          </p:cNvSpPr>
          <p:nvPr>
            <p:ph type="title"/>
          </p:nvPr>
        </p:nvSpPr>
        <p:spPr bwMode="auto">
          <a:xfrm>
            <a:off x="1676402" y="330910"/>
            <a:ext cx="20040602" cy="1371600"/>
          </a:xfrm>
          <a:prstGeom prst="rect">
            <a:avLst/>
          </a:prstGeom>
          <a:noFill/>
          <a:ln>
            <a:noFill/>
          </a:ln>
        </p:spPr>
        <p:txBody>
          <a:bodyPr/>
          <a:lstStyle/>
          <a:p>
            <a:pPr lvl="0"/>
            <a:r>
              <a:rPr lang="en-US" altLang="en-US" dirty="0"/>
              <a:t>Click to edit Master title style</a:t>
            </a:r>
          </a:p>
        </p:txBody>
      </p:sp>
      <p:sp>
        <p:nvSpPr>
          <p:cNvPr id="6" name="Text Placeholder 2"/>
          <p:cNvSpPr>
            <a:spLocks noGrp="1"/>
          </p:cNvSpPr>
          <p:nvPr>
            <p:ph idx="10"/>
          </p:nvPr>
        </p:nvSpPr>
        <p:spPr bwMode="auto">
          <a:xfrm>
            <a:off x="7751622" y="2672862"/>
            <a:ext cx="5430979" cy="8880232"/>
          </a:xfrm>
          <a:prstGeom prst="rect">
            <a:avLst/>
          </a:prstGeom>
          <a:noFill/>
          <a:ln>
            <a:noFill/>
          </a:ln>
        </p:spPr>
        <p:txBody>
          <a:bodyPr/>
          <a:lstStyle>
            <a:lvl2pPr>
              <a:defRPr sz="2199">
                <a:solidFill>
                  <a:schemeClr val="tx1"/>
                </a:solidFill>
              </a:defRPr>
            </a:lvl2pPr>
            <a:lvl3pPr>
              <a:defRPr sz="1800">
                <a:solidFill>
                  <a:schemeClr val="tx1"/>
                </a:solidFill>
              </a:defRPr>
            </a:lvl3pPr>
          </a:lstStyle>
          <a:p>
            <a:pPr lvl="0"/>
            <a:r>
              <a:rPr lang="en-US" altLang="en-US" noProof="0"/>
              <a:t>Edit Master text styles</a:t>
            </a:r>
          </a:p>
          <a:p>
            <a:pPr lvl="1"/>
            <a:r>
              <a:rPr lang="en-US" altLang="en-US" noProof="0"/>
              <a:t>Second level</a:t>
            </a:r>
          </a:p>
          <a:p>
            <a:pPr lvl="2"/>
            <a:r>
              <a:rPr lang="en-US" altLang="en-US" noProof="0"/>
              <a:t>Third level</a:t>
            </a:r>
          </a:p>
        </p:txBody>
      </p:sp>
      <p:sp>
        <p:nvSpPr>
          <p:cNvPr id="9" name="Text Placeholder 2"/>
          <p:cNvSpPr>
            <a:spLocks noGrp="1"/>
          </p:cNvSpPr>
          <p:nvPr>
            <p:ph idx="11"/>
          </p:nvPr>
        </p:nvSpPr>
        <p:spPr bwMode="auto">
          <a:xfrm>
            <a:off x="13698681" y="2672862"/>
            <a:ext cx="5430979" cy="8880232"/>
          </a:xfrm>
          <a:prstGeom prst="rect">
            <a:avLst/>
          </a:prstGeom>
          <a:noFill/>
          <a:ln>
            <a:noFill/>
          </a:ln>
        </p:spPr>
        <p:txBody>
          <a:bodyPr/>
          <a:lstStyle>
            <a:lvl2pPr>
              <a:defRPr sz="2199">
                <a:solidFill>
                  <a:schemeClr val="tx1"/>
                </a:solidFill>
              </a:defRPr>
            </a:lvl2pPr>
            <a:lvl3pPr>
              <a:defRPr sz="1800">
                <a:solidFill>
                  <a:schemeClr val="tx1"/>
                </a:solidFill>
              </a:defRPr>
            </a:lvl3pPr>
          </a:lstStyle>
          <a:p>
            <a:pPr lvl="0"/>
            <a:r>
              <a:rPr lang="en-US" altLang="en-US" noProof="0"/>
              <a:t>Edit Master text styles</a:t>
            </a:r>
          </a:p>
          <a:p>
            <a:pPr lvl="1"/>
            <a:r>
              <a:rPr lang="en-US" altLang="en-US" noProof="0"/>
              <a:t>Second level</a:t>
            </a:r>
          </a:p>
          <a:p>
            <a:pPr lvl="2"/>
            <a:r>
              <a:rPr lang="en-US" altLang="en-US" noProof="0"/>
              <a:t>Third level</a:t>
            </a:r>
          </a:p>
        </p:txBody>
      </p:sp>
    </p:spTree>
    <p:extLst>
      <p:ext uri="{BB962C8B-B14F-4D97-AF65-F5344CB8AC3E}">
        <p14:creationId xmlns:p14="http://schemas.microsoft.com/office/powerpoint/2010/main" val="38757342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2" name="Datum">
            <a:extLst>
              <a:ext uri="{FF2B5EF4-FFF2-40B4-BE49-F238E27FC236}">
                <a16:creationId xmlns:a16="http://schemas.microsoft.com/office/drawing/2014/main" id="{880BB2F6-E4EC-47FC-86E3-249CEEC90053}"/>
              </a:ext>
            </a:extLst>
          </p:cNvPr>
          <p:cNvSpPr>
            <a:spLocks noGrp="1"/>
          </p:cNvSpPr>
          <p:nvPr>
            <p:ph type="dt" sz="half" idx="10"/>
          </p:nvPr>
        </p:nvSpPr>
        <p:spPr bwMode="gray">
          <a:xfrm>
            <a:off x="0" y="0"/>
            <a:ext cx="0" cy="0"/>
          </a:xfrm>
        </p:spPr>
        <p:txBody>
          <a:bodyPr/>
          <a:lstStyle>
            <a:lvl1pPr>
              <a:defRPr/>
            </a:lvl1pPr>
          </a:lstStyle>
          <a:p>
            <a:pPr>
              <a:defRPr/>
            </a:pPr>
            <a:r>
              <a:rPr lang="en-US"/>
              <a:t>|</a:t>
            </a:r>
            <a:endParaRPr lang="de-DE"/>
          </a:p>
        </p:txBody>
      </p:sp>
      <p:sp>
        <p:nvSpPr>
          <p:cNvPr id="3" name="Fußzeile">
            <a:extLst>
              <a:ext uri="{FF2B5EF4-FFF2-40B4-BE49-F238E27FC236}">
                <a16:creationId xmlns:a16="http://schemas.microsoft.com/office/drawing/2014/main" id="{AF6A1012-F9A7-43F6-9793-3398BDF6BA40}"/>
              </a:ext>
            </a:extLst>
          </p:cNvPr>
          <p:cNvSpPr>
            <a:spLocks noGrp="1"/>
          </p:cNvSpPr>
          <p:nvPr>
            <p:ph type="ftr" sz="quarter" idx="11"/>
          </p:nvPr>
        </p:nvSpPr>
        <p:spPr bwMode="gray">
          <a:xfrm>
            <a:off x="0" y="0"/>
            <a:ext cx="0" cy="0"/>
          </a:xfrm>
        </p:spPr>
        <p:txBody>
          <a:bodyPr/>
          <a:lstStyle>
            <a:lvl1pPr>
              <a:defRPr/>
            </a:lvl1pPr>
          </a:lstStyle>
          <a:p>
            <a:pPr>
              <a:defRPr/>
            </a:pPr>
            <a:endParaRPr lang="de-DE"/>
          </a:p>
        </p:txBody>
      </p:sp>
      <p:sp>
        <p:nvSpPr>
          <p:cNvPr id="4" name="Foliennummer">
            <a:extLst>
              <a:ext uri="{FF2B5EF4-FFF2-40B4-BE49-F238E27FC236}">
                <a16:creationId xmlns:a16="http://schemas.microsoft.com/office/drawing/2014/main" id="{6BB75DC2-B94E-4007-802A-6C36727C3CC1}"/>
              </a:ext>
            </a:extLst>
          </p:cNvPr>
          <p:cNvSpPr>
            <a:spLocks noGrp="1"/>
          </p:cNvSpPr>
          <p:nvPr>
            <p:ph type="sldNum" sz="quarter" idx="12"/>
          </p:nvPr>
        </p:nvSpPr>
        <p:spPr bwMode="gray">
          <a:xfrm>
            <a:off x="0" y="0"/>
            <a:ext cx="0" cy="0"/>
          </a:xfrm>
        </p:spPr>
        <p:txBody>
          <a:bodyPr anchor="t"/>
          <a:lstStyle>
            <a:lvl1pPr>
              <a:defRPr smtClean="0"/>
            </a:lvl1pPr>
          </a:lstStyle>
          <a:p>
            <a:pPr>
              <a:defRPr/>
            </a:pPr>
            <a:fld id="{169EC907-F709-4283-BA7E-6752DECC85EB}" type="slidenum">
              <a:rPr lang="de-DE" altLang="en-US"/>
              <a:pPr>
                <a:defRPr/>
              </a:pPr>
              <a:t>‹#›</a:t>
            </a:fld>
            <a:endParaRPr lang="de-DE" altLang="en-US"/>
          </a:p>
        </p:txBody>
      </p:sp>
    </p:spTree>
    <p:extLst>
      <p:ext uri="{BB962C8B-B14F-4D97-AF65-F5344CB8AC3E}">
        <p14:creationId xmlns:p14="http://schemas.microsoft.com/office/powerpoint/2010/main" val="496509125"/>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963423" y="3549114"/>
            <a:ext cx="22506905" cy="8388056"/>
          </a:xfrm>
          <a:prstGeom prst="rect">
            <a:avLst/>
          </a:prstGeom>
        </p:spPr>
        <p:txBody>
          <a:bodyPr/>
          <a:lstStyle>
            <a:lvl1pPr>
              <a:spcBef>
                <a:spcPts val="1200"/>
              </a:spcBef>
              <a:buClr>
                <a:srgbClr val="C00000"/>
              </a:buClr>
              <a:defRPr sz="5199">
                <a:solidFill>
                  <a:schemeClr val="tx1">
                    <a:lumMod val="75000"/>
                    <a:lumOff val="25000"/>
                  </a:schemeClr>
                </a:solidFill>
              </a:defRPr>
            </a:lvl1pPr>
            <a:lvl2pPr>
              <a:spcBef>
                <a:spcPts val="1200"/>
              </a:spcBef>
              <a:defRPr sz="4799">
                <a:solidFill>
                  <a:schemeClr val="tx1">
                    <a:lumMod val="75000"/>
                    <a:lumOff val="25000"/>
                  </a:schemeClr>
                </a:solidFill>
              </a:defRPr>
            </a:lvl2pPr>
            <a:lvl3pPr>
              <a:spcBef>
                <a:spcPts val="1200"/>
              </a:spcBef>
              <a:buClr>
                <a:srgbClr val="C00000"/>
              </a:buClr>
              <a:defRPr sz="4399">
                <a:solidFill>
                  <a:schemeClr val="tx1">
                    <a:lumMod val="75000"/>
                    <a:lumOff val="25000"/>
                  </a:schemeClr>
                </a:solidFill>
              </a:defRPr>
            </a:lvl3pPr>
            <a:lvl4pPr>
              <a:spcBef>
                <a:spcPts val="1200"/>
              </a:spcBef>
              <a:defRPr sz="3999">
                <a:solidFill>
                  <a:schemeClr val="tx1">
                    <a:lumMod val="75000"/>
                    <a:lumOff val="25000"/>
                  </a:schemeClr>
                </a:solidFill>
              </a:defRPr>
            </a:lvl4pPr>
            <a:lvl5pPr>
              <a:spcBef>
                <a:spcPts val="1200"/>
              </a:spcBef>
              <a:defRPr sz="3599">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Title 44"/>
          <p:cNvSpPr>
            <a:spLocks noGrp="1"/>
          </p:cNvSpPr>
          <p:nvPr>
            <p:ph type="title"/>
          </p:nvPr>
        </p:nvSpPr>
        <p:spPr>
          <a:xfrm>
            <a:off x="963427" y="395179"/>
            <a:ext cx="18455041" cy="1574454"/>
          </a:xfrm>
          <a:prstGeom prst="rect">
            <a:avLst/>
          </a:prstGeom>
        </p:spPr>
        <p:txBody>
          <a:bodyPr lIns="0" tIns="0" rIns="0" bIns="0"/>
          <a:lstStyle>
            <a:lvl1pPr algn="l">
              <a:lnSpc>
                <a:spcPct val="85000"/>
              </a:lnSpc>
              <a:defRPr lang="en-US" sz="7996" b="0" kern="0" baseline="0" dirty="0" smtClean="0">
                <a:solidFill>
                  <a:schemeClr val="tx1">
                    <a:lumMod val="75000"/>
                    <a:lumOff val="25000"/>
                  </a:schemeClr>
                </a:solidFill>
                <a:latin typeface="Calibri Light" panose="020F0302020204030204" pitchFamily="34" charset="0"/>
                <a:ea typeface="+mj-ea"/>
                <a:cs typeface="Calibri Light" panose="020F03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3295602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en-US" noProof="0"/>
              <a:t>Click to edit Master title style</a:t>
            </a:r>
            <a:endParaRPr lang="en-US" noProof="0" dirty="0"/>
          </a:p>
        </p:txBody>
      </p:sp>
      <p:sp>
        <p:nvSpPr>
          <p:cNvPr id="13" name="Untertitel"/>
          <p:cNvSpPr>
            <a:spLocks noGrp="1"/>
          </p:cNvSpPr>
          <p:nvPr>
            <p:ph type="body" sz="quarter" idx="13"/>
          </p:nvPr>
        </p:nvSpPr>
        <p:spPr>
          <a:xfrm>
            <a:off x="935879" y="2267476"/>
            <a:ext cx="22504268" cy="503884"/>
          </a:xfrm>
        </p:spPr>
        <p:txBody>
          <a:bodyPr rIns="2520000"/>
          <a:lstStyle>
            <a:lvl1pPr marL="0" indent="0">
              <a:buNone/>
              <a:defRPr sz="3199" b="0" i="1">
                <a:solidFill>
                  <a:schemeClr val="tx1">
                    <a:lumMod val="75000"/>
                    <a:lumOff val="25000"/>
                  </a:schemeClr>
                </a:solidFill>
              </a:defRPr>
            </a:lvl1pPr>
          </a:lstStyle>
          <a:p>
            <a:pPr lvl="0"/>
            <a:r>
              <a:rPr lang="en-US" noProof="0"/>
              <a:t>Edit Master text styles</a:t>
            </a:r>
          </a:p>
        </p:txBody>
      </p:sp>
      <p:sp>
        <p:nvSpPr>
          <p:cNvPr id="3" name="Text"/>
          <p:cNvSpPr>
            <a:spLocks noGrp="1"/>
          </p:cNvSpPr>
          <p:nvPr>
            <p:ph idx="1"/>
          </p:nvPr>
        </p:nvSpPr>
        <p:spPr>
          <a:xfrm>
            <a:off x="935879" y="3599164"/>
            <a:ext cx="22504268" cy="863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Datum">
            <a:extLst>
              <a:ext uri="{FF2B5EF4-FFF2-40B4-BE49-F238E27FC236}">
                <a16:creationId xmlns:a16="http://schemas.microsoft.com/office/drawing/2014/main" id="{74023410-32E7-4535-B491-6B6C90366A94}"/>
              </a:ext>
            </a:extLst>
          </p:cNvPr>
          <p:cNvSpPr>
            <a:spLocks noGrp="1"/>
          </p:cNvSpPr>
          <p:nvPr>
            <p:ph type="dt" sz="half" idx="14"/>
          </p:nvPr>
        </p:nvSpPr>
        <p:spPr>
          <a:xfrm>
            <a:off x="0" y="0"/>
            <a:ext cx="0" cy="0"/>
          </a:xfrm>
        </p:spPr>
        <p:txBody>
          <a:bodyPr/>
          <a:lstStyle>
            <a:lvl1pPr>
              <a:defRPr/>
            </a:lvl1pPr>
          </a:lstStyle>
          <a:p>
            <a:pPr>
              <a:defRPr/>
            </a:pPr>
            <a:endParaRPr lang="en-US"/>
          </a:p>
        </p:txBody>
      </p:sp>
      <p:sp>
        <p:nvSpPr>
          <p:cNvPr id="6" name="Fußzeile">
            <a:extLst>
              <a:ext uri="{FF2B5EF4-FFF2-40B4-BE49-F238E27FC236}">
                <a16:creationId xmlns:a16="http://schemas.microsoft.com/office/drawing/2014/main" id="{49A93443-257F-41F9-9A1A-E04A3312EFDC}"/>
              </a:ext>
            </a:extLst>
          </p:cNvPr>
          <p:cNvSpPr>
            <a:spLocks noGrp="1"/>
          </p:cNvSpPr>
          <p:nvPr>
            <p:ph type="ftr" sz="quarter" idx="15"/>
          </p:nvPr>
        </p:nvSpPr>
        <p:spPr>
          <a:xfrm>
            <a:off x="0" y="0"/>
            <a:ext cx="0" cy="0"/>
          </a:xfrm>
        </p:spPr>
        <p:txBody>
          <a:bodyPr/>
          <a:lstStyle>
            <a:lvl1pPr>
              <a:defRPr/>
            </a:lvl1pPr>
          </a:lstStyle>
          <a:p>
            <a:pPr>
              <a:defRPr/>
            </a:pPr>
            <a:endParaRPr lang="en-US"/>
          </a:p>
        </p:txBody>
      </p:sp>
      <p:sp>
        <p:nvSpPr>
          <p:cNvPr id="7" name="Foliennummer">
            <a:extLst>
              <a:ext uri="{FF2B5EF4-FFF2-40B4-BE49-F238E27FC236}">
                <a16:creationId xmlns:a16="http://schemas.microsoft.com/office/drawing/2014/main" id="{78D1F6F7-AD64-420D-B349-31468D9D260B}"/>
              </a:ext>
            </a:extLst>
          </p:cNvPr>
          <p:cNvSpPr>
            <a:spLocks noGrp="1"/>
          </p:cNvSpPr>
          <p:nvPr>
            <p:ph type="sldNum" sz="quarter" idx="16"/>
          </p:nvPr>
        </p:nvSpPr>
        <p:spPr>
          <a:xfrm>
            <a:off x="0" y="0"/>
            <a:ext cx="0" cy="0"/>
          </a:xfrm>
        </p:spPr>
        <p:txBody>
          <a:bodyPr anchor="t"/>
          <a:lstStyle>
            <a:lvl1pPr>
              <a:defRPr smtClean="0"/>
            </a:lvl1pPr>
          </a:lstStyle>
          <a:p>
            <a:pPr>
              <a:defRPr/>
            </a:pPr>
            <a:fld id="{8DC9230B-417B-45A3-B8E9-185B1BC56BD1}" type="slidenum">
              <a:rPr lang="en-US" altLang="en-US"/>
              <a:pPr>
                <a:defRPr/>
              </a:pPr>
              <a:t>‹#›</a:t>
            </a:fld>
            <a:endParaRPr lang="en-US" altLang="en-US"/>
          </a:p>
        </p:txBody>
      </p:sp>
    </p:spTree>
    <p:extLst>
      <p:ext uri="{BB962C8B-B14F-4D97-AF65-F5344CB8AC3E}">
        <p14:creationId xmlns:p14="http://schemas.microsoft.com/office/powerpoint/2010/main" val="84900999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28">
            <a:extLst>
              <a:ext uri="{FF2B5EF4-FFF2-40B4-BE49-F238E27FC236}">
                <a16:creationId xmlns:a16="http://schemas.microsoft.com/office/drawing/2014/main" id="{2A133EAD-DDE6-4299-826A-765FA0078FFB}"/>
              </a:ext>
            </a:extLst>
          </p:cNvPr>
          <p:cNvSpPr txBox="1">
            <a:spLocks noChangeArrowheads="1"/>
          </p:cNvSpPr>
          <p:nvPr userDrawn="1"/>
        </p:nvSpPr>
        <p:spPr bwMode="auto">
          <a:xfrm>
            <a:off x="1760538" y="2817813"/>
            <a:ext cx="11010900" cy="3170237"/>
          </a:xfrm>
          <a:prstGeom prst="rect">
            <a:avLst/>
          </a:prstGeom>
          <a:noFill/>
          <a:ln>
            <a:noFill/>
          </a:ln>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eaLnBrk="1" hangingPunct="1">
              <a:defRPr/>
            </a:pPr>
            <a:r>
              <a:rPr lang="da-DK" altLang="en-US" sz="10000" b="1" dirty="0">
                <a:solidFill>
                  <a:srgbClr val="E3000F"/>
                </a:solidFill>
                <a:latin typeface="Tahoma" panose="020B0604030504040204" pitchFamily="34" charset="0"/>
                <a:cs typeface="Tahoma" panose="020B0604030504040204" pitchFamily="34" charset="0"/>
              </a:rPr>
              <a:t>Lorem ipsum dolor sit amet</a:t>
            </a:r>
            <a:endParaRPr lang="en-US" altLang="en-US" sz="10000" b="1" dirty="0">
              <a:solidFill>
                <a:srgbClr val="E3000F"/>
              </a:solidFill>
              <a:latin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31B9E2FA-E168-4F26-A606-C84D6D711D6C}"/>
              </a:ext>
            </a:extLst>
          </p:cNvPr>
          <p:cNvSpPr txBox="1"/>
          <p:nvPr userDrawn="1"/>
        </p:nvSpPr>
        <p:spPr>
          <a:xfrm rot="16200000">
            <a:off x="20447794" y="5911057"/>
            <a:ext cx="6186487" cy="400050"/>
          </a:xfrm>
          <a:prstGeom prst="rect">
            <a:avLst/>
          </a:prstGeom>
          <a:noFill/>
        </p:spPr>
        <p:txBody>
          <a:bodyPr>
            <a:spAutoFit/>
          </a:bodyPr>
          <a:lstStyle/>
          <a:p>
            <a:pPr defTabSz="1828434" eaLnBrk="1" fontAlgn="auto" hangingPunct="1">
              <a:spcBef>
                <a:spcPts val="0"/>
              </a:spcBef>
              <a:spcAft>
                <a:spcPts val="0"/>
              </a:spcAft>
              <a:defRPr/>
            </a:pPr>
            <a:r>
              <a:rPr lang="en-US" sz="2000" b="1" spc="600" dirty="0">
                <a:solidFill>
                  <a:srgbClr val="E3000F"/>
                </a:solidFill>
                <a:latin typeface="Tahoma" panose="020B0604030504040204" pitchFamily="34" charset="0"/>
                <a:ea typeface="Tahoma" panose="020B0604030504040204" pitchFamily="34" charset="0"/>
                <a:cs typeface="Tahoma" panose="020B0604030504040204" pitchFamily="34" charset="0"/>
              </a:rPr>
              <a:t>WRITE SOMETHING</a:t>
            </a:r>
          </a:p>
        </p:txBody>
      </p:sp>
      <p:sp>
        <p:nvSpPr>
          <p:cNvPr id="4" name="Rectangle 3">
            <a:extLst>
              <a:ext uri="{FF2B5EF4-FFF2-40B4-BE49-F238E27FC236}">
                <a16:creationId xmlns:a16="http://schemas.microsoft.com/office/drawing/2014/main" id="{46C88D7C-F674-4C10-BC27-B9D760C3EA51}"/>
              </a:ext>
            </a:extLst>
          </p:cNvPr>
          <p:cNvSpPr/>
          <p:nvPr userDrawn="1"/>
        </p:nvSpPr>
        <p:spPr>
          <a:xfrm>
            <a:off x="1760538" y="6270625"/>
            <a:ext cx="3419475" cy="109538"/>
          </a:xfrm>
          <a:prstGeom prst="rect">
            <a:avLst/>
          </a:prstGeom>
          <a:solidFill>
            <a:srgbClr val="C5C6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5" name="TextBox 4">
            <a:extLst>
              <a:ext uri="{FF2B5EF4-FFF2-40B4-BE49-F238E27FC236}">
                <a16:creationId xmlns:a16="http://schemas.microsoft.com/office/drawing/2014/main" id="{56D84075-7FC0-4721-BFDB-1EC1341A06B8}"/>
              </a:ext>
            </a:extLst>
          </p:cNvPr>
          <p:cNvSpPr txBox="1"/>
          <p:nvPr userDrawn="1"/>
        </p:nvSpPr>
        <p:spPr>
          <a:xfrm>
            <a:off x="1760538" y="2293938"/>
            <a:ext cx="6188075" cy="523875"/>
          </a:xfrm>
          <a:prstGeom prst="rect">
            <a:avLst/>
          </a:prstGeom>
          <a:noFill/>
        </p:spPr>
        <p:txBody>
          <a:bodyPr>
            <a:spAutoFit/>
          </a:bodyPr>
          <a:lstStyle/>
          <a:p>
            <a:pPr defTabSz="1828434" eaLnBrk="1" fontAlgn="auto" hangingPunct="1">
              <a:spcBef>
                <a:spcPts val="0"/>
              </a:spcBef>
              <a:spcAft>
                <a:spcPts val="0"/>
              </a:spcAft>
              <a:defRPr/>
            </a:pPr>
            <a:r>
              <a:rPr lang="en-US" sz="2800" b="1" spc="600" dirty="0">
                <a:latin typeface="Tahoma" panose="020B0604030504040204" pitchFamily="34" charset="0"/>
                <a:ea typeface="Tahoma" panose="020B0604030504040204" pitchFamily="34" charset="0"/>
                <a:cs typeface="Tahoma" panose="020B0604030504040204" pitchFamily="34" charset="0"/>
              </a:rPr>
              <a:t>You Can Write Here</a:t>
            </a:r>
          </a:p>
        </p:txBody>
      </p:sp>
    </p:spTree>
    <p:extLst>
      <p:ext uri="{BB962C8B-B14F-4D97-AF65-F5344CB8AC3E}">
        <p14:creationId xmlns:p14="http://schemas.microsoft.com/office/powerpoint/2010/main" val="12608357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4_Text &amp; Image">
    <p:spTree>
      <p:nvGrpSpPr>
        <p:cNvPr id="1" name=""/>
        <p:cNvGrpSpPr/>
        <p:nvPr/>
      </p:nvGrpSpPr>
      <p:grpSpPr>
        <a:xfrm>
          <a:off x="0" y="0"/>
          <a:ext cx="0" cy="0"/>
          <a:chOff x="0" y="0"/>
          <a:chExt cx="0" cy="0"/>
        </a:xfrm>
      </p:grpSpPr>
      <p:sp>
        <p:nvSpPr>
          <p:cNvPr id="11" name="Titel"/>
          <p:cNvSpPr>
            <a:spLocks noGrp="1"/>
          </p:cNvSpPr>
          <p:nvPr>
            <p:ph type="title"/>
          </p:nvPr>
        </p:nvSpPr>
        <p:spPr>
          <a:xfrm>
            <a:off x="935877" y="1475658"/>
            <a:ext cx="22504268" cy="1295700"/>
          </a:xfrm>
        </p:spPr>
        <p:txBody>
          <a:bodyPr/>
          <a:lstStyle/>
          <a:p>
            <a:r>
              <a:rPr lang="en-US" noProof="0"/>
              <a:t>Click to edit Master title style</a:t>
            </a:r>
            <a:endParaRPr lang="en-US" noProof="0" dirty="0"/>
          </a:p>
        </p:txBody>
      </p:sp>
      <p:sp>
        <p:nvSpPr>
          <p:cNvPr id="29" name="Untertitel"/>
          <p:cNvSpPr>
            <a:spLocks noGrp="1"/>
          </p:cNvSpPr>
          <p:nvPr>
            <p:ph type="body" sz="quarter" idx="13"/>
          </p:nvPr>
        </p:nvSpPr>
        <p:spPr>
          <a:xfrm>
            <a:off x="935879" y="2267476"/>
            <a:ext cx="22504268" cy="503884"/>
          </a:xfrm>
        </p:spPr>
        <p:txBody>
          <a:bodyPr rIns="2520000"/>
          <a:lstStyle>
            <a:lvl1pPr marL="0" indent="0">
              <a:buNone/>
              <a:defRPr sz="3199" b="0" i="1">
                <a:solidFill>
                  <a:schemeClr val="tx1">
                    <a:lumMod val="75000"/>
                    <a:lumOff val="25000"/>
                  </a:schemeClr>
                </a:solidFill>
              </a:defRPr>
            </a:lvl1pPr>
          </a:lstStyle>
          <a:p>
            <a:pPr lvl="0"/>
            <a:r>
              <a:rPr lang="en-US" noProof="0"/>
              <a:t>Edit Master text styles</a:t>
            </a:r>
          </a:p>
        </p:txBody>
      </p:sp>
      <p:sp>
        <p:nvSpPr>
          <p:cNvPr id="9" name="Bild"/>
          <p:cNvSpPr>
            <a:spLocks noGrp="1"/>
          </p:cNvSpPr>
          <p:nvPr>
            <p:ph type="pic" sz="quarter" idx="10"/>
          </p:nvPr>
        </p:nvSpPr>
        <p:spPr>
          <a:xfrm>
            <a:off x="935879" y="3599166"/>
            <a:ext cx="5608069" cy="4304604"/>
          </a:xfrm>
          <a:solidFill>
            <a:srgbClr val="EAEAEA"/>
          </a:solidFill>
        </p:spPr>
        <p:txBody>
          <a:bodyPr lIns="72000" tIns="72000" rIns="72000" bIns="72000">
            <a:noAutofit/>
          </a:bodyPr>
          <a:lstStyle>
            <a:lvl1pPr>
              <a:defRPr lang="de-DE" sz="2399" b="0" dirty="0"/>
            </a:lvl1pPr>
          </a:lstStyle>
          <a:p>
            <a:pPr lvl="0"/>
            <a:endParaRPr lang="en-US" noProof="0" dirty="0"/>
          </a:p>
        </p:txBody>
      </p:sp>
      <p:sp>
        <p:nvSpPr>
          <p:cNvPr id="21" name="Text"/>
          <p:cNvSpPr>
            <a:spLocks noGrp="1"/>
          </p:cNvSpPr>
          <p:nvPr>
            <p:ph type="body" sz="quarter" idx="23"/>
          </p:nvPr>
        </p:nvSpPr>
        <p:spPr>
          <a:xfrm>
            <a:off x="6567946" y="3599168"/>
            <a:ext cx="5608069" cy="4304604"/>
          </a:xfrm>
          <a:solidFill>
            <a:schemeClr val="tx2">
              <a:alpha val="75000"/>
            </a:schemeClr>
          </a:solidFill>
        </p:spPr>
        <p:txBody>
          <a:bodyPr lIns="180000" tIns="180000" rIns="180000" bIns="180000"/>
          <a:lstStyle>
            <a:lvl1pPr marL="0" indent="0">
              <a:buFontTx/>
              <a:buNone/>
              <a:defRPr b="1">
                <a:latin typeface="+mj-lt"/>
              </a:defRPr>
            </a:lvl1pPr>
            <a:lvl2pPr marL="0" indent="0">
              <a:buFontTx/>
              <a:buNone/>
              <a:defRPr/>
            </a:lvl2pPr>
            <a:lvl3pPr marL="791380" indent="0">
              <a:buFontTx/>
              <a:buNone/>
              <a:defRPr/>
            </a:lvl3pPr>
            <a:lvl4pPr marL="1187075" indent="0">
              <a:buFontTx/>
              <a:buNone/>
              <a:defRPr/>
            </a:lvl4pPr>
            <a:lvl5pPr marL="1546797" indent="0">
              <a:buFontTx/>
              <a:buNone/>
              <a:defRPr/>
            </a:lvl5pPr>
          </a:lstStyle>
          <a:p>
            <a:pPr lvl="0"/>
            <a:r>
              <a:rPr lang="en-US" noProof="0"/>
              <a:t>Edit Master text styles</a:t>
            </a:r>
          </a:p>
          <a:p>
            <a:pPr lvl="1"/>
            <a:r>
              <a:rPr lang="en-US" noProof="0"/>
              <a:t>Second level</a:t>
            </a:r>
          </a:p>
        </p:txBody>
      </p:sp>
      <p:sp>
        <p:nvSpPr>
          <p:cNvPr id="17" name="Bild"/>
          <p:cNvSpPr>
            <a:spLocks noGrp="1"/>
          </p:cNvSpPr>
          <p:nvPr>
            <p:ph type="pic" sz="quarter" idx="20"/>
          </p:nvPr>
        </p:nvSpPr>
        <p:spPr>
          <a:xfrm>
            <a:off x="12200013" y="3599168"/>
            <a:ext cx="5608069" cy="4304604"/>
          </a:xfrm>
          <a:solidFill>
            <a:srgbClr val="EAEAEA"/>
          </a:solidFill>
        </p:spPr>
        <p:txBody>
          <a:bodyPr lIns="72000" tIns="72000" rIns="72000" bIns="72000">
            <a:noAutofit/>
          </a:bodyPr>
          <a:lstStyle>
            <a:lvl1pPr>
              <a:defRPr lang="de-DE" sz="2399" b="0" dirty="0"/>
            </a:lvl1pPr>
          </a:lstStyle>
          <a:p>
            <a:pPr lvl="0"/>
            <a:endParaRPr lang="en-US" noProof="0" dirty="0"/>
          </a:p>
        </p:txBody>
      </p:sp>
      <p:sp>
        <p:nvSpPr>
          <p:cNvPr id="28" name="Text"/>
          <p:cNvSpPr>
            <a:spLocks noGrp="1"/>
          </p:cNvSpPr>
          <p:nvPr>
            <p:ph type="body" sz="quarter" idx="27"/>
          </p:nvPr>
        </p:nvSpPr>
        <p:spPr>
          <a:xfrm>
            <a:off x="17832078" y="3599168"/>
            <a:ext cx="5608069" cy="4304604"/>
          </a:xfrm>
          <a:solidFill>
            <a:schemeClr val="tx2">
              <a:alpha val="75000"/>
            </a:schemeClr>
          </a:solidFill>
        </p:spPr>
        <p:txBody>
          <a:bodyPr lIns="180000" tIns="180000" rIns="180000" bIns="180000"/>
          <a:lstStyle>
            <a:lvl1pPr marL="0" indent="0">
              <a:buFontTx/>
              <a:buNone/>
              <a:defRPr b="1">
                <a:latin typeface="+mj-lt"/>
              </a:defRPr>
            </a:lvl1pPr>
            <a:lvl2pPr marL="0" indent="0">
              <a:buFontTx/>
              <a:buNone/>
              <a:defRPr/>
            </a:lvl2pPr>
            <a:lvl3pPr marL="791380" indent="0">
              <a:buFontTx/>
              <a:buNone/>
              <a:defRPr/>
            </a:lvl3pPr>
            <a:lvl4pPr marL="1187075" indent="0">
              <a:buFontTx/>
              <a:buNone/>
              <a:defRPr/>
            </a:lvl4pPr>
            <a:lvl5pPr marL="1546797" indent="0">
              <a:buFontTx/>
              <a:buNone/>
              <a:defRPr/>
            </a:lvl5pPr>
          </a:lstStyle>
          <a:p>
            <a:pPr lvl="0"/>
            <a:r>
              <a:rPr lang="en-US" noProof="0"/>
              <a:t>Edit Master text styles</a:t>
            </a:r>
          </a:p>
          <a:p>
            <a:pPr lvl="1"/>
            <a:r>
              <a:rPr lang="en-US" noProof="0"/>
              <a:t>Second level</a:t>
            </a:r>
          </a:p>
        </p:txBody>
      </p:sp>
      <p:sp>
        <p:nvSpPr>
          <p:cNvPr id="4" name="Text"/>
          <p:cNvSpPr>
            <a:spLocks noGrp="1"/>
          </p:cNvSpPr>
          <p:nvPr>
            <p:ph type="body" sz="quarter" idx="22"/>
          </p:nvPr>
        </p:nvSpPr>
        <p:spPr>
          <a:xfrm>
            <a:off x="935879" y="7932564"/>
            <a:ext cx="5608069" cy="4304604"/>
          </a:xfrm>
          <a:solidFill>
            <a:srgbClr val="EAEAEA"/>
          </a:solidFill>
        </p:spPr>
        <p:txBody>
          <a:bodyPr lIns="180000" tIns="180000" rIns="180000" bIns="180000"/>
          <a:lstStyle>
            <a:lvl1pPr marL="0" indent="0">
              <a:buFontTx/>
              <a:buNone/>
              <a:defRPr b="1">
                <a:latin typeface="+mj-lt"/>
              </a:defRPr>
            </a:lvl1pPr>
            <a:lvl2pPr marL="0" indent="0">
              <a:buFontTx/>
              <a:buNone/>
              <a:defRPr/>
            </a:lvl2pPr>
            <a:lvl3pPr marL="791380" indent="0">
              <a:buFontTx/>
              <a:buNone/>
              <a:defRPr/>
            </a:lvl3pPr>
            <a:lvl4pPr marL="1187075" indent="0">
              <a:buFontTx/>
              <a:buNone/>
              <a:defRPr/>
            </a:lvl4pPr>
            <a:lvl5pPr marL="1546797" indent="0">
              <a:buFontTx/>
              <a:buNone/>
              <a:defRPr/>
            </a:lvl5pPr>
          </a:lstStyle>
          <a:p>
            <a:pPr lvl="0"/>
            <a:r>
              <a:rPr lang="en-US" noProof="0"/>
              <a:t>Edit Master text styles</a:t>
            </a:r>
          </a:p>
          <a:p>
            <a:pPr lvl="1"/>
            <a:r>
              <a:rPr lang="en-US" noProof="0"/>
              <a:t>Second level</a:t>
            </a:r>
          </a:p>
        </p:txBody>
      </p:sp>
      <p:sp>
        <p:nvSpPr>
          <p:cNvPr id="13" name="Bild"/>
          <p:cNvSpPr>
            <a:spLocks noGrp="1"/>
          </p:cNvSpPr>
          <p:nvPr>
            <p:ph type="pic" sz="quarter" idx="18"/>
          </p:nvPr>
        </p:nvSpPr>
        <p:spPr>
          <a:xfrm>
            <a:off x="6567946" y="7932564"/>
            <a:ext cx="5608069" cy="4304604"/>
          </a:xfrm>
          <a:solidFill>
            <a:srgbClr val="EAEAEA"/>
          </a:solidFill>
        </p:spPr>
        <p:txBody>
          <a:bodyPr lIns="72000" tIns="72000" rIns="72000" bIns="72000">
            <a:noAutofit/>
          </a:bodyPr>
          <a:lstStyle>
            <a:lvl1pPr>
              <a:defRPr lang="de-DE" sz="2399" b="0" dirty="0"/>
            </a:lvl1pPr>
          </a:lstStyle>
          <a:p>
            <a:pPr lvl="0"/>
            <a:endParaRPr lang="en-US" noProof="0" dirty="0"/>
          </a:p>
        </p:txBody>
      </p:sp>
      <p:sp>
        <p:nvSpPr>
          <p:cNvPr id="22" name="Text"/>
          <p:cNvSpPr>
            <a:spLocks noGrp="1"/>
          </p:cNvSpPr>
          <p:nvPr>
            <p:ph type="body" sz="quarter" idx="24"/>
          </p:nvPr>
        </p:nvSpPr>
        <p:spPr>
          <a:xfrm>
            <a:off x="12200013" y="7932564"/>
            <a:ext cx="5608069" cy="4304604"/>
          </a:xfrm>
          <a:solidFill>
            <a:srgbClr val="EAEAEA"/>
          </a:solidFill>
        </p:spPr>
        <p:txBody>
          <a:bodyPr lIns="180000" tIns="180000" rIns="180000" bIns="180000"/>
          <a:lstStyle>
            <a:lvl1pPr marL="0" indent="0">
              <a:buFontTx/>
              <a:buNone/>
              <a:defRPr b="1">
                <a:latin typeface="+mj-lt"/>
              </a:defRPr>
            </a:lvl1pPr>
            <a:lvl2pPr marL="0" indent="0">
              <a:buFontTx/>
              <a:buNone/>
              <a:defRPr/>
            </a:lvl2pPr>
            <a:lvl3pPr marL="791380" indent="0">
              <a:buFontTx/>
              <a:buNone/>
              <a:defRPr/>
            </a:lvl3pPr>
            <a:lvl4pPr marL="1187075" indent="0">
              <a:buFontTx/>
              <a:buNone/>
              <a:defRPr/>
            </a:lvl4pPr>
            <a:lvl5pPr marL="1546797" indent="0">
              <a:buFontTx/>
              <a:buNone/>
              <a:defRPr/>
            </a:lvl5pPr>
          </a:lstStyle>
          <a:p>
            <a:pPr lvl="0"/>
            <a:r>
              <a:rPr lang="en-US" noProof="0"/>
              <a:t>Edit Master text styles</a:t>
            </a:r>
          </a:p>
          <a:p>
            <a:pPr lvl="1"/>
            <a:r>
              <a:rPr lang="en-US" noProof="0"/>
              <a:t>Second level</a:t>
            </a:r>
          </a:p>
        </p:txBody>
      </p:sp>
      <p:sp>
        <p:nvSpPr>
          <p:cNvPr id="19" name="Bild"/>
          <p:cNvSpPr>
            <a:spLocks noGrp="1"/>
          </p:cNvSpPr>
          <p:nvPr>
            <p:ph type="pic" sz="quarter" idx="25"/>
          </p:nvPr>
        </p:nvSpPr>
        <p:spPr>
          <a:xfrm>
            <a:off x="17832078" y="7932564"/>
            <a:ext cx="5608069" cy="4304604"/>
          </a:xfrm>
          <a:solidFill>
            <a:srgbClr val="EAEAEA"/>
          </a:solidFill>
        </p:spPr>
        <p:txBody>
          <a:bodyPr lIns="72000" tIns="72000" rIns="72000" bIns="72000">
            <a:noAutofit/>
          </a:bodyPr>
          <a:lstStyle>
            <a:lvl1pPr>
              <a:defRPr lang="de-DE" sz="2399" b="0" dirty="0"/>
            </a:lvl1pPr>
          </a:lstStyle>
          <a:p>
            <a:pPr lvl="0"/>
            <a:endParaRPr lang="en-US" noProof="0" dirty="0"/>
          </a:p>
        </p:txBody>
      </p:sp>
      <p:sp>
        <p:nvSpPr>
          <p:cNvPr id="12" name="Datum">
            <a:extLst>
              <a:ext uri="{FF2B5EF4-FFF2-40B4-BE49-F238E27FC236}">
                <a16:creationId xmlns:a16="http://schemas.microsoft.com/office/drawing/2014/main" id="{EB44BA96-CB0D-49A5-850A-2450EC5CCE54}"/>
              </a:ext>
            </a:extLst>
          </p:cNvPr>
          <p:cNvSpPr>
            <a:spLocks noGrp="1"/>
          </p:cNvSpPr>
          <p:nvPr>
            <p:ph type="dt" sz="half" idx="28"/>
          </p:nvPr>
        </p:nvSpPr>
        <p:spPr>
          <a:xfrm>
            <a:off x="0" y="0"/>
            <a:ext cx="0" cy="0"/>
          </a:xfrm>
        </p:spPr>
        <p:txBody>
          <a:bodyPr/>
          <a:lstStyle>
            <a:lvl1pPr>
              <a:defRPr/>
            </a:lvl1pPr>
          </a:lstStyle>
          <a:p>
            <a:pPr>
              <a:defRPr/>
            </a:pPr>
            <a:endParaRPr lang="en-US"/>
          </a:p>
        </p:txBody>
      </p:sp>
      <p:sp>
        <p:nvSpPr>
          <p:cNvPr id="14" name="Fußzeile">
            <a:extLst>
              <a:ext uri="{FF2B5EF4-FFF2-40B4-BE49-F238E27FC236}">
                <a16:creationId xmlns:a16="http://schemas.microsoft.com/office/drawing/2014/main" id="{8893B13D-1FDA-4A3A-8B45-7515C06EE3F6}"/>
              </a:ext>
            </a:extLst>
          </p:cNvPr>
          <p:cNvSpPr>
            <a:spLocks noGrp="1"/>
          </p:cNvSpPr>
          <p:nvPr>
            <p:ph type="ftr" sz="quarter" idx="29"/>
          </p:nvPr>
        </p:nvSpPr>
        <p:spPr>
          <a:xfrm>
            <a:off x="0" y="0"/>
            <a:ext cx="0" cy="0"/>
          </a:xfrm>
        </p:spPr>
        <p:txBody>
          <a:bodyPr/>
          <a:lstStyle>
            <a:lvl1pPr>
              <a:defRPr/>
            </a:lvl1pPr>
          </a:lstStyle>
          <a:p>
            <a:pPr>
              <a:defRPr/>
            </a:pPr>
            <a:endParaRPr lang="en-US"/>
          </a:p>
        </p:txBody>
      </p:sp>
      <p:sp>
        <p:nvSpPr>
          <p:cNvPr id="15" name="Foliennummer">
            <a:extLst>
              <a:ext uri="{FF2B5EF4-FFF2-40B4-BE49-F238E27FC236}">
                <a16:creationId xmlns:a16="http://schemas.microsoft.com/office/drawing/2014/main" id="{7E66792E-49CF-4ECA-A597-70BA5A2FF830}"/>
              </a:ext>
            </a:extLst>
          </p:cNvPr>
          <p:cNvSpPr>
            <a:spLocks noGrp="1"/>
          </p:cNvSpPr>
          <p:nvPr>
            <p:ph type="sldNum" sz="quarter" idx="30"/>
          </p:nvPr>
        </p:nvSpPr>
        <p:spPr>
          <a:xfrm>
            <a:off x="0" y="0"/>
            <a:ext cx="0" cy="0"/>
          </a:xfrm>
        </p:spPr>
        <p:txBody>
          <a:bodyPr anchor="t"/>
          <a:lstStyle>
            <a:lvl1pPr>
              <a:defRPr smtClean="0"/>
            </a:lvl1pPr>
          </a:lstStyle>
          <a:p>
            <a:pPr>
              <a:defRPr/>
            </a:pPr>
            <a:fld id="{A8AE49D9-3679-41CE-AB2C-E38A8A53D498}" type="slidenum">
              <a:rPr lang="en-US" altLang="en-US"/>
              <a:pPr>
                <a:defRPr/>
              </a:pPr>
              <a:t>‹#›</a:t>
            </a:fld>
            <a:endParaRPr lang="en-US" altLang="en-US"/>
          </a:p>
        </p:txBody>
      </p:sp>
    </p:spTree>
    <p:extLst>
      <p:ext uri="{BB962C8B-B14F-4D97-AF65-F5344CB8AC3E}">
        <p14:creationId xmlns:p14="http://schemas.microsoft.com/office/powerpoint/2010/main" val="985866609"/>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Title 44"/>
          <p:cNvSpPr>
            <a:spLocks noGrp="1"/>
          </p:cNvSpPr>
          <p:nvPr>
            <p:ph type="title"/>
          </p:nvPr>
        </p:nvSpPr>
        <p:spPr>
          <a:xfrm>
            <a:off x="963427" y="395179"/>
            <a:ext cx="18455041" cy="1574454"/>
          </a:xfrm>
          <a:prstGeom prst="rect">
            <a:avLst/>
          </a:prstGeom>
        </p:spPr>
        <p:txBody>
          <a:bodyPr lIns="0" tIns="0" rIns="0" bIns="0"/>
          <a:lstStyle>
            <a:lvl1pPr algn="l">
              <a:lnSpc>
                <a:spcPct val="85000"/>
              </a:lnSpc>
              <a:defRPr lang="en-US" sz="8532" b="0" kern="0" baseline="0" dirty="0" smtClean="0">
                <a:solidFill>
                  <a:schemeClr val="tx1">
                    <a:lumMod val="75000"/>
                    <a:lumOff val="25000"/>
                  </a:schemeClr>
                </a:solidFill>
                <a:latin typeface="Calibri Light" panose="020F0302020204030204" pitchFamily="34" charset="0"/>
                <a:ea typeface="+mj-ea"/>
                <a:cs typeface="Calibri Light" panose="020F03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0915058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Content">
    <p:spTree>
      <p:nvGrpSpPr>
        <p:cNvPr id="1" name=""/>
        <p:cNvGrpSpPr/>
        <p:nvPr/>
      </p:nvGrpSpPr>
      <p:grpSpPr>
        <a:xfrm>
          <a:off x="0" y="0"/>
          <a:ext cx="0" cy="0"/>
          <a:chOff x="0" y="0"/>
          <a:chExt cx="0" cy="0"/>
        </a:xfrm>
      </p:grpSpPr>
      <p:sp>
        <p:nvSpPr>
          <p:cNvPr id="8" name="Text 2"/>
          <p:cNvSpPr>
            <a:spLocks noGrp="1"/>
          </p:cNvSpPr>
          <p:nvPr>
            <p:ph idx="14"/>
          </p:nvPr>
        </p:nvSpPr>
        <p:spPr bwMode="gray">
          <a:xfrm>
            <a:off x="12547963" y="3599164"/>
            <a:ext cx="10892183" cy="863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1"/>
          <p:cNvSpPr>
            <a:spLocks noGrp="1"/>
          </p:cNvSpPr>
          <p:nvPr>
            <p:ph idx="1"/>
          </p:nvPr>
        </p:nvSpPr>
        <p:spPr bwMode="gray">
          <a:xfrm>
            <a:off x="935877" y="3599164"/>
            <a:ext cx="10892181" cy="863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Subtitle"/>
          <p:cNvSpPr>
            <a:spLocks noGrp="1"/>
          </p:cNvSpPr>
          <p:nvPr>
            <p:ph type="body" sz="quarter" idx="13"/>
          </p:nvPr>
        </p:nvSpPr>
        <p:spPr bwMode="gray">
          <a:xfrm>
            <a:off x="935879" y="2267474"/>
            <a:ext cx="22504268" cy="503884"/>
          </a:xfrm>
        </p:spPr>
        <p:txBody>
          <a:bodyPr rIns="2520000"/>
          <a:lstStyle>
            <a:lvl1pPr marL="0" indent="0">
              <a:buNone/>
              <a:defRPr sz="3199" b="0" i="1">
                <a:solidFill>
                  <a:schemeClr val="tx1">
                    <a:lumMod val="75000"/>
                    <a:lumOff val="25000"/>
                  </a:schemeClr>
                </a:solidFill>
              </a:defRPr>
            </a:lvl1pPr>
          </a:lstStyle>
          <a:p>
            <a:pPr lvl="0"/>
            <a:r>
              <a:rPr lang="en-US" noProof="0"/>
              <a:t>Click to edit Master text styles</a:t>
            </a:r>
          </a:p>
        </p:txBody>
      </p:sp>
      <p:sp>
        <p:nvSpPr>
          <p:cNvPr id="11" name="Title"/>
          <p:cNvSpPr>
            <a:spLocks noGrp="1"/>
          </p:cNvSpPr>
          <p:nvPr>
            <p:ph type="title"/>
          </p:nvPr>
        </p:nvSpPr>
        <p:spPr bwMode="gray"/>
        <p:txBody>
          <a:bodyPr/>
          <a:lstStyle/>
          <a:p>
            <a:r>
              <a:rPr lang="en-US" noProof="0"/>
              <a:t>Click to edit Master title style</a:t>
            </a:r>
          </a:p>
        </p:txBody>
      </p:sp>
      <p:sp>
        <p:nvSpPr>
          <p:cNvPr id="6" name="Date">
            <a:extLst>
              <a:ext uri="{FF2B5EF4-FFF2-40B4-BE49-F238E27FC236}">
                <a16:creationId xmlns:a16="http://schemas.microsoft.com/office/drawing/2014/main" id="{7FE1CBB5-E61E-4404-BD3A-F3657EF0296C}"/>
              </a:ext>
            </a:extLst>
          </p:cNvPr>
          <p:cNvSpPr>
            <a:spLocks noGrp="1"/>
          </p:cNvSpPr>
          <p:nvPr>
            <p:ph type="dt" sz="half" idx="15"/>
          </p:nvPr>
        </p:nvSpPr>
        <p:spPr bwMode="gray">
          <a:xfrm>
            <a:off x="0" y="0"/>
            <a:ext cx="0" cy="0"/>
          </a:xfrm>
        </p:spPr>
        <p:txBody>
          <a:bodyPr/>
          <a:lstStyle>
            <a:lvl1pPr>
              <a:defRPr/>
            </a:lvl1pPr>
          </a:lstStyle>
          <a:p>
            <a:pPr>
              <a:defRPr/>
            </a:pPr>
            <a:fld id="{C8675BE9-E148-42F4-95F3-18D70987F3BC}" type="datetime1">
              <a:rPr lang="en-US"/>
              <a:pPr>
                <a:defRPr/>
              </a:pPr>
              <a:t>5/23/2025</a:t>
            </a:fld>
            <a:r>
              <a:rPr lang="en-US" spc="600"/>
              <a:t> </a:t>
            </a:r>
            <a:r>
              <a:rPr lang="en-US"/>
              <a:t>|</a:t>
            </a:r>
          </a:p>
        </p:txBody>
      </p:sp>
      <p:sp>
        <p:nvSpPr>
          <p:cNvPr id="7" name="Footer">
            <a:extLst>
              <a:ext uri="{FF2B5EF4-FFF2-40B4-BE49-F238E27FC236}">
                <a16:creationId xmlns:a16="http://schemas.microsoft.com/office/drawing/2014/main" id="{8EDCCC0E-5F80-4B13-932D-36ACADEB45A8}"/>
              </a:ext>
            </a:extLst>
          </p:cNvPr>
          <p:cNvSpPr>
            <a:spLocks noGrp="1"/>
          </p:cNvSpPr>
          <p:nvPr>
            <p:ph type="ftr" sz="quarter" idx="16"/>
          </p:nvPr>
        </p:nvSpPr>
        <p:spPr bwMode="gray">
          <a:xfrm>
            <a:off x="0" y="0"/>
            <a:ext cx="0" cy="0"/>
          </a:xfrm>
        </p:spPr>
        <p:txBody>
          <a:bodyPr/>
          <a:lstStyle>
            <a:lvl1pPr>
              <a:defRPr/>
            </a:lvl1pPr>
          </a:lstStyle>
          <a:p>
            <a:pPr>
              <a:defRPr/>
            </a:pPr>
            <a:r>
              <a:rPr lang="en-US"/>
              <a:t>Presentation Title</a:t>
            </a:r>
          </a:p>
        </p:txBody>
      </p:sp>
      <p:sp>
        <p:nvSpPr>
          <p:cNvPr id="9" name="Slide Number">
            <a:extLst>
              <a:ext uri="{FF2B5EF4-FFF2-40B4-BE49-F238E27FC236}">
                <a16:creationId xmlns:a16="http://schemas.microsoft.com/office/drawing/2014/main" id="{EBD93481-709C-4F9A-A57B-94B35F145574}"/>
              </a:ext>
            </a:extLst>
          </p:cNvPr>
          <p:cNvSpPr>
            <a:spLocks noGrp="1"/>
          </p:cNvSpPr>
          <p:nvPr>
            <p:ph type="sldNum" sz="quarter" idx="17"/>
          </p:nvPr>
        </p:nvSpPr>
        <p:spPr bwMode="gray">
          <a:xfrm>
            <a:off x="0" y="0"/>
            <a:ext cx="0" cy="0"/>
          </a:xfrm>
        </p:spPr>
        <p:txBody>
          <a:bodyPr anchor="t"/>
          <a:lstStyle>
            <a:lvl1pPr>
              <a:defRPr smtClean="0"/>
            </a:lvl1pPr>
          </a:lstStyle>
          <a:p>
            <a:pPr>
              <a:defRPr/>
            </a:pPr>
            <a:fld id="{D71B5E72-67E3-4DE5-A491-84DB7A36ECBB}" type="slidenum">
              <a:rPr lang="en-US" altLang="en-US"/>
              <a:pPr>
                <a:defRPr/>
              </a:pPr>
              <a:t>‹#›</a:t>
            </a:fld>
            <a:endParaRPr lang="en-US" altLang="en-US"/>
          </a:p>
        </p:txBody>
      </p:sp>
    </p:spTree>
    <p:extLst>
      <p:ext uri="{BB962C8B-B14F-4D97-AF65-F5344CB8AC3E}">
        <p14:creationId xmlns:p14="http://schemas.microsoft.com/office/powerpoint/2010/main" val="4053102560"/>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en-US" noProof="0"/>
              <a:t>Click to edit Master title style</a:t>
            </a:r>
            <a:endParaRPr lang="en-US" noProof="0" dirty="0"/>
          </a:p>
        </p:txBody>
      </p:sp>
      <p:sp>
        <p:nvSpPr>
          <p:cNvPr id="14" name="Untertitel"/>
          <p:cNvSpPr>
            <a:spLocks noGrp="1"/>
          </p:cNvSpPr>
          <p:nvPr>
            <p:ph type="body" sz="quarter" idx="13"/>
          </p:nvPr>
        </p:nvSpPr>
        <p:spPr>
          <a:xfrm>
            <a:off x="935879" y="2267476"/>
            <a:ext cx="22504268" cy="503884"/>
          </a:xfrm>
        </p:spPr>
        <p:txBody>
          <a:bodyPr rIns="2520000"/>
          <a:lstStyle>
            <a:lvl1pPr marL="0" indent="0">
              <a:buNone/>
              <a:defRPr sz="3199" b="0" i="1">
                <a:solidFill>
                  <a:schemeClr val="tx1">
                    <a:lumMod val="75000"/>
                    <a:lumOff val="25000"/>
                  </a:schemeClr>
                </a:solidFill>
              </a:defRPr>
            </a:lvl1pPr>
          </a:lstStyle>
          <a:p>
            <a:pPr lvl="0"/>
            <a:r>
              <a:rPr lang="en-US" noProof="0"/>
              <a:t>Click to edit Master text styles</a:t>
            </a:r>
          </a:p>
        </p:txBody>
      </p:sp>
      <p:sp>
        <p:nvSpPr>
          <p:cNvPr id="4" name="Datum">
            <a:extLst>
              <a:ext uri="{FF2B5EF4-FFF2-40B4-BE49-F238E27FC236}">
                <a16:creationId xmlns:a16="http://schemas.microsoft.com/office/drawing/2014/main" id="{B3B87FD1-8EF2-4DA8-8FFD-B5B4A7811CB4}"/>
              </a:ext>
            </a:extLst>
          </p:cNvPr>
          <p:cNvSpPr>
            <a:spLocks noGrp="1"/>
          </p:cNvSpPr>
          <p:nvPr>
            <p:ph type="dt" sz="half" idx="14"/>
          </p:nvPr>
        </p:nvSpPr>
        <p:spPr>
          <a:xfrm>
            <a:off x="0" y="0"/>
            <a:ext cx="0" cy="0"/>
          </a:xfrm>
        </p:spPr>
        <p:txBody>
          <a:bodyPr/>
          <a:lstStyle>
            <a:lvl1pPr>
              <a:defRPr/>
            </a:lvl1pPr>
          </a:lstStyle>
          <a:p>
            <a:pPr>
              <a:defRPr/>
            </a:pPr>
            <a:fld id="{90B34CF0-556A-4840-BD71-BDEA7FD89B41}" type="datetime1">
              <a:rPr lang="en-US"/>
              <a:pPr>
                <a:defRPr/>
              </a:pPr>
              <a:t>5/23/2025</a:t>
            </a:fld>
            <a:r>
              <a:rPr lang="en-US" spc="600"/>
              <a:t> </a:t>
            </a:r>
            <a:r>
              <a:rPr lang="en-US" dirty="0"/>
              <a:t>|</a:t>
            </a:r>
          </a:p>
        </p:txBody>
      </p:sp>
      <p:sp>
        <p:nvSpPr>
          <p:cNvPr id="5" name="Fußzeile">
            <a:extLst>
              <a:ext uri="{FF2B5EF4-FFF2-40B4-BE49-F238E27FC236}">
                <a16:creationId xmlns:a16="http://schemas.microsoft.com/office/drawing/2014/main" id="{80C8BE14-0A62-441D-A75A-A84CF95AFC9C}"/>
              </a:ext>
            </a:extLst>
          </p:cNvPr>
          <p:cNvSpPr>
            <a:spLocks noGrp="1"/>
          </p:cNvSpPr>
          <p:nvPr>
            <p:ph type="ftr" sz="quarter" idx="15"/>
          </p:nvPr>
        </p:nvSpPr>
        <p:spPr>
          <a:xfrm>
            <a:off x="0" y="0"/>
            <a:ext cx="0" cy="0"/>
          </a:xfrm>
        </p:spPr>
        <p:txBody>
          <a:bodyPr/>
          <a:lstStyle>
            <a:lvl1pPr>
              <a:defRPr/>
            </a:lvl1pPr>
          </a:lstStyle>
          <a:p>
            <a:pPr>
              <a:defRPr/>
            </a:pPr>
            <a:r>
              <a:rPr lang="en-US"/>
              <a:t>Wireless Access Workshop and Solution Overview</a:t>
            </a:r>
            <a:endParaRPr lang="en-US" dirty="0"/>
          </a:p>
        </p:txBody>
      </p:sp>
      <p:sp>
        <p:nvSpPr>
          <p:cNvPr id="6" name="Foliennummer">
            <a:extLst>
              <a:ext uri="{FF2B5EF4-FFF2-40B4-BE49-F238E27FC236}">
                <a16:creationId xmlns:a16="http://schemas.microsoft.com/office/drawing/2014/main" id="{4FFD2D5A-5503-434C-AD2C-E2EA83BA46A0}"/>
              </a:ext>
            </a:extLst>
          </p:cNvPr>
          <p:cNvSpPr>
            <a:spLocks noGrp="1"/>
          </p:cNvSpPr>
          <p:nvPr>
            <p:ph type="sldNum" sz="quarter" idx="16"/>
          </p:nvPr>
        </p:nvSpPr>
        <p:spPr>
          <a:xfrm>
            <a:off x="0" y="0"/>
            <a:ext cx="0" cy="0"/>
          </a:xfrm>
        </p:spPr>
        <p:txBody>
          <a:bodyPr anchor="t"/>
          <a:lstStyle>
            <a:lvl1pPr>
              <a:defRPr smtClean="0"/>
            </a:lvl1pPr>
          </a:lstStyle>
          <a:p>
            <a:pPr>
              <a:defRPr/>
            </a:pPr>
            <a:fld id="{0530DFE1-9258-4578-8253-E340B28E54AF}" type="slidenum">
              <a:rPr lang="en-US" altLang="en-US"/>
              <a:pPr>
                <a:defRPr/>
              </a:pPr>
              <a:t>‹#›</a:t>
            </a:fld>
            <a:endParaRPr lang="en-US" altLang="en-US"/>
          </a:p>
        </p:txBody>
      </p:sp>
    </p:spTree>
    <p:extLst>
      <p:ext uri="{BB962C8B-B14F-4D97-AF65-F5344CB8AC3E}">
        <p14:creationId xmlns:p14="http://schemas.microsoft.com/office/powerpoint/2010/main" val="1431050677"/>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elfolie Kapsch Group">
    <p:spTree>
      <p:nvGrpSpPr>
        <p:cNvPr id="1" name=""/>
        <p:cNvGrpSpPr/>
        <p:nvPr/>
      </p:nvGrpSpPr>
      <p:grpSpPr>
        <a:xfrm>
          <a:off x="0" y="0"/>
          <a:ext cx="0" cy="0"/>
          <a:chOff x="0" y="0"/>
          <a:chExt cx="0" cy="0"/>
        </a:xfrm>
      </p:grpSpPr>
      <p:sp>
        <p:nvSpPr>
          <p:cNvPr id="16" name="Verlauf"/>
          <p:cNvSpPr>
            <a:spLocks noChangeAspect="1"/>
          </p:cNvSpPr>
          <p:nvPr userDrawn="1"/>
        </p:nvSpPr>
        <p:spPr>
          <a:xfrm>
            <a:off x="2308" y="0"/>
            <a:ext cx="24376208" cy="13712825"/>
          </a:xfrm>
          <a:prstGeom prst="rect">
            <a:avLst/>
          </a:prstGeom>
          <a:gradFill flip="none" rotWithShape="1">
            <a:gsLst>
              <a:gs pos="0">
                <a:schemeClr val="tx1">
                  <a:alpha val="8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43740" tIns="121868" rIns="243740" bIns="121868" rtlCol="0" anchor="ctr"/>
          <a:lstStyle/>
          <a:p>
            <a:pPr algn="ctr"/>
            <a:endParaRPr lang="de-DE" sz="7198"/>
          </a:p>
        </p:txBody>
      </p:sp>
      <p:pic>
        <p:nvPicPr>
          <p:cNvPr id="11"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97408"/>
            <a:ext cx="24374778" cy="3906639"/>
          </a:xfrm>
          <a:prstGeom prst="rect">
            <a:avLst/>
          </a:prstGeom>
        </p:spPr>
      </p:pic>
      <p:sp>
        <p:nvSpPr>
          <p:cNvPr id="2" name="Titel"/>
          <p:cNvSpPr>
            <a:spLocks noGrp="1"/>
          </p:cNvSpPr>
          <p:nvPr>
            <p:ph type="ctrTitle"/>
          </p:nvPr>
        </p:nvSpPr>
        <p:spPr bwMode="gray">
          <a:xfrm>
            <a:off x="935878" y="3599616"/>
            <a:ext cx="22504268" cy="4462519"/>
          </a:xfrm>
        </p:spPr>
        <p:txBody>
          <a:bodyPr rIns="0" anchor="b"/>
          <a:lstStyle>
            <a:lvl1pPr>
              <a:defRPr sz="7998">
                <a:solidFill>
                  <a:schemeClr val="bg1"/>
                </a:solidFill>
              </a:defRPr>
            </a:lvl1pPr>
          </a:lstStyle>
          <a:p>
            <a:r>
              <a:rPr lang="de-DE"/>
              <a:t>Titelmasterformat durch Klicken bearbeiten</a:t>
            </a:r>
            <a:endParaRPr lang="de-DE" dirty="0"/>
          </a:p>
        </p:txBody>
      </p:sp>
      <p:sp>
        <p:nvSpPr>
          <p:cNvPr id="3" name="Untertitel"/>
          <p:cNvSpPr>
            <a:spLocks noGrp="1"/>
          </p:cNvSpPr>
          <p:nvPr>
            <p:ph type="subTitle" idx="1"/>
          </p:nvPr>
        </p:nvSpPr>
        <p:spPr bwMode="gray">
          <a:xfrm>
            <a:off x="935878" y="8062135"/>
            <a:ext cx="22504268" cy="4196876"/>
          </a:xfrm>
        </p:spPr>
        <p:txBody>
          <a:bodyPr/>
          <a:lstStyle>
            <a:lvl1pPr marL="0" indent="0" algn="l">
              <a:spcAft>
                <a:spcPts val="0"/>
              </a:spcAft>
              <a:buNone/>
              <a:defRPr sz="4799" b="0" i="1">
                <a:solidFill>
                  <a:schemeClr val="bg1"/>
                </a:solidFill>
              </a:defRPr>
            </a:lvl1pPr>
            <a:lvl2pPr marL="914127" indent="0" algn="ctr">
              <a:buNone/>
              <a:defRPr>
                <a:solidFill>
                  <a:schemeClr val="tx1">
                    <a:tint val="75000"/>
                  </a:schemeClr>
                </a:solidFill>
              </a:defRPr>
            </a:lvl2pPr>
            <a:lvl3pPr marL="1828251" indent="0" algn="ctr">
              <a:buNone/>
              <a:defRPr>
                <a:solidFill>
                  <a:schemeClr val="tx1">
                    <a:tint val="75000"/>
                  </a:schemeClr>
                </a:solidFill>
              </a:defRPr>
            </a:lvl3pPr>
            <a:lvl4pPr marL="2742378" indent="0" algn="ctr">
              <a:buNone/>
              <a:defRPr>
                <a:solidFill>
                  <a:schemeClr val="tx1">
                    <a:tint val="75000"/>
                  </a:schemeClr>
                </a:solidFill>
              </a:defRPr>
            </a:lvl4pPr>
            <a:lvl5pPr marL="3656504" indent="0" algn="ctr">
              <a:buNone/>
              <a:defRPr>
                <a:solidFill>
                  <a:schemeClr val="tx1">
                    <a:tint val="75000"/>
                  </a:schemeClr>
                </a:solidFill>
              </a:defRPr>
            </a:lvl5pPr>
            <a:lvl6pPr marL="4570629" indent="0" algn="ctr">
              <a:buNone/>
              <a:defRPr>
                <a:solidFill>
                  <a:schemeClr val="tx1">
                    <a:tint val="75000"/>
                  </a:schemeClr>
                </a:solidFill>
              </a:defRPr>
            </a:lvl6pPr>
            <a:lvl7pPr marL="5484752" indent="0" algn="ctr">
              <a:buNone/>
              <a:defRPr>
                <a:solidFill>
                  <a:schemeClr val="tx1">
                    <a:tint val="75000"/>
                  </a:schemeClr>
                </a:solidFill>
              </a:defRPr>
            </a:lvl7pPr>
            <a:lvl8pPr marL="6398880" indent="0" algn="ctr">
              <a:buNone/>
              <a:defRPr>
                <a:solidFill>
                  <a:schemeClr val="tx1">
                    <a:tint val="75000"/>
                  </a:schemeClr>
                </a:solidFill>
              </a:defRPr>
            </a:lvl8pPr>
            <a:lvl9pPr marL="7313007" indent="0" algn="ctr">
              <a:buNone/>
              <a:defRPr>
                <a:solidFill>
                  <a:schemeClr val="tx1">
                    <a:tint val="75000"/>
                  </a:schemeClr>
                </a:solidFill>
              </a:defRPr>
            </a:lvl9pPr>
          </a:lstStyle>
          <a:p>
            <a:r>
              <a:rPr lang="de-DE"/>
              <a:t>Formatvorlage des Untertitelmasters durch Klicken bearbeiten</a:t>
            </a:r>
            <a:endParaRPr lang="de-DE" dirty="0"/>
          </a:p>
        </p:txBody>
      </p:sp>
      <p:sp>
        <p:nvSpPr>
          <p:cNvPr id="7" name="Text"/>
          <p:cNvSpPr>
            <a:spLocks noGrp="1"/>
          </p:cNvSpPr>
          <p:nvPr>
            <p:ph type="body" sz="quarter" idx="10" hasCustomPrompt="1"/>
          </p:nvPr>
        </p:nvSpPr>
        <p:spPr>
          <a:xfrm>
            <a:off x="935877" y="6154946"/>
            <a:ext cx="2632772" cy="467111"/>
          </a:xfrm>
          <a:blipFill>
            <a:blip r:embed="rId3"/>
            <a:stretch>
              <a:fillRect/>
            </a:stretch>
          </a:blipFill>
        </p:spPr>
        <p:txBody>
          <a:bodyPr wrap="none" bIns="36000" anchor="b">
            <a:spAutoFit/>
          </a:bodyPr>
          <a:lstStyle>
            <a:lvl1pPr marL="0" indent="0">
              <a:lnSpc>
                <a:spcPct val="100000"/>
              </a:lnSpc>
              <a:spcAft>
                <a:spcPts val="0"/>
              </a:spcAft>
              <a:buNone/>
              <a:defRPr sz="2799" b="1">
                <a:solidFill>
                  <a:schemeClr val="bg1"/>
                </a:solidFill>
              </a:defRPr>
            </a:lvl1pPr>
          </a:lstStyle>
          <a:p>
            <a:pPr lvl="0"/>
            <a:r>
              <a:rPr lang="de-DE" dirty="0"/>
              <a:t>Text bearbeiten</a:t>
            </a:r>
          </a:p>
        </p:txBody>
      </p:sp>
    </p:spTree>
    <p:extLst>
      <p:ext uri="{BB962C8B-B14F-4D97-AF65-F5344CB8AC3E}">
        <p14:creationId xmlns:p14="http://schemas.microsoft.com/office/powerpoint/2010/main" val="116285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elfolie Kapsch CarrierCom">
    <p:spTree>
      <p:nvGrpSpPr>
        <p:cNvPr id="1" name=""/>
        <p:cNvGrpSpPr/>
        <p:nvPr/>
      </p:nvGrpSpPr>
      <p:grpSpPr>
        <a:xfrm>
          <a:off x="0" y="0"/>
          <a:ext cx="0" cy="0"/>
          <a:chOff x="0" y="0"/>
          <a:chExt cx="0" cy="0"/>
        </a:xfrm>
      </p:grpSpPr>
      <p:pic>
        <p:nvPicPr>
          <p:cNvPr id="11"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7" y="797408"/>
            <a:ext cx="24374778" cy="3906639"/>
          </a:xfrm>
          <a:prstGeom prst="rect">
            <a:avLst/>
          </a:prstGeom>
        </p:spPr>
      </p:pic>
      <p:sp>
        <p:nvSpPr>
          <p:cNvPr id="2" name="Titel"/>
          <p:cNvSpPr>
            <a:spLocks noGrp="1"/>
          </p:cNvSpPr>
          <p:nvPr>
            <p:ph type="ctrTitle"/>
          </p:nvPr>
        </p:nvSpPr>
        <p:spPr bwMode="gray">
          <a:xfrm>
            <a:off x="935878" y="3599616"/>
            <a:ext cx="22504268" cy="4462519"/>
          </a:xfrm>
        </p:spPr>
        <p:txBody>
          <a:bodyPr rIns="0" anchor="b"/>
          <a:lstStyle>
            <a:lvl1pPr>
              <a:defRPr sz="7998">
                <a:solidFill>
                  <a:schemeClr val="bg1"/>
                </a:solidFill>
              </a:defRPr>
            </a:lvl1pPr>
          </a:lstStyle>
          <a:p>
            <a:r>
              <a:rPr lang="de-DE"/>
              <a:t>Titelmasterformat durch Klicken bearbeiten</a:t>
            </a:r>
            <a:endParaRPr lang="de-DE" dirty="0"/>
          </a:p>
        </p:txBody>
      </p:sp>
      <p:sp>
        <p:nvSpPr>
          <p:cNvPr id="3" name="Untertitel"/>
          <p:cNvSpPr>
            <a:spLocks noGrp="1"/>
          </p:cNvSpPr>
          <p:nvPr>
            <p:ph type="subTitle" idx="1"/>
          </p:nvPr>
        </p:nvSpPr>
        <p:spPr bwMode="gray">
          <a:xfrm>
            <a:off x="935878" y="8062135"/>
            <a:ext cx="22504268" cy="4196876"/>
          </a:xfrm>
        </p:spPr>
        <p:txBody>
          <a:bodyPr/>
          <a:lstStyle>
            <a:lvl1pPr marL="0" indent="0" algn="l">
              <a:spcAft>
                <a:spcPts val="0"/>
              </a:spcAft>
              <a:buNone/>
              <a:defRPr sz="4799" b="0" i="1">
                <a:solidFill>
                  <a:schemeClr val="bg1"/>
                </a:solidFill>
              </a:defRPr>
            </a:lvl1pPr>
            <a:lvl2pPr marL="914127" indent="0" algn="ctr">
              <a:buNone/>
              <a:defRPr>
                <a:solidFill>
                  <a:schemeClr val="tx1">
                    <a:tint val="75000"/>
                  </a:schemeClr>
                </a:solidFill>
              </a:defRPr>
            </a:lvl2pPr>
            <a:lvl3pPr marL="1828251" indent="0" algn="ctr">
              <a:buNone/>
              <a:defRPr>
                <a:solidFill>
                  <a:schemeClr val="tx1">
                    <a:tint val="75000"/>
                  </a:schemeClr>
                </a:solidFill>
              </a:defRPr>
            </a:lvl3pPr>
            <a:lvl4pPr marL="2742378" indent="0" algn="ctr">
              <a:buNone/>
              <a:defRPr>
                <a:solidFill>
                  <a:schemeClr val="tx1">
                    <a:tint val="75000"/>
                  </a:schemeClr>
                </a:solidFill>
              </a:defRPr>
            </a:lvl4pPr>
            <a:lvl5pPr marL="3656504" indent="0" algn="ctr">
              <a:buNone/>
              <a:defRPr>
                <a:solidFill>
                  <a:schemeClr val="tx1">
                    <a:tint val="75000"/>
                  </a:schemeClr>
                </a:solidFill>
              </a:defRPr>
            </a:lvl5pPr>
            <a:lvl6pPr marL="4570629" indent="0" algn="ctr">
              <a:buNone/>
              <a:defRPr>
                <a:solidFill>
                  <a:schemeClr val="tx1">
                    <a:tint val="75000"/>
                  </a:schemeClr>
                </a:solidFill>
              </a:defRPr>
            </a:lvl6pPr>
            <a:lvl7pPr marL="5484752" indent="0" algn="ctr">
              <a:buNone/>
              <a:defRPr>
                <a:solidFill>
                  <a:schemeClr val="tx1">
                    <a:tint val="75000"/>
                  </a:schemeClr>
                </a:solidFill>
              </a:defRPr>
            </a:lvl7pPr>
            <a:lvl8pPr marL="6398880" indent="0" algn="ctr">
              <a:buNone/>
              <a:defRPr>
                <a:solidFill>
                  <a:schemeClr val="tx1">
                    <a:tint val="75000"/>
                  </a:schemeClr>
                </a:solidFill>
              </a:defRPr>
            </a:lvl8pPr>
            <a:lvl9pPr marL="7313007" indent="0" algn="ctr">
              <a:buNone/>
              <a:defRPr>
                <a:solidFill>
                  <a:schemeClr val="tx1">
                    <a:tint val="75000"/>
                  </a:schemeClr>
                </a:solidFill>
              </a:defRPr>
            </a:lvl9pPr>
          </a:lstStyle>
          <a:p>
            <a:r>
              <a:rPr lang="de-DE"/>
              <a:t>Formatvorlage des Untertitelmasters durch Klicken bearbeiten</a:t>
            </a:r>
            <a:endParaRPr lang="de-DE" dirty="0"/>
          </a:p>
        </p:txBody>
      </p:sp>
      <p:sp>
        <p:nvSpPr>
          <p:cNvPr id="7" name="Text"/>
          <p:cNvSpPr>
            <a:spLocks noGrp="1"/>
          </p:cNvSpPr>
          <p:nvPr>
            <p:ph type="body" sz="quarter" idx="10" hasCustomPrompt="1"/>
          </p:nvPr>
        </p:nvSpPr>
        <p:spPr>
          <a:xfrm>
            <a:off x="935877" y="6154946"/>
            <a:ext cx="2632772" cy="467111"/>
          </a:xfrm>
          <a:blipFill>
            <a:blip r:embed="rId3"/>
            <a:stretch>
              <a:fillRect/>
            </a:stretch>
          </a:blipFill>
        </p:spPr>
        <p:txBody>
          <a:bodyPr wrap="none" bIns="36000" anchor="b">
            <a:spAutoFit/>
          </a:bodyPr>
          <a:lstStyle>
            <a:lvl1pPr marL="0" indent="0">
              <a:lnSpc>
                <a:spcPct val="100000"/>
              </a:lnSpc>
              <a:spcAft>
                <a:spcPts val="0"/>
              </a:spcAft>
              <a:buNone/>
              <a:defRPr sz="2799" b="1">
                <a:solidFill>
                  <a:schemeClr val="bg1"/>
                </a:solidFill>
              </a:defRPr>
            </a:lvl1pPr>
          </a:lstStyle>
          <a:p>
            <a:pPr lvl="0"/>
            <a:r>
              <a:rPr lang="de-DE" dirty="0"/>
              <a:t>Text bearbeiten</a:t>
            </a:r>
          </a:p>
        </p:txBody>
      </p:sp>
    </p:spTree>
    <p:extLst>
      <p:ext uri="{BB962C8B-B14F-4D97-AF65-F5344CB8AC3E}">
        <p14:creationId xmlns:p14="http://schemas.microsoft.com/office/powerpoint/2010/main" val="330125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Titelfolie">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a:stretch>
            <a:fillRect/>
          </a:stretch>
        </p:blipFill>
        <p:spPr>
          <a:xfrm>
            <a:off x="1" y="1"/>
            <a:ext cx="24377650" cy="8125061"/>
          </a:xfrm>
          <a:prstGeom prst="rect">
            <a:avLst/>
          </a:prstGeom>
        </p:spPr>
      </p:pic>
      <p:sp>
        <p:nvSpPr>
          <p:cNvPr id="2" name="Titel"/>
          <p:cNvSpPr>
            <a:spLocks noGrp="1"/>
          </p:cNvSpPr>
          <p:nvPr>
            <p:ph type="ctrTitle"/>
          </p:nvPr>
        </p:nvSpPr>
        <p:spPr>
          <a:xfrm>
            <a:off x="1" y="5193615"/>
            <a:ext cx="24377650" cy="8505600"/>
          </a:xfrm>
          <a:blipFill dpi="0" rotWithShape="1">
            <a:blip r:embed="rId3"/>
            <a:srcRect/>
            <a:stretch>
              <a:fillRect/>
            </a:stretch>
          </a:blipFill>
        </p:spPr>
        <p:txBody>
          <a:bodyPr lIns="468000" tIns="2159605" rIns="468000" bIns="1080000" anchor="b"/>
          <a:lstStyle>
            <a:lvl1pPr>
              <a:defRPr sz="5999"/>
            </a:lvl1pPr>
          </a:lstStyle>
          <a:p>
            <a:r>
              <a:rPr lang="de-DE"/>
              <a:t>Titelmasterformat durch Klicken bearbeiten</a:t>
            </a:r>
            <a:endParaRPr lang="de-DE" dirty="0"/>
          </a:p>
        </p:txBody>
      </p:sp>
      <p:sp>
        <p:nvSpPr>
          <p:cNvPr id="3" name="Untertitel"/>
          <p:cNvSpPr>
            <a:spLocks noGrp="1"/>
          </p:cNvSpPr>
          <p:nvPr>
            <p:ph type="subTitle" idx="1"/>
          </p:nvPr>
        </p:nvSpPr>
        <p:spPr>
          <a:xfrm>
            <a:off x="935876" y="11517331"/>
            <a:ext cx="22504268" cy="1439667"/>
          </a:xfrm>
        </p:spPr>
        <p:txBody>
          <a:bodyPr bIns="0"/>
          <a:lstStyle>
            <a:lvl1pPr marL="0" indent="0" algn="l">
              <a:buNone/>
              <a:defRPr sz="3999" b="0" i="1">
                <a:solidFill>
                  <a:schemeClr val="tx1"/>
                </a:solidFill>
              </a:defRPr>
            </a:lvl1pPr>
            <a:lvl2pPr marL="914127" indent="0" algn="ctr">
              <a:buNone/>
              <a:defRPr>
                <a:solidFill>
                  <a:schemeClr val="tx1">
                    <a:tint val="75000"/>
                  </a:schemeClr>
                </a:solidFill>
              </a:defRPr>
            </a:lvl2pPr>
            <a:lvl3pPr marL="1828251" indent="0" algn="ctr">
              <a:buNone/>
              <a:defRPr>
                <a:solidFill>
                  <a:schemeClr val="tx1">
                    <a:tint val="75000"/>
                  </a:schemeClr>
                </a:solidFill>
              </a:defRPr>
            </a:lvl3pPr>
            <a:lvl4pPr marL="2742378" indent="0" algn="ctr">
              <a:buNone/>
              <a:defRPr>
                <a:solidFill>
                  <a:schemeClr val="tx1">
                    <a:tint val="75000"/>
                  </a:schemeClr>
                </a:solidFill>
              </a:defRPr>
            </a:lvl4pPr>
            <a:lvl5pPr marL="3656504" indent="0" algn="ctr">
              <a:buNone/>
              <a:defRPr>
                <a:solidFill>
                  <a:schemeClr val="tx1">
                    <a:tint val="75000"/>
                  </a:schemeClr>
                </a:solidFill>
              </a:defRPr>
            </a:lvl5pPr>
            <a:lvl6pPr marL="4570629" indent="0" algn="ctr">
              <a:buNone/>
              <a:defRPr>
                <a:solidFill>
                  <a:schemeClr val="tx1">
                    <a:tint val="75000"/>
                  </a:schemeClr>
                </a:solidFill>
              </a:defRPr>
            </a:lvl6pPr>
            <a:lvl7pPr marL="5484752" indent="0" algn="ctr">
              <a:buNone/>
              <a:defRPr>
                <a:solidFill>
                  <a:schemeClr val="tx1">
                    <a:tint val="75000"/>
                  </a:schemeClr>
                </a:solidFill>
              </a:defRPr>
            </a:lvl7pPr>
            <a:lvl8pPr marL="6398880" indent="0" algn="ctr">
              <a:buNone/>
              <a:defRPr>
                <a:solidFill>
                  <a:schemeClr val="tx1">
                    <a:tint val="75000"/>
                  </a:schemeClr>
                </a:solidFill>
              </a:defRPr>
            </a:lvl8pPr>
            <a:lvl9pPr marL="7313007" indent="0" algn="ctr">
              <a:buNone/>
              <a:defRPr>
                <a:solidFill>
                  <a:schemeClr val="tx1">
                    <a:tint val="75000"/>
                  </a:schemeClr>
                </a:solidFill>
              </a:defRPr>
            </a:lvl9pPr>
          </a:lstStyle>
          <a:p>
            <a:r>
              <a:rPr lang="de-DE"/>
              <a:t>Formatvorlage des Untertitelmasters durch Klicken bearbeiten</a:t>
            </a:r>
            <a:endParaRPr lang="de-DE" dirty="0"/>
          </a:p>
        </p:txBody>
      </p:sp>
      <p:sp>
        <p:nvSpPr>
          <p:cNvPr id="8" name="Text"/>
          <p:cNvSpPr>
            <a:spLocks noGrp="1"/>
          </p:cNvSpPr>
          <p:nvPr>
            <p:ph type="body" sz="quarter" idx="10" hasCustomPrompt="1"/>
          </p:nvPr>
        </p:nvSpPr>
        <p:spPr>
          <a:xfrm>
            <a:off x="935877" y="9920097"/>
            <a:ext cx="2632772" cy="467111"/>
          </a:xfrm>
          <a:blipFill>
            <a:blip r:embed="rId4"/>
            <a:stretch>
              <a:fillRect/>
            </a:stretch>
          </a:blipFill>
        </p:spPr>
        <p:txBody>
          <a:bodyPr wrap="none" bIns="36000" anchor="b">
            <a:spAutoFit/>
          </a:bodyPr>
          <a:lstStyle>
            <a:lvl1pPr marL="0" indent="0">
              <a:lnSpc>
                <a:spcPct val="100000"/>
              </a:lnSpc>
              <a:spcAft>
                <a:spcPts val="0"/>
              </a:spcAft>
              <a:buNone/>
              <a:defRPr sz="2799" b="1"/>
            </a:lvl1pPr>
          </a:lstStyle>
          <a:p>
            <a:pPr lvl="0"/>
            <a:r>
              <a:rPr lang="de-DE" dirty="0"/>
              <a:t>Text bearbeiten</a:t>
            </a:r>
          </a:p>
        </p:txBody>
      </p:sp>
    </p:spTree>
    <p:extLst>
      <p:ext uri="{BB962C8B-B14F-4D97-AF65-F5344CB8AC3E}">
        <p14:creationId xmlns:p14="http://schemas.microsoft.com/office/powerpoint/2010/main" val="32261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Zwischentitel">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stretch>
            <a:fillRect/>
          </a:stretch>
        </p:blipFill>
        <p:spPr>
          <a:xfrm>
            <a:off x="-1" y="7089"/>
            <a:ext cx="8697013" cy="13708912"/>
          </a:xfrm>
          <a:prstGeom prst="rect">
            <a:avLst/>
          </a:prstGeom>
        </p:spPr>
      </p:pic>
      <p:sp>
        <p:nvSpPr>
          <p:cNvPr id="20" name="Titel"/>
          <p:cNvSpPr>
            <a:spLocks noGrp="1"/>
          </p:cNvSpPr>
          <p:nvPr>
            <p:ph type="title"/>
          </p:nvPr>
        </p:nvSpPr>
        <p:spPr>
          <a:xfrm>
            <a:off x="5057883" y="0"/>
            <a:ext cx="19319767" cy="13716000"/>
          </a:xfrm>
          <a:blipFill dpi="0" rotWithShape="1">
            <a:blip r:embed="rId3"/>
            <a:srcRect/>
            <a:stretch>
              <a:fillRect/>
            </a:stretch>
          </a:blipFill>
        </p:spPr>
        <p:txBody>
          <a:bodyPr lIns="3733200" tIns="1800000" rIns="468000" bIns="3240000" anchor="b"/>
          <a:lstStyle>
            <a:lvl1pPr>
              <a:defRPr sz="5999" i="1"/>
            </a:lvl1pPr>
          </a:lstStyle>
          <a:p>
            <a:r>
              <a:rPr lang="de-DE"/>
              <a:t>Titelmasterformat durch Klicken bearbeiten</a:t>
            </a:r>
            <a:endParaRPr lang="de-DE" dirty="0"/>
          </a:p>
        </p:txBody>
      </p:sp>
      <p:sp>
        <p:nvSpPr>
          <p:cNvPr id="14" name="Untertitel"/>
          <p:cNvSpPr>
            <a:spLocks noGrp="1"/>
          </p:cNvSpPr>
          <p:nvPr>
            <p:ph type="body" sz="quarter" idx="13" hasCustomPrompt="1"/>
          </p:nvPr>
        </p:nvSpPr>
        <p:spPr>
          <a:xfrm>
            <a:off x="12547965" y="7248000"/>
            <a:ext cx="10892181" cy="1513821"/>
          </a:xfrm>
        </p:spPr>
        <p:txBody>
          <a:bodyPr/>
          <a:lstStyle>
            <a:lvl1pPr marL="0" indent="0">
              <a:buNone/>
              <a:defRPr sz="3999" b="0" i="1"/>
            </a:lvl1pPr>
          </a:lstStyle>
          <a:p>
            <a:pPr lvl="0"/>
            <a:r>
              <a:rPr lang="de-DE" dirty="0"/>
              <a:t>Formatvorlage des Untertitelmasters durch Klicken bearbeiten</a:t>
            </a:r>
          </a:p>
        </p:txBody>
      </p:sp>
      <p:sp>
        <p:nvSpPr>
          <p:cNvPr id="3" name="Text"/>
          <p:cNvSpPr>
            <a:spLocks noGrp="1"/>
          </p:cNvSpPr>
          <p:nvPr>
            <p:ph idx="1"/>
          </p:nvPr>
        </p:nvSpPr>
        <p:spPr>
          <a:xfrm>
            <a:off x="12546984" y="8761821"/>
            <a:ext cx="10893163" cy="3476795"/>
          </a:xfrm>
        </p:spPr>
        <p:txBody>
          <a:bodyPr/>
          <a:lstStyle>
            <a:lvl1pPr marL="0" indent="0">
              <a:buNone/>
              <a:defRPr/>
            </a:lvl1pPr>
          </a:lstStyle>
          <a:p>
            <a:pPr lvl="0"/>
            <a:r>
              <a:rPr lang="de-DE"/>
              <a:t>Textmasterformat bearbeiten</a:t>
            </a:r>
          </a:p>
        </p:txBody>
      </p:sp>
    </p:spTree>
    <p:extLst>
      <p:ext uri="{BB962C8B-B14F-4D97-AF65-F5344CB8AC3E}">
        <p14:creationId xmlns:p14="http://schemas.microsoft.com/office/powerpoint/2010/main" val="370645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stretch>
            <a:fillRect/>
          </a:stretch>
        </p:blipFill>
        <p:spPr>
          <a:xfrm>
            <a:off x="0" y="7089"/>
            <a:ext cx="8697011" cy="13708912"/>
          </a:xfrm>
          <a:prstGeom prst="rect">
            <a:avLst/>
          </a:prstGeom>
        </p:spPr>
      </p:pic>
      <p:sp>
        <p:nvSpPr>
          <p:cNvPr id="20" name="Titel"/>
          <p:cNvSpPr>
            <a:spLocks noGrp="1"/>
          </p:cNvSpPr>
          <p:nvPr>
            <p:ph type="title" hasCustomPrompt="1"/>
          </p:nvPr>
        </p:nvSpPr>
        <p:spPr>
          <a:xfrm>
            <a:off x="5057883" y="0"/>
            <a:ext cx="19319767" cy="13716000"/>
          </a:xfrm>
          <a:blipFill dpi="0" rotWithShape="1">
            <a:blip r:embed="rId3"/>
            <a:srcRect/>
            <a:stretch>
              <a:fillRect/>
            </a:stretch>
          </a:blipFill>
        </p:spPr>
        <p:txBody>
          <a:bodyPr lIns="3733200" tIns="1756800" rIns="2988000" bIns="3240000" anchor="t"/>
          <a:lstStyle>
            <a:lvl1pPr>
              <a:defRPr sz="5199" i="1" baseline="0"/>
            </a:lvl1pPr>
          </a:lstStyle>
          <a:p>
            <a:r>
              <a:rPr lang="de-DE" dirty="0"/>
              <a:t>Titel bearbeiten</a:t>
            </a:r>
          </a:p>
        </p:txBody>
      </p:sp>
      <p:sp>
        <p:nvSpPr>
          <p:cNvPr id="7" name="Text"/>
          <p:cNvSpPr>
            <a:spLocks noGrp="1"/>
          </p:cNvSpPr>
          <p:nvPr>
            <p:ph idx="14"/>
          </p:nvPr>
        </p:nvSpPr>
        <p:spPr>
          <a:xfrm>
            <a:off x="12547964" y="5013409"/>
            <a:ext cx="10892183" cy="722375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50222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2_Text &amp; Bild">
    <p:spTree>
      <p:nvGrpSpPr>
        <p:cNvPr id="1" name=""/>
        <p:cNvGrpSpPr/>
        <p:nvPr/>
      </p:nvGrpSpPr>
      <p:grpSpPr>
        <a:xfrm>
          <a:off x="0" y="0"/>
          <a:ext cx="0" cy="0"/>
          <a:chOff x="0" y="0"/>
          <a:chExt cx="0" cy="0"/>
        </a:xfrm>
      </p:grpSpPr>
      <p:sp>
        <p:nvSpPr>
          <p:cNvPr id="13" name="Rectangle 12"/>
          <p:cNvSpPr/>
          <p:nvPr userDrawn="1"/>
        </p:nvSpPr>
        <p:spPr>
          <a:xfrm>
            <a:off x="17584780" y="0"/>
            <a:ext cx="6792873" cy="13716000"/>
          </a:xfrm>
          <a:prstGeom prst="rect">
            <a:avLst/>
          </a:prstGeom>
          <a:solidFill>
            <a:srgbClr val="FFE74D"/>
          </a:solidFill>
          <a:ln>
            <a:noFill/>
          </a:ln>
        </p:spPr>
        <p:style>
          <a:lnRef idx="2">
            <a:schemeClr val="accent1">
              <a:shade val="50000"/>
            </a:schemeClr>
          </a:lnRef>
          <a:fillRef idx="1">
            <a:schemeClr val="accent1"/>
          </a:fillRef>
          <a:effectRef idx="0">
            <a:schemeClr val="accent1"/>
          </a:effectRef>
          <a:fontRef idx="minor">
            <a:schemeClr val="lt1"/>
          </a:fontRef>
        </p:style>
        <p:txBody>
          <a:bodyPr lIns="479877" tIns="479877" rIns="479877" bIns="479877" rtlCol="0" anchor="ctr"/>
          <a:lstStyle/>
          <a:p>
            <a:pPr algn="ctr" defTabSz="2437606"/>
            <a:endParaRPr lang="en-US" sz="4199" dirty="0">
              <a:solidFill>
                <a:schemeClr val="tx1"/>
              </a:solidFill>
            </a:endParaRPr>
          </a:p>
        </p:txBody>
      </p:sp>
      <p:pic>
        <p:nvPicPr>
          <p:cNvPr id="15" name="Polygon"/>
          <p:cNvPicPr>
            <a:picLocks noChangeAspect="1"/>
          </p:cNvPicPr>
          <p:nvPr userDrawn="1"/>
        </p:nvPicPr>
        <p:blipFill rotWithShape="1">
          <a:blip r:embed="rId2" cstate="print">
            <a:extLst>
              <a:ext uri="{28A0092B-C50C-407E-A947-70E740481C1C}">
                <a14:useLocalDpi xmlns:a14="http://schemas.microsoft.com/office/drawing/2010/main" val="0"/>
              </a:ext>
            </a:extLst>
          </a:blip>
          <a:srcRect l="69999"/>
          <a:stretch/>
        </p:blipFill>
        <p:spPr>
          <a:xfrm>
            <a:off x="17065074" y="0"/>
            <a:ext cx="7312813" cy="1188449"/>
          </a:xfrm>
          <a:prstGeom prst="rect">
            <a:avLst/>
          </a:prstGeom>
        </p:spPr>
      </p:pic>
      <p:sp>
        <p:nvSpPr>
          <p:cNvPr id="2" name="Titel"/>
          <p:cNvSpPr>
            <a:spLocks noGrp="1"/>
          </p:cNvSpPr>
          <p:nvPr>
            <p:ph type="title" hasCustomPrompt="1"/>
          </p:nvPr>
        </p:nvSpPr>
        <p:spPr>
          <a:xfrm>
            <a:off x="935876" y="1475663"/>
            <a:ext cx="15405993" cy="1295698"/>
          </a:xfrm>
        </p:spPr>
        <p:txBody>
          <a:bodyPr rIns="0"/>
          <a:lstStyle/>
          <a:p>
            <a:r>
              <a:rPr lang="de-DE" dirty="0"/>
              <a:t>Titel durch Klicken bearbeiten</a:t>
            </a:r>
          </a:p>
        </p:txBody>
      </p:sp>
      <p:sp>
        <p:nvSpPr>
          <p:cNvPr id="12" name="Untertitel"/>
          <p:cNvSpPr>
            <a:spLocks noGrp="1"/>
          </p:cNvSpPr>
          <p:nvPr>
            <p:ph type="body" sz="quarter" idx="13" hasCustomPrompt="1"/>
          </p:nvPr>
        </p:nvSpPr>
        <p:spPr>
          <a:xfrm>
            <a:off x="935878" y="2267475"/>
            <a:ext cx="15405993" cy="503883"/>
          </a:xfrm>
        </p:spPr>
        <p:txBody>
          <a:bodyPr rIns="0"/>
          <a:lstStyle>
            <a:lvl1pPr marL="0" indent="0">
              <a:buNone/>
              <a:defRPr sz="3199" b="0" i="1">
                <a:solidFill>
                  <a:schemeClr val="tx1">
                    <a:lumMod val="75000"/>
                    <a:lumOff val="25000"/>
                  </a:schemeClr>
                </a:solidFill>
              </a:defRPr>
            </a:lvl1pPr>
          </a:lstStyle>
          <a:p>
            <a:pPr lvl="0"/>
            <a:r>
              <a:rPr lang="de-DE" dirty="0"/>
              <a:t>Format des Untertitelmasters durch Klicken bearbeiten</a:t>
            </a:r>
          </a:p>
        </p:txBody>
      </p:sp>
      <p:sp>
        <p:nvSpPr>
          <p:cNvPr id="16" name="Text"/>
          <p:cNvSpPr>
            <a:spLocks noGrp="1"/>
          </p:cNvSpPr>
          <p:nvPr>
            <p:ph idx="15"/>
          </p:nvPr>
        </p:nvSpPr>
        <p:spPr>
          <a:xfrm>
            <a:off x="935876" y="3599165"/>
            <a:ext cx="15405993"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
          <p:cNvSpPr>
            <a:spLocks noGrp="1"/>
          </p:cNvSpPr>
          <p:nvPr>
            <p:ph type="dt" sz="half" idx="16"/>
          </p:nvPr>
        </p:nvSpPr>
        <p:spPr/>
        <p:txBody>
          <a:bodyPr/>
          <a:lstStyle/>
          <a:p>
            <a:fld id="{C255C7A0-CB52-4A71-A10F-0C4AAAFBEF12}" type="datetime1">
              <a:rPr lang="en-US" smtClean="0"/>
              <a:t>5/23/2025</a:t>
            </a:fld>
            <a:r>
              <a:rPr lang="de-DE" spc="600"/>
              <a:t> </a:t>
            </a:r>
            <a:r>
              <a:rPr lang="de-DE"/>
              <a:t>|</a:t>
            </a:r>
            <a:endParaRPr lang="de-DE" dirty="0"/>
          </a:p>
        </p:txBody>
      </p:sp>
      <p:sp>
        <p:nvSpPr>
          <p:cNvPr id="4" name="Fußzeile"/>
          <p:cNvSpPr>
            <a:spLocks noGrp="1"/>
          </p:cNvSpPr>
          <p:nvPr>
            <p:ph type="ftr" sz="quarter" idx="17"/>
          </p:nvPr>
        </p:nvSpPr>
        <p:spPr/>
        <p:txBody>
          <a:bodyPr/>
          <a:lstStyle/>
          <a:p>
            <a:r>
              <a:rPr lang="en-US"/>
              <a:t>WiFi Solutions</a:t>
            </a:r>
            <a:endParaRPr lang="de-DE" dirty="0"/>
          </a:p>
        </p:txBody>
      </p:sp>
      <p:pic>
        <p:nvPicPr>
          <p:cNvPr id="17" name="Logo"/>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626311" y="1365354"/>
            <a:ext cx="3815503" cy="828224"/>
          </a:xfrm>
          <a:prstGeom prst="rect">
            <a:avLst/>
          </a:prstGeom>
          <a:noFill/>
          <a:effectLst>
            <a:outerShdw blurRad="50800" dist="38100" dir="2700000" algn="tl" rotWithShape="0">
              <a:schemeClr val="tx1">
                <a:alpha val="1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90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
        <p:nvSpPr>
          <p:cNvPr id="3" name="Shape 11">
            <a:extLst>
              <a:ext uri="{FF2B5EF4-FFF2-40B4-BE49-F238E27FC236}">
                <a16:creationId xmlns:a16="http://schemas.microsoft.com/office/drawing/2014/main" id="{18256C0E-35B4-4109-881D-63FF824E61E8}"/>
              </a:ext>
            </a:extLst>
          </p:cNvPr>
          <p:cNvSpPr>
            <a:spLocks noChangeArrowheads="1"/>
          </p:cNvSpPr>
          <p:nvPr/>
        </p:nvSpPr>
        <p:spPr bwMode="auto">
          <a:xfrm>
            <a:off x="18389600" y="12399963"/>
            <a:ext cx="338138" cy="254000"/>
          </a:xfrm>
          <a:prstGeom prst="ellipse">
            <a:avLst/>
          </a:prstGeom>
          <a:solidFill>
            <a:srgbClr val="0091EA"/>
          </a:solidFill>
          <a:ln>
            <a:noFill/>
          </a:ln>
          <a:extLst>
            <a:ext uri="{91240B29-F687-4F45-9708-019B960494DF}">
              <a14:hiddenLine xmlns:a14="http://schemas.microsoft.com/office/drawing/2010/main" w="9525">
                <a:solidFill>
                  <a:srgbClr val="000000"/>
                </a:solidFill>
                <a:round/>
                <a:headEnd/>
                <a:tailEnd/>
              </a14:hiddenLine>
            </a:ext>
          </a:extLst>
        </p:spPr>
        <p:txBody>
          <a:bodyPr lIns="182850" tIns="182850" rIns="182850" bIns="182850" anchor="ctr"/>
          <a:lstStyle/>
          <a:p>
            <a:endParaRPr lang="en-US" altLang="en-US" sz="7200"/>
          </a:p>
        </p:txBody>
      </p:sp>
      <p:sp>
        <p:nvSpPr>
          <p:cNvPr id="4" name="Shape 12">
            <a:extLst>
              <a:ext uri="{FF2B5EF4-FFF2-40B4-BE49-F238E27FC236}">
                <a16:creationId xmlns:a16="http://schemas.microsoft.com/office/drawing/2014/main" id="{E4E82907-DF27-47A2-BE0A-5894AB18BE7F}"/>
              </a:ext>
            </a:extLst>
          </p:cNvPr>
          <p:cNvSpPr>
            <a:spLocks noChangeArrowheads="1"/>
          </p:cNvSpPr>
          <p:nvPr/>
        </p:nvSpPr>
        <p:spPr bwMode="auto">
          <a:xfrm>
            <a:off x="19873913" y="11277600"/>
            <a:ext cx="338137" cy="254000"/>
          </a:xfrm>
          <a:prstGeom prst="ellipse">
            <a:avLst/>
          </a:prstGeom>
          <a:solidFill>
            <a:srgbClr val="0091EA"/>
          </a:solidFill>
          <a:ln>
            <a:noFill/>
          </a:ln>
          <a:extLst>
            <a:ext uri="{91240B29-F687-4F45-9708-019B960494DF}">
              <a14:hiddenLine xmlns:a14="http://schemas.microsoft.com/office/drawing/2010/main" w="9525">
                <a:solidFill>
                  <a:srgbClr val="000000"/>
                </a:solidFill>
                <a:round/>
                <a:headEnd/>
                <a:tailEnd/>
              </a14:hiddenLine>
            </a:ext>
          </a:extLst>
        </p:spPr>
        <p:txBody>
          <a:bodyPr lIns="182850" tIns="182850" rIns="182850" bIns="182850" anchor="ctr"/>
          <a:lstStyle/>
          <a:p>
            <a:endParaRPr lang="en-US" altLang="en-US" sz="7200"/>
          </a:p>
        </p:txBody>
      </p:sp>
      <p:sp>
        <p:nvSpPr>
          <p:cNvPr id="5" name="Shape 13">
            <a:extLst>
              <a:ext uri="{FF2B5EF4-FFF2-40B4-BE49-F238E27FC236}">
                <a16:creationId xmlns:a16="http://schemas.microsoft.com/office/drawing/2014/main" id="{F769327E-FC14-4DD5-8272-AC989C2EC85B}"/>
              </a:ext>
            </a:extLst>
          </p:cNvPr>
          <p:cNvSpPr>
            <a:spLocks noChangeArrowheads="1"/>
          </p:cNvSpPr>
          <p:nvPr/>
        </p:nvSpPr>
        <p:spPr bwMode="auto">
          <a:xfrm>
            <a:off x="23534688" y="9194800"/>
            <a:ext cx="201612" cy="152400"/>
          </a:xfrm>
          <a:prstGeom prst="ellipse">
            <a:avLst/>
          </a:prstGeom>
          <a:solidFill>
            <a:srgbClr val="0091EA"/>
          </a:solidFill>
          <a:ln>
            <a:noFill/>
          </a:ln>
          <a:extLst>
            <a:ext uri="{91240B29-F687-4F45-9708-019B960494DF}">
              <a14:hiddenLine xmlns:a14="http://schemas.microsoft.com/office/drawing/2010/main" w="9525">
                <a:solidFill>
                  <a:srgbClr val="000000"/>
                </a:solidFill>
                <a:round/>
                <a:headEnd/>
                <a:tailEnd/>
              </a14:hiddenLine>
            </a:ext>
          </a:extLst>
        </p:spPr>
        <p:txBody>
          <a:bodyPr lIns="182850" tIns="182850" rIns="182850" bIns="182850" anchor="ctr"/>
          <a:lstStyle/>
          <a:p>
            <a:endParaRPr lang="en-US" altLang="en-US" sz="7200"/>
          </a:p>
        </p:txBody>
      </p:sp>
      <p:sp>
        <p:nvSpPr>
          <p:cNvPr id="6" name="Shape 14">
            <a:extLst>
              <a:ext uri="{FF2B5EF4-FFF2-40B4-BE49-F238E27FC236}">
                <a16:creationId xmlns:a16="http://schemas.microsoft.com/office/drawing/2014/main" id="{92E42D9A-B722-4D1E-881F-2528ED457BCD}"/>
              </a:ext>
            </a:extLst>
          </p:cNvPr>
          <p:cNvSpPr>
            <a:spLocks noChangeArrowheads="1"/>
          </p:cNvSpPr>
          <p:nvPr/>
        </p:nvSpPr>
        <p:spPr bwMode="auto">
          <a:xfrm>
            <a:off x="23133050" y="13155613"/>
            <a:ext cx="338138" cy="254000"/>
          </a:xfrm>
          <a:prstGeom prst="ellipse">
            <a:avLst/>
          </a:prstGeom>
          <a:solidFill>
            <a:srgbClr val="0091EA"/>
          </a:solidFill>
          <a:ln>
            <a:noFill/>
          </a:ln>
          <a:extLst>
            <a:ext uri="{91240B29-F687-4F45-9708-019B960494DF}">
              <a14:hiddenLine xmlns:a14="http://schemas.microsoft.com/office/drawing/2010/main" w="9525">
                <a:solidFill>
                  <a:srgbClr val="000000"/>
                </a:solidFill>
                <a:round/>
                <a:headEnd/>
                <a:tailEnd/>
              </a14:hiddenLine>
            </a:ext>
          </a:extLst>
        </p:spPr>
        <p:txBody>
          <a:bodyPr lIns="182850" tIns="182850" rIns="182850" bIns="182850" anchor="ctr"/>
          <a:lstStyle/>
          <a:p>
            <a:endParaRPr lang="en-US" altLang="en-US" sz="7200"/>
          </a:p>
        </p:txBody>
      </p:sp>
      <p:sp>
        <p:nvSpPr>
          <p:cNvPr id="7" name="Shape 15">
            <a:extLst>
              <a:ext uri="{FF2B5EF4-FFF2-40B4-BE49-F238E27FC236}">
                <a16:creationId xmlns:a16="http://schemas.microsoft.com/office/drawing/2014/main" id="{57C5CD7C-796E-489A-B5A0-1881026237EB}"/>
              </a:ext>
            </a:extLst>
          </p:cNvPr>
          <p:cNvSpPr>
            <a:spLocks noChangeArrowheads="1"/>
          </p:cNvSpPr>
          <p:nvPr/>
        </p:nvSpPr>
        <p:spPr bwMode="auto">
          <a:xfrm>
            <a:off x="7923213" y="1266825"/>
            <a:ext cx="339725" cy="254000"/>
          </a:xfrm>
          <a:prstGeom prst="ellipse">
            <a:avLst/>
          </a:prstGeom>
          <a:solidFill>
            <a:srgbClr val="0091EA"/>
          </a:solidFill>
          <a:ln>
            <a:noFill/>
          </a:ln>
          <a:extLst>
            <a:ext uri="{91240B29-F687-4F45-9708-019B960494DF}">
              <a14:hiddenLine xmlns:a14="http://schemas.microsoft.com/office/drawing/2010/main" w="9525">
                <a:solidFill>
                  <a:srgbClr val="000000"/>
                </a:solidFill>
                <a:round/>
                <a:headEnd/>
                <a:tailEnd/>
              </a14:hiddenLine>
            </a:ext>
          </a:extLst>
        </p:spPr>
        <p:txBody>
          <a:bodyPr lIns="182850" tIns="182850" rIns="182850" bIns="182850" anchor="ctr"/>
          <a:lstStyle/>
          <a:p>
            <a:endParaRPr lang="en-US" altLang="en-US" sz="7200"/>
          </a:p>
        </p:txBody>
      </p:sp>
      <p:sp>
        <p:nvSpPr>
          <p:cNvPr id="8" name="Shape 16">
            <a:extLst>
              <a:ext uri="{FF2B5EF4-FFF2-40B4-BE49-F238E27FC236}">
                <a16:creationId xmlns:a16="http://schemas.microsoft.com/office/drawing/2014/main" id="{6204B0E8-7BD0-45AF-8D6B-B3171AB0B32A}"/>
              </a:ext>
            </a:extLst>
          </p:cNvPr>
          <p:cNvSpPr>
            <a:spLocks noChangeArrowheads="1"/>
          </p:cNvSpPr>
          <p:nvPr/>
        </p:nvSpPr>
        <p:spPr bwMode="auto">
          <a:xfrm>
            <a:off x="1544638" y="6746875"/>
            <a:ext cx="339725" cy="254000"/>
          </a:xfrm>
          <a:prstGeom prst="ellipse">
            <a:avLst/>
          </a:prstGeom>
          <a:solidFill>
            <a:srgbClr val="0091EA"/>
          </a:solidFill>
          <a:ln>
            <a:noFill/>
          </a:ln>
          <a:extLst>
            <a:ext uri="{91240B29-F687-4F45-9708-019B960494DF}">
              <a14:hiddenLine xmlns:a14="http://schemas.microsoft.com/office/drawing/2010/main" w="9525">
                <a:solidFill>
                  <a:srgbClr val="000000"/>
                </a:solidFill>
                <a:round/>
                <a:headEnd/>
                <a:tailEnd/>
              </a14:hiddenLine>
            </a:ext>
          </a:extLst>
        </p:spPr>
        <p:txBody>
          <a:bodyPr lIns="182850" tIns="182850" rIns="182850" bIns="182850" anchor="ctr"/>
          <a:lstStyle/>
          <a:p>
            <a:endParaRPr lang="en-US" altLang="en-US" sz="7200"/>
          </a:p>
        </p:txBody>
      </p:sp>
      <p:sp>
        <p:nvSpPr>
          <p:cNvPr id="9" name="Shape 17">
            <a:extLst>
              <a:ext uri="{FF2B5EF4-FFF2-40B4-BE49-F238E27FC236}">
                <a16:creationId xmlns:a16="http://schemas.microsoft.com/office/drawing/2014/main" id="{122C0079-82DB-470C-9F2D-60BF0ED565D4}"/>
              </a:ext>
            </a:extLst>
          </p:cNvPr>
          <p:cNvSpPr>
            <a:spLocks noChangeArrowheads="1"/>
          </p:cNvSpPr>
          <p:nvPr/>
        </p:nvSpPr>
        <p:spPr bwMode="auto">
          <a:xfrm>
            <a:off x="831850" y="1582738"/>
            <a:ext cx="338138" cy="254000"/>
          </a:xfrm>
          <a:prstGeom prst="ellipse">
            <a:avLst/>
          </a:prstGeom>
          <a:solidFill>
            <a:srgbClr val="0091EA"/>
          </a:solidFill>
          <a:ln>
            <a:noFill/>
          </a:ln>
          <a:extLst>
            <a:ext uri="{91240B29-F687-4F45-9708-019B960494DF}">
              <a14:hiddenLine xmlns:a14="http://schemas.microsoft.com/office/drawing/2010/main" w="9525">
                <a:solidFill>
                  <a:srgbClr val="000000"/>
                </a:solidFill>
                <a:round/>
                <a:headEnd/>
                <a:tailEnd/>
              </a14:hiddenLine>
            </a:ext>
          </a:extLst>
        </p:spPr>
        <p:txBody>
          <a:bodyPr lIns="182850" tIns="182850" rIns="182850" bIns="182850" anchor="ctr"/>
          <a:lstStyle/>
          <a:p>
            <a:endParaRPr lang="en-US" altLang="en-US" sz="7200"/>
          </a:p>
        </p:txBody>
      </p:sp>
      <p:sp>
        <p:nvSpPr>
          <p:cNvPr id="11" name="Shape 18">
            <a:extLst>
              <a:ext uri="{FF2B5EF4-FFF2-40B4-BE49-F238E27FC236}">
                <a16:creationId xmlns:a16="http://schemas.microsoft.com/office/drawing/2014/main" id="{73844F49-8986-4130-B644-8273B11A6575}"/>
              </a:ext>
            </a:extLst>
          </p:cNvPr>
          <p:cNvSpPr>
            <a:spLocks noChangeArrowheads="1"/>
          </p:cNvSpPr>
          <p:nvPr/>
        </p:nvSpPr>
        <p:spPr bwMode="auto">
          <a:xfrm>
            <a:off x="1670050" y="2679700"/>
            <a:ext cx="676275" cy="508000"/>
          </a:xfrm>
          <a:prstGeom prst="ellipse">
            <a:avLst/>
          </a:prstGeom>
          <a:noFill/>
          <a:ln w="19050">
            <a:solidFill>
              <a:srgbClr val="0091EA"/>
            </a:solidFill>
            <a:round/>
            <a:headEnd/>
            <a:tailEnd/>
          </a:ln>
          <a:extLst>
            <a:ext uri="{909E8E84-426E-40DD-AFC4-6F175D3DCCD1}">
              <a14:hiddenFill xmlns:a14="http://schemas.microsoft.com/office/drawing/2010/main">
                <a:solidFill>
                  <a:srgbClr val="FFFFFF"/>
                </a:solidFill>
              </a14:hiddenFill>
            </a:ext>
          </a:extLst>
        </p:spPr>
        <p:txBody>
          <a:bodyPr lIns="182850" tIns="182850" rIns="182850" bIns="182850" anchor="ctr"/>
          <a:lstStyle/>
          <a:p>
            <a:endParaRPr lang="en-US" altLang="en-US" sz="7200"/>
          </a:p>
        </p:txBody>
      </p:sp>
      <p:sp>
        <p:nvSpPr>
          <p:cNvPr id="12" name="Shape 19">
            <a:extLst>
              <a:ext uri="{FF2B5EF4-FFF2-40B4-BE49-F238E27FC236}">
                <a16:creationId xmlns:a16="http://schemas.microsoft.com/office/drawing/2014/main" id="{E3AA55DF-EB96-44CA-9811-87C2A412E671}"/>
              </a:ext>
            </a:extLst>
          </p:cNvPr>
          <p:cNvSpPr>
            <a:spLocks noChangeArrowheads="1"/>
          </p:cNvSpPr>
          <p:nvPr/>
        </p:nvSpPr>
        <p:spPr bwMode="auto">
          <a:xfrm>
            <a:off x="21605875" y="9926638"/>
            <a:ext cx="508000" cy="381000"/>
          </a:xfrm>
          <a:prstGeom prst="ellipse">
            <a:avLst/>
          </a:prstGeom>
          <a:noFill/>
          <a:ln w="19050">
            <a:solidFill>
              <a:srgbClr val="0091EA"/>
            </a:solidFill>
            <a:round/>
            <a:headEnd/>
            <a:tailEnd/>
          </a:ln>
          <a:extLst>
            <a:ext uri="{909E8E84-426E-40DD-AFC4-6F175D3DCCD1}">
              <a14:hiddenFill xmlns:a14="http://schemas.microsoft.com/office/drawing/2010/main">
                <a:solidFill>
                  <a:srgbClr val="FFFFFF"/>
                </a:solidFill>
              </a14:hiddenFill>
            </a:ext>
          </a:extLst>
        </p:spPr>
        <p:txBody>
          <a:bodyPr lIns="182850" tIns="182850" rIns="182850" bIns="182850" anchor="ctr"/>
          <a:lstStyle/>
          <a:p>
            <a:endParaRPr lang="en-US" altLang="en-US" sz="7200"/>
          </a:p>
        </p:txBody>
      </p:sp>
      <p:sp>
        <p:nvSpPr>
          <p:cNvPr id="13" name="Shape 20">
            <a:extLst>
              <a:ext uri="{FF2B5EF4-FFF2-40B4-BE49-F238E27FC236}">
                <a16:creationId xmlns:a16="http://schemas.microsoft.com/office/drawing/2014/main" id="{94374068-922A-4D2D-944C-50B907C2CD0F}"/>
              </a:ext>
            </a:extLst>
          </p:cNvPr>
          <p:cNvSpPr>
            <a:spLocks noChangeArrowheads="1"/>
          </p:cNvSpPr>
          <p:nvPr/>
        </p:nvSpPr>
        <p:spPr bwMode="auto">
          <a:xfrm>
            <a:off x="23471188" y="11309350"/>
            <a:ext cx="506412" cy="381000"/>
          </a:xfrm>
          <a:prstGeom prst="ellipse">
            <a:avLst/>
          </a:prstGeom>
          <a:noFill/>
          <a:ln w="19050">
            <a:solidFill>
              <a:srgbClr val="0091EA"/>
            </a:solidFill>
            <a:round/>
            <a:headEnd/>
            <a:tailEnd/>
          </a:ln>
          <a:extLst>
            <a:ext uri="{909E8E84-426E-40DD-AFC4-6F175D3DCCD1}">
              <a14:hiddenFill xmlns:a14="http://schemas.microsoft.com/office/drawing/2010/main">
                <a:solidFill>
                  <a:srgbClr val="FFFFFF"/>
                </a:solidFill>
              </a14:hiddenFill>
            </a:ext>
          </a:extLst>
        </p:spPr>
        <p:txBody>
          <a:bodyPr lIns="182850" tIns="182850" rIns="182850" bIns="182850" anchor="ctr"/>
          <a:lstStyle/>
          <a:p>
            <a:endParaRPr lang="en-US" altLang="en-US" sz="7200"/>
          </a:p>
        </p:txBody>
      </p:sp>
      <p:sp>
        <p:nvSpPr>
          <p:cNvPr id="14" name="Shape 21">
            <a:extLst>
              <a:ext uri="{FF2B5EF4-FFF2-40B4-BE49-F238E27FC236}">
                <a16:creationId xmlns:a16="http://schemas.microsoft.com/office/drawing/2014/main" id="{797E8C13-46FF-4A50-9CD4-2511D09285EE}"/>
              </a:ext>
            </a:extLst>
          </p:cNvPr>
          <p:cNvSpPr>
            <a:spLocks noChangeArrowheads="1"/>
          </p:cNvSpPr>
          <p:nvPr/>
        </p:nvSpPr>
        <p:spPr bwMode="auto">
          <a:xfrm>
            <a:off x="523875" y="3981450"/>
            <a:ext cx="201613" cy="152400"/>
          </a:xfrm>
          <a:prstGeom prst="ellipse">
            <a:avLst/>
          </a:prstGeom>
          <a:solidFill>
            <a:srgbClr val="0091EA"/>
          </a:solidFill>
          <a:ln>
            <a:noFill/>
          </a:ln>
          <a:extLst>
            <a:ext uri="{91240B29-F687-4F45-9708-019B960494DF}">
              <a14:hiddenLine xmlns:a14="http://schemas.microsoft.com/office/drawing/2010/main" w="9525">
                <a:solidFill>
                  <a:srgbClr val="000000"/>
                </a:solidFill>
                <a:round/>
                <a:headEnd/>
                <a:tailEnd/>
              </a14:hiddenLine>
            </a:ext>
          </a:extLst>
        </p:spPr>
        <p:txBody>
          <a:bodyPr lIns="182850" tIns="182850" rIns="182850" bIns="182850" anchor="ctr"/>
          <a:lstStyle/>
          <a:p>
            <a:endParaRPr lang="en-US" altLang="en-US" sz="7200"/>
          </a:p>
        </p:txBody>
      </p:sp>
      <p:sp>
        <p:nvSpPr>
          <p:cNvPr id="15" name="Shape 22">
            <a:extLst>
              <a:ext uri="{FF2B5EF4-FFF2-40B4-BE49-F238E27FC236}">
                <a16:creationId xmlns:a16="http://schemas.microsoft.com/office/drawing/2014/main" id="{84D09AED-A90E-4510-91E3-EC1C9611C185}"/>
              </a:ext>
            </a:extLst>
          </p:cNvPr>
          <p:cNvSpPr>
            <a:spLocks noChangeArrowheads="1"/>
          </p:cNvSpPr>
          <p:nvPr/>
        </p:nvSpPr>
        <p:spPr bwMode="auto">
          <a:xfrm>
            <a:off x="4633913" y="542925"/>
            <a:ext cx="676275" cy="508000"/>
          </a:xfrm>
          <a:prstGeom prst="ellipse">
            <a:avLst/>
          </a:prstGeom>
          <a:noFill/>
          <a:ln w="19050">
            <a:solidFill>
              <a:srgbClr val="0091EA"/>
            </a:solidFill>
            <a:round/>
            <a:headEnd/>
            <a:tailEnd/>
          </a:ln>
          <a:extLst>
            <a:ext uri="{909E8E84-426E-40DD-AFC4-6F175D3DCCD1}">
              <a14:hiddenFill xmlns:a14="http://schemas.microsoft.com/office/drawing/2010/main">
                <a:solidFill>
                  <a:srgbClr val="FFFFFF"/>
                </a:solidFill>
              </a14:hiddenFill>
            </a:ext>
          </a:extLst>
        </p:spPr>
        <p:txBody>
          <a:bodyPr lIns="182850" tIns="182850" rIns="182850" bIns="182850" anchor="ctr"/>
          <a:lstStyle/>
          <a:p>
            <a:endParaRPr lang="en-US" altLang="en-US" sz="7200"/>
          </a:p>
        </p:txBody>
      </p:sp>
      <p:sp>
        <p:nvSpPr>
          <p:cNvPr id="16" name="Shape 23">
            <a:extLst>
              <a:ext uri="{FF2B5EF4-FFF2-40B4-BE49-F238E27FC236}">
                <a16:creationId xmlns:a16="http://schemas.microsoft.com/office/drawing/2014/main" id="{776FFFC5-D6A5-49F3-8A48-0E09F0EB45B3}"/>
              </a:ext>
            </a:extLst>
          </p:cNvPr>
          <p:cNvSpPr>
            <a:spLocks noChangeArrowheads="1"/>
          </p:cNvSpPr>
          <p:nvPr/>
        </p:nvSpPr>
        <p:spPr bwMode="auto">
          <a:xfrm>
            <a:off x="2057400" y="5008563"/>
            <a:ext cx="201613" cy="152400"/>
          </a:xfrm>
          <a:prstGeom prst="ellipse">
            <a:avLst/>
          </a:prstGeom>
          <a:solidFill>
            <a:srgbClr val="0091EA"/>
          </a:solidFill>
          <a:ln>
            <a:noFill/>
          </a:ln>
          <a:extLst>
            <a:ext uri="{91240B29-F687-4F45-9708-019B960494DF}">
              <a14:hiddenLine xmlns:a14="http://schemas.microsoft.com/office/drawing/2010/main" w="9525">
                <a:solidFill>
                  <a:srgbClr val="000000"/>
                </a:solidFill>
                <a:round/>
                <a:headEnd/>
                <a:tailEnd/>
              </a14:hiddenLine>
            </a:ext>
          </a:extLst>
        </p:spPr>
        <p:txBody>
          <a:bodyPr lIns="182850" tIns="182850" rIns="182850" bIns="182850" anchor="ctr"/>
          <a:lstStyle/>
          <a:p>
            <a:endParaRPr lang="en-US" altLang="en-US" sz="7200"/>
          </a:p>
        </p:txBody>
      </p:sp>
      <p:sp>
        <p:nvSpPr>
          <p:cNvPr id="17" name="Shape 24">
            <a:extLst>
              <a:ext uri="{FF2B5EF4-FFF2-40B4-BE49-F238E27FC236}">
                <a16:creationId xmlns:a16="http://schemas.microsoft.com/office/drawing/2014/main" id="{2BBC269A-FBBC-4E6E-9581-030F90A6B5DF}"/>
              </a:ext>
            </a:extLst>
          </p:cNvPr>
          <p:cNvSpPr>
            <a:spLocks noChangeArrowheads="1"/>
          </p:cNvSpPr>
          <p:nvPr/>
        </p:nvSpPr>
        <p:spPr bwMode="auto">
          <a:xfrm>
            <a:off x="11387138" y="949325"/>
            <a:ext cx="203200" cy="152400"/>
          </a:xfrm>
          <a:prstGeom prst="ellipse">
            <a:avLst/>
          </a:prstGeom>
          <a:solidFill>
            <a:srgbClr val="0091EA"/>
          </a:solidFill>
          <a:ln>
            <a:noFill/>
          </a:ln>
          <a:extLst>
            <a:ext uri="{91240B29-F687-4F45-9708-019B960494DF}">
              <a14:hiddenLine xmlns:a14="http://schemas.microsoft.com/office/drawing/2010/main" w="9525">
                <a:solidFill>
                  <a:srgbClr val="000000"/>
                </a:solidFill>
                <a:round/>
                <a:headEnd/>
                <a:tailEnd/>
              </a14:hiddenLine>
            </a:ext>
          </a:extLst>
        </p:spPr>
        <p:txBody>
          <a:bodyPr lIns="182850" tIns="182850" rIns="182850" bIns="182850" anchor="ctr"/>
          <a:lstStyle/>
          <a:p>
            <a:endParaRPr lang="en-US" altLang="en-US" sz="7200"/>
          </a:p>
        </p:txBody>
      </p:sp>
      <p:sp>
        <p:nvSpPr>
          <p:cNvPr id="18" name="Shape 25">
            <a:extLst>
              <a:ext uri="{FF2B5EF4-FFF2-40B4-BE49-F238E27FC236}">
                <a16:creationId xmlns:a16="http://schemas.microsoft.com/office/drawing/2014/main" id="{F1A25FDD-CB45-4F2B-BBF5-45A37B523531}"/>
              </a:ext>
            </a:extLst>
          </p:cNvPr>
          <p:cNvSpPr>
            <a:spLocks noChangeArrowheads="1"/>
          </p:cNvSpPr>
          <p:nvPr/>
        </p:nvSpPr>
        <p:spPr bwMode="auto">
          <a:xfrm>
            <a:off x="20605750" y="12255500"/>
            <a:ext cx="676275" cy="508000"/>
          </a:xfrm>
          <a:prstGeom prst="ellipse">
            <a:avLst/>
          </a:prstGeom>
          <a:noFill/>
          <a:ln w="19050">
            <a:solidFill>
              <a:srgbClr val="0091EA"/>
            </a:solidFill>
            <a:round/>
            <a:headEnd/>
            <a:tailEnd/>
          </a:ln>
          <a:extLst>
            <a:ext uri="{909E8E84-426E-40DD-AFC4-6F175D3DCCD1}">
              <a14:hiddenFill xmlns:a14="http://schemas.microsoft.com/office/drawing/2010/main">
                <a:solidFill>
                  <a:srgbClr val="FFFFFF"/>
                </a:solidFill>
              </a14:hiddenFill>
            </a:ext>
          </a:extLst>
        </p:spPr>
        <p:txBody>
          <a:bodyPr lIns="182850" tIns="182850" rIns="182850" bIns="182850" anchor="ctr"/>
          <a:lstStyle/>
          <a:p>
            <a:endParaRPr lang="en-US" altLang="en-US" sz="7200"/>
          </a:p>
        </p:txBody>
      </p:sp>
      <p:sp>
        <p:nvSpPr>
          <p:cNvPr id="10" name="Shape 10"/>
          <p:cNvSpPr txBox="1">
            <a:spLocks noGrp="1"/>
          </p:cNvSpPr>
          <p:nvPr>
            <p:ph type="ctrTitle"/>
          </p:nvPr>
        </p:nvSpPr>
        <p:spPr>
          <a:xfrm>
            <a:off x="4532646" y="2720700"/>
            <a:ext cx="15482367" cy="3093000"/>
          </a:xfrm>
          <a:prstGeom prst="rect">
            <a:avLst/>
          </a:prstGeom>
        </p:spPr>
        <p:txBody>
          <a:bodyPr spcFirstLastPara="1" anchor="t"/>
          <a:lstStyle>
            <a:lvl1pPr lvl="0">
              <a:spcBef>
                <a:spcPts val="0"/>
              </a:spcBef>
              <a:spcAft>
                <a:spcPts val="0"/>
              </a:spcAft>
              <a:buClr>
                <a:srgbClr val="0091EA"/>
              </a:buClr>
              <a:buSzPts val="6000"/>
              <a:buNone/>
              <a:defRPr sz="12000" b="1">
                <a:solidFill>
                  <a:srgbClr val="0091EA"/>
                </a:solidFill>
              </a:defRPr>
            </a:lvl1pPr>
            <a:lvl2pPr lvl="1">
              <a:spcBef>
                <a:spcPts val="0"/>
              </a:spcBef>
              <a:spcAft>
                <a:spcPts val="0"/>
              </a:spcAft>
              <a:buClr>
                <a:srgbClr val="0091EA"/>
              </a:buClr>
              <a:buSzPts val="6000"/>
              <a:buNone/>
              <a:defRPr sz="12000" b="1">
                <a:solidFill>
                  <a:srgbClr val="0091EA"/>
                </a:solidFill>
              </a:defRPr>
            </a:lvl2pPr>
            <a:lvl3pPr lvl="2">
              <a:spcBef>
                <a:spcPts val="0"/>
              </a:spcBef>
              <a:spcAft>
                <a:spcPts val="0"/>
              </a:spcAft>
              <a:buClr>
                <a:srgbClr val="0091EA"/>
              </a:buClr>
              <a:buSzPts val="6000"/>
              <a:buNone/>
              <a:defRPr sz="12000" b="1">
                <a:solidFill>
                  <a:srgbClr val="0091EA"/>
                </a:solidFill>
              </a:defRPr>
            </a:lvl3pPr>
            <a:lvl4pPr lvl="3">
              <a:spcBef>
                <a:spcPts val="0"/>
              </a:spcBef>
              <a:spcAft>
                <a:spcPts val="0"/>
              </a:spcAft>
              <a:buClr>
                <a:srgbClr val="0091EA"/>
              </a:buClr>
              <a:buSzPts val="6000"/>
              <a:buNone/>
              <a:defRPr sz="12000" b="1">
                <a:solidFill>
                  <a:srgbClr val="0091EA"/>
                </a:solidFill>
              </a:defRPr>
            </a:lvl4pPr>
            <a:lvl5pPr lvl="4">
              <a:spcBef>
                <a:spcPts val="0"/>
              </a:spcBef>
              <a:spcAft>
                <a:spcPts val="0"/>
              </a:spcAft>
              <a:buClr>
                <a:srgbClr val="0091EA"/>
              </a:buClr>
              <a:buSzPts val="6000"/>
              <a:buNone/>
              <a:defRPr sz="12000" b="1">
                <a:solidFill>
                  <a:srgbClr val="0091EA"/>
                </a:solidFill>
              </a:defRPr>
            </a:lvl5pPr>
            <a:lvl6pPr lvl="5">
              <a:spcBef>
                <a:spcPts val="0"/>
              </a:spcBef>
              <a:spcAft>
                <a:spcPts val="0"/>
              </a:spcAft>
              <a:buClr>
                <a:srgbClr val="0091EA"/>
              </a:buClr>
              <a:buSzPts val="6000"/>
              <a:buNone/>
              <a:defRPr sz="12000" b="1">
                <a:solidFill>
                  <a:srgbClr val="0091EA"/>
                </a:solidFill>
              </a:defRPr>
            </a:lvl6pPr>
            <a:lvl7pPr lvl="6">
              <a:spcBef>
                <a:spcPts val="0"/>
              </a:spcBef>
              <a:spcAft>
                <a:spcPts val="0"/>
              </a:spcAft>
              <a:buClr>
                <a:srgbClr val="0091EA"/>
              </a:buClr>
              <a:buSzPts val="6000"/>
              <a:buNone/>
              <a:defRPr sz="12000" b="1">
                <a:solidFill>
                  <a:srgbClr val="0091EA"/>
                </a:solidFill>
              </a:defRPr>
            </a:lvl7pPr>
            <a:lvl8pPr lvl="7">
              <a:spcBef>
                <a:spcPts val="0"/>
              </a:spcBef>
              <a:spcAft>
                <a:spcPts val="0"/>
              </a:spcAft>
              <a:buClr>
                <a:srgbClr val="0091EA"/>
              </a:buClr>
              <a:buSzPts val="6000"/>
              <a:buNone/>
              <a:defRPr sz="12000" b="1">
                <a:solidFill>
                  <a:srgbClr val="0091EA"/>
                </a:solidFill>
              </a:defRPr>
            </a:lvl8pPr>
            <a:lvl9pPr lvl="8">
              <a:spcBef>
                <a:spcPts val="0"/>
              </a:spcBef>
              <a:spcAft>
                <a:spcPts val="0"/>
              </a:spcAft>
              <a:buClr>
                <a:srgbClr val="0091EA"/>
              </a:buClr>
              <a:buSzPts val="6000"/>
              <a:buNone/>
              <a:defRPr sz="12000" b="1">
                <a:solidFill>
                  <a:srgbClr val="0091EA"/>
                </a:solidFill>
              </a:defRPr>
            </a:lvl9pPr>
          </a:lstStyle>
          <a:p>
            <a:endParaRPr/>
          </a:p>
        </p:txBody>
      </p:sp>
    </p:spTree>
    <p:extLst>
      <p:ext uri="{BB962C8B-B14F-4D97-AF65-F5344CB8AC3E}">
        <p14:creationId xmlns:p14="http://schemas.microsoft.com/office/powerpoint/2010/main" val="37018186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4_Text &amp; Bild">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a:stretch>
            <a:fillRect/>
          </a:stretch>
        </p:blipFill>
        <p:spPr>
          <a:xfrm>
            <a:off x="17061710" y="7972"/>
            <a:ext cx="7315941" cy="13716000"/>
          </a:xfrm>
          <a:prstGeom prst="rect">
            <a:avLst/>
          </a:prstGeom>
        </p:spPr>
      </p:pic>
      <p:grpSp>
        <p:nvGrpSpPr>
          <p:cNvPr id="14" name="Gruppieren 4"/>
          <p:cNvGrpSpPr/>
          <p:nvPr userDrawn="1"/>
        </p:nvGrpSpPr>
        <p:grpSpPr>
          <a:xfrm>
            <a:off x="17065073" y="0"/>
            <a:ext cx="7315683" cy="4691686"/>
            <a:chOff x="8533648" y="0"/>
            <a:chExt cx="3658318" cy="2346386"/>
          </a:xfrm>
        </p:grpSpPr>
        <p:sp>
          <p:nvSpPr>
            <p:cNvPr id="18" name="Rechteck 27"/>
            <p:cNvSpPr/>
            <p:nvPr userDrawn="1"/>
          </p:nvSpPr>
          <p:spPr>
            <a:xfrm>
              <a:off x="8533648" y="0"/>
              <a:ext cx="3658318" cy="2346386"/>
            </a:xfrm>
            <a:prstGeom prst="rect">
              <a:avLst/>
            </a:prstGeom>
            <a:gradFill flip="none" rotWithShape="1">
              <a:gsLst>
                <a:gs pos="0">
                  <a:schemeClr val="tx1"/>
                </a:gs>
                <a:gs pos="57000">
                  <a:schemeClr val="tx1">
                    <a:alpha val="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3599" dirty="0" err="1">
                <a:solidFill>
                  <a:schemeClr val="tx1"/>
                </a:solidFill>
              </a:endParaRPr>
            </a:p>
          </p:txBody>
        </p:sp>
        <p:pic>
          <p:nvPicPr>
            <p:cNvPr id="20" name="Polygon"/>
            <p:cNvPicPr>
              <a:picLocks noChangeAspect="1"/>
            </p:cNvPicPr>
            <p:nvPr userDrawn="1"/>
          </p:nvPicPr>
          <p:blipFill rotWithShape="1">
            <a:blip r:embed="rId3">
              <a:extLst>
                <a:ext uri="{28A0092B-C50C-407E-A947-70E740481C1C}">
                  <a14:useLocalDpi xmlns:a14="http://schemas.microsoft.com/office/drawing/2010/main" val="0"/>
                </a:ext>
              </a:extLst>
            </a:blip>
            <a:srcRect l="69999"/>
            <a:stretch/>
          </p:blipFill>
          <p:spPr>
            <a:xfrm>
              <a:off x="8533648" y="0"/>
              <a:ext cx="3656882" cy="594361"/>
            </a:xfrm>
            <a:prstGeom prst="rect">
              <a:avLst/>
            </a:prstGeom>
          </p:spPr>
        </p:pic>
      </p:grpSp>
      <p:pic>
        <p:nvPicPr>
          <p:cNvPr id="15" name="Polygon"/>
          <p:cNvPicPr>
            <a:picLocks noChangeAspect="1"/>
          </p:cNvPicPr>
          <p:nvPr userDrawn="1"/>
        </p:nvPicPr>
        <p:blipFill rotWithShape="1">
          <a:blip r:embed="rId3" cstate="print">
            <a:extLst>
              <a:ext uri="{28A0092B-C50C-407E-A947-70E740481C1C}">
                <a14:useLocalDpi xmlns:a14="http://schemas.microsoft.com/office/drawing/2010/main" val="0"/>
              </a:ext>
            </a:extLst>
          </a:blip>
          <a:srcRect l="69999"/>
          <a:stretch/>
        </p:blipFill>
        <p:spPr>
          <a:xfrm>
            <a:off x="17065074" y="0"/>
            <a:ext cx="7312813" cy="1188449"/>
          </a:xfrm>
          <a:prstGeom prst="rect">
            <a:avLst/>
          </a:prstGeom>
        </p:spPr>
      </p:pic>
      <p:sp>
        <p:nvSpPr>
          <p:cNvPr id="2" name="Titel"/>
          <p:cNvSpPr>
            <a:spLocks noGrp="1"/>
          </p:cNvSpPr>
          <p:nvPr>
            <p:ph type="title" hasCustomPrompt="1"/>
          </p:nvPr>
        </p:nvSpPr>
        <p:spPr>
          <a:xfrm>
            <a:off x="935876" y="1475663"/>
            <a:ext cx="15405993" cy="1295698"/>
          </a:xfrm>
        </p:spPr>
        <p:txBody>
          <a:bodyPr rIns="0"/>
          <a:lstStyle/>
          <a:p>
            <a:r>
              <a:rPr lang="de-DE" dirty="0"/>
              <a:t>Titel durch Klicken bearbeiten</a:t>
            </a:r>
          </a:p>
        </p:txBody>
      </p:sp>
      <p:sp>
        <p:nvSpPr>
          <p:cNvPr id="12" name="Untertitel"/>
          <p:cNvSpPr>
            <a:spLocks noGrp="1"/>
          </p:cNvSpPr>
          <p:nvPr>
            <p:ph type="body" sz="quarter" idx="13" hasCustomPrompt="1"/>
          </p:nvPr>
        </p:nvSpPr>
        <p:spPr>
          <a:xfrm>
            <a:off x="935878" y="2267475"/>
            <a:ext cx="15405993" cy="503883"/>
          </a:xfrm>
        </p:spPr>
        <p:txBody>
          <a:bodyPr rIns="0"/>
          <a:lstStyle>
            <a:lvl1pPr marL="0" indent="0">
              <a:buNone/>
              <a:defRPr sz="3199" b="0" i="1">
                <a:solidFill>
                  <a:schemeClr val="tx1">
                    <a:lumMod val="75000"/>
                    <a:lumOff val="25000"/>
                  </a:schemeClr>
                </a:solidFill>
              </a:defRPr>
            </a:lvl1pPr>
          </a:lstStyle>
          <a:p>
            <a:pPr lvl="0"/>
            <a:r>
              <a:rPr lang="de-DE" dirty="0"/>
              <a:t>Format des Untertitelmasters durch Klicken bearbeiten</a:t>
            </a:r>
          </a:p>
        </p:txBody>
      </p:sp>
      <p:sp>
        <p:nvSpPr>
          <p:cNvPr id="16" name="Text"/>
          <p:cNvSpPr>
            <a:spLocks noGrp="1"/>
          </p:cNvSpPr>
          <p:nvPr>
            <p:ph idx="15"/>
          </p:nvPr>
        </p:nvSpPr>
        <p:spPr>
          <a:xfrm>
            <a:off x="935876" y="3599165"/>
            <a:ext cx="15405993"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
          <p:cNvSpPr>
            <a:spLocks noGrp="1"/>
          </p:cNvSpPr>
          <p:nvPr>
            <p:ph type="dt" sz="half" idx="16"/>
          </p:nvPr>
        </p:nvSpPr>
        <p:spPr/>
        <p:txBody>
          <a:bodyPr/>
          <a:lstStyle/>
          <a:p>
            <a:fld id="{3D4D60F0-83EC-4C66-B996-001B1C1B84D4}" type="datetime1">
              <a:rPr lang="en-US" smtClean="0"/>
              <a:t>5/23/2025</a:t>
            </a:fld>
            <a:r>
              <a:rPr lang="de-DE" spc="600"/>
              <a:t> </a:t>
            </a:r>
            <a:r>
              <a:rPr lang="de-DE"/>
              <a:t>|</a:t>
            </a:r>
            <a:endParaRPr lang="de-DE" dirty="0"/>
          </a:p>
        </p:txBody>
      </p:sp>
      <p:sp>
        <p:nvSpPr>
          <p:cNvPr id="4" name="Fußzeile"/>
          <p:cNvSpPr>
            <a:spLocks noGrp="1"/>
          </p:cNvSpPr>
          <p:nvPr>
            <p:ph type="ftr" sz="quarter" idx="17"/>
          </p:nvPr>
        </p:nvSpPr>
        <p:spPr/>
        <p:txBody>
          <a:bodyPr/>
          <a:lstStyle/>
          <a:p>
            <a:r>
              <a:rPr lang="en-US"/>
              <a:t>WiFi Solutions</a:t>
            </a:r>
            <a:endParaRPr lang="de-DE" dirty="0"/>
          </a:p>
        </p:txBody>
      </p:sp>
      <p:pic>
        <p:nvPicPr>
          <p:cNvPr id="17" name="Logo"/>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9626311" y="1365354"/>
            <a:ext cx="3815503" cy="828224"/>
          </a:xfrm>
          <a:prstGeom prst="rect">
            <a:avLst/>
          </a:prstGeom>
          <a:noFill/>
          <a:effectLst>
            <a:outerShdw blurRad="50800" dist="38100" dir="2700000" algn="tl" rotWithShape="0">
              <a:schemeClr val="tx1">
                <a:alpha val="1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34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8_Text &amp; Bil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7572953" y="2"/>
            <a:ext cx="6804933" cy="7011916"/>
          </a:xfrm>
          <a:prstGeom prst="rect">
            <a:avLst/>
          </a:prstGeom>
        </p:spPr>
      </p:pic>
      <p:sp>
        <p:nvSpPr>
          <p:cNvPr id="13" name="Rectangle 12"/>
          <p:cNvSpPr/>
          <p:nvPr userDrawn="1"/>
        </p:nvSpPr>
        <p:spPr>
          <a:xfrm>
            <a:off x="17584780" y="7011917"/>
            <a:ext cx="6792873" cy="6704082"/>
          </a:xfrm>
          <a:prstGeom prst="rect">
            <a:avLst/>
          </a:prstGeom>
          <a:solidFill>
            <a:srgbClr val="FFE74D"/>
          </a:solidFill>
          <a:ln>
            <a:noFill/>
          </a:ln>
        </p:spPr>
        <p:style>
          <a:lnRef idx="2">
            <a:schemeClr val="accent1">
              <a:shade val="50000"/>
            </a:schemeClr>
          </a:lnRef>
          <a:fillRef idx="1">
            <a:schemeClr val="accent1"/>
          </a:fillRef>
          <a:effectRef idx="0">
            <a:schemeClr val="accent1"/>
          </a:effectRef>
          <a:fontRef idx="minor">
            <a:schemeClr val="lt1"/>
          </a:fontRef>
        </p:style>
        <p:txBody>
          <a:bodyPr lIns="479877" tIns="479877" rIns="479877" bIns="479877" rtlCol="0" anchor="ctr"/>
          <a:lstStyle/>
          <a:p>
            <a:pPr algn="ctr" defTabSz="2437606"/>
            <a:endParaRPr lang="en-US" sz="4199" dirty="0">
              <a:solidFill>
                <a:schemeClr val="tx1"/>
              </a:solidFill>
            </a:endParaRPr>
          </a:p>
        </p:txBody>
      </p:sp>
      <p:pic>
        <p:nvPicPr>
          <p:cNvPr id="15" name="Polygon"/>
          <p:cNvPicPr>
            <a:picLocks noChangeAspect="1"/>
          </p:cNvPicPr>
          <p:nvPr userDrawn="1"/>
        </p:nvPicPr>
        <p:blipFill rotWithShape="1">
          <a:blip r:embed="rId3" cstate="print">
            <a:extLst>
              <a:ext uri="{28A0092B-C50C-407E-A947-70E740481C1C}">
                <a14:useLocalDpi xmlns:a14="http://schemas.microsoft.com/office/drawing/2010/main" val="0"/>
              </a:ext>
            </a:extLst>
          </a:blip>
          <a:srcRect l="69999"/>
          <a:stretch/>
        </p:blipFill>
        <p:spPr>
          <a:xfrm>
            <a:off x="17065074" y="0"/>
            <a:ext cx="7312813" cy="1188449"/>
          </a:xfrm>
          <a:prstGeom prst="rect">
            <a:avLst/>
          </a:prstGeom>
        </p:spPr>
      </p:pic>
      <p:sp>
        <p:nvSpPr>
          <p:cNvPr id="2" name="Titel"/>
          <p:cNvSpPr>
            <a:spLocks noGrp="1"/>
          </p:cNvSpPr>
          <p:nvPr>
            <p:ph type="title" hasCustomPrompt="1"/>
          </p:nvPr>
        </p:nvSpPr>
        <p:spPr>
          <a:xfrm>
            <a:off x="935876" y="1475663"/>
            <a:ext cx="15405993" cy="1295698"/>
          </a:xfrm>
        </p:spPr>
        <p:txBody>
          <a:bodyPr rIns="0"/>
          <a:lstStyle/>
          <a:p>
            <a:r>
              <a:rPr lang="de-DE" dirty="0"/>
              <a:t>Titel durch Klicken bearbeiten</a:t>
            </a:r>
          </a:p>
        </p:txBody>
      </p:sp>
      <p:sp>
        <p:nvSpPr>
          <p:cNvPr id="12" name="Untertitel"/>
          <p:cNvSpPr>
            <a:spLocks noGrp="1"/>
          </p:cNvSpPr>
          <p:nvPr>
            <p:ph type="body" sz="quarter" idx="13" hasCustomPrompt="1"/>
          </p:nvPr>
        </p:nvSpPr>
        <p:spPr>
          <a:xfrm>
            <a:off x="935878" y="2267475"/>
            <a:ext cx="15405993" cy="503883"/>
          </a:xfrm>
        </p:spPr>
        <p:txBody>
          <a:bodyPr rIns="0"/>
          <a:lstStyle>
            <a:lvl1pPr marL="0" indent="0">
              <a:buNone/>
              <a:defRPr sz="3199" b="0" i="1">
                <a:solidFill>
                  <a:schemeClr val="tx1">
                    <a:lumMod val="75000"/>
                    <a:lumOff val="25000"/>
                  </a:schemeClr>
                </a:solidFill>
              </a:defRPr>
            </a:lvl1pPr>
          </a:lstStyle>
          <a:p>
            <a:pPr lvl="0"/>
            <a:r>
              <a:rPr lang="de-DE" dirty="0"/>
              <a:t>Format des Untertitelmasters durch Klicken bearbeiten</a:t>
            </a:r>
          </a:p>
        </p:txBody>
      </p:sp>
      <p:sp>
        <p:nvSpPr>
          <p:cNvPr id="16" name="Text"/>
          <p:cNvSpPr>
            <a:spLocks noGrp="1"/>
          </p:cNvSpPr>
          <p:nvPr>
            <p:ph idx="15"/>
          </p:nvPr>
        </p:nvSpPr>
        <p:spPr>
          <a:xfrm>
            <a:off x="935876" y="3599165"/>
            <a:ext cx="15405993"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
          <p:cNvSpPr>
            <a:spLocks noGrp="1"/>
          </p:cNvSpPr>
          <p:nvPr>
            <p:ph type="dt" sz="half" idx="16"/>
          </p:nvPr>
        </p:nvSpPr>
        <p:spPr/>
        <p:txBody>
          <a:bodyPr/>
          <a:lstStyle/>
          <a:p>
            <a:fld id="{E13A8BFB-E6B0-4E13-A09D-199F1D60822D}" type="datetime1">
              <a:rPr lang="en-US" smtClean="0"/>
              <a:t>5/23/2025</a:t>
            </a:fld>
            <a:r>
              <a:rPr lang="de-DE" spc="600"/>
              <a:t> </a:t>
            </a:r>
            <a:r>
              <a:rPr lang="de-DE"/>
              <a:t>|</a:t>
            </a:r>
            <a:endParaRPr lang="de-DE" dirty="0"/>
          </a:p>
        </p:txBody>
      </p:sp>
      <p:sp>
        <p:nvSpPr>
          <p:cNvPr id="4" name="Fußzeile"/>
          <p:cNvSpPr>
            <a:spLocks noGrp="1"/>
          </p:cNvSpPr>
          <p:nvPr>
            <p:ph type="ftr" sz="quarter" idx="17"/>
          </p:nvPr>
        </p:nvSpPr>
        <p:spPr/>
        <p:txBody>
          <a:bodyPr/>
          <a:lstStyle/>
          <a:p>
            <a:r>
              <a:rPr lang="en-US"/>
              <a:t>WiFi Solutions</a:t>
            </a:r>
            <a:endParaRPr lang="de-DE" dirty="0"/>
          </a:p>
        </p:txBody>
      </p:sp>
      <p:pic>
        <p:nvPicPr>
          <p:cNvPr id="17" name="Logo"/>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9626311" y="1365354"/>
            <a:ext cx="3815503" cy="828224"/>
          </a:xfrm>
          <a:prstGeom prst="rect">
            <a:avLst/>
          </a:prstGeom>
          <a:noFill/>
          <a:effectLst>
            <a:outerShdw blurRad="50800" dist="38100" dir="2700000" algn="tl" rotWithShape="0">
              <a:schemeClr val="tx1">
                <a:alpha val="1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54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9_Text &amp; Bild">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a:stretch>
            <a:fillRect/>
          </a:stretch>
        </p:blipFill>
        <p:spPr>
          <a:xfrm>
            <a:off x="17584779" y="-1"/>
            <a:ext cx="6792871" cy="7029910"/>
          </a:xfrm>
          <a:prstGeom prst="rect">
            <a:avLst/>
          </a:prstGeom>
        </p:spPr>
      </p:pic>
      <p:sp>
        <p:nvSpPr>
          <p:cNvPr id="14" name="Rechteck 27"/>
          <p:cNvSpPr/>
          <p:nvPr userDrawn="1"/>
        </p:nvSpPr>
        <p:spPr>
          <a:xfrm>
            <a:off x="17609183" y="-1"/>
            <a:ext cx="6771572" cy="7024815"/>
          </a:xfrm>
          <a:prstGeom prst="rect">
            <a:avLst/>
          </a:prstGeom>
          <a:gradFill flip="none" rotWithShape="1">
            <a:gsLst>
              <a:gs pos="0">
                <a:schemeClr val="tx1"/>
              </a:gs>
              <a:gs pos="57000">
                <a:schemeClr val="tx1">
                  <a:alpha val="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1983" tIns="71983" rIns="71983" bIns="71983" rtlCol="0" anchor="ctr"/>
          <a:lstStyle/>
          <a:p>
            <a:pPr algn="ctr"/>
            <a:endParaRPr lang="de-DE" sz="3599" dirty="0" err="1">
              <a:solidFill>
                <a:schemeClr val="tx1"/>
              </a:solidFill>
            </a:endParaRPr>
          </a:p>
        </p:txBody>
      </p:sp>
      <p:sp>
        <p:nvSpPr>
          <p:cNvPr id="13" name="Rectangle 12"/>
          <p:cNvSpPr/>
          <p:nvPr userDrawn="1"/>
        </p:nvSpPr>
        <p:spPr>
          <a:xfrm>
            <a:off x="17584780" y="7011917"/>
            <a:ext cx="6792873" cy="6704082"/>
          </a:xfrm>
          <a:prstGeom prst="rect">
            <a:avLst/>
          </a:prstGeom>
          <a:solidFill>
            <a:srgbClr val="FFE74D"/>
          </a:solidFill>
          <a:ln>
            <a:noFill/>
          </a:ln>
        </p:spPr>
        <p:style>
          <a:lnRef idx="2">
            <a:schemeClr val="accent1">
              <a:shade val="50000"/>
            </a:schemeClr>
          </a:lnRef>
          <a:fillRef idx="1">
            <a:schemeClr val="accent1"/>
          </a:fillRef>
          <a:effectRef idx="0">
            <a:schemeClr val="accent1"/>
          </a:effectRef>
          <a:fontRef idx="minor">
            <a:schemeClr val="lt1"/>
          </a:fontRef>
        </p:style>
        <p:txBody>
          <a:bodyPr lIns="479877" tIns="479877" rIns="479877" bIns="479877" rtlCol="0" anchor="ctr"/>
          <a:lstStyle/>
          <a:p>
            <a:pPr algn="ctr" defTabSz="2437606"/>
            <a:endParaRPr lang="en-US" sz="4199" dirty="0">
              <a:solidFill>
                <a:schemeClr val="tx1"/>
              </a:solidFill>
            </a:endParaRPr>
          </a:p>
        </p:txBody>
      </p:sp>
      <p:pic>
        <p:nvPicPr>
          <p:cNvPr id="15" name="Polygon"/>
          <p:cNvPicPr>
            <a:picLocks noChangeAspect="1"/>
          </p:cNvPicPr>
          <p:nvPr userDrawn="1"/>
        </p:nvPicPr>
        <p:blipFill rotWithShape="1">
          <a:blip r:embed="rId3" cstate="print">
            <a:extLst>
              <a:ext uri="{28A0092B-C50C-407E-A947-70E740481C1C}">
                <a14:useLocalDpi xmlns:a14="http://schemas.microsoft.com/office/drawing/2010/main" val="0"/>
              </a:ext>
            </a:extLst>
          </a:blip>
          <a:srcRect l="69999"/>
          <a:stretch/>
        </p:blipFill>
        <p:spPr>
          <a:xfrm>
            <a:off x="17065074" y="0"/>
            <a:ext cx="7312813" cy="1188449"/>
          </a:xfrm>
          <a:prstGeom prst="rect">
            <a:avLst/>
          </a:prstGeom>
        </p:spPr>
      </p:pic>
      <p:sp>
        <p:nvSpPr>
          <p:cNvPr id="2" name="Titel"/>
          <p:cNvSpPr>
            <a:spLocks noGrp="1"/>
          </p:cNvSpPr>
          <p:nvPr>
            <p:ph type="title" hasCustomPrompt="1"/>
          </p:nvPr>
        </p:nvSpPr>
        <p:spPr>
          <a:xfrm>
            <a:off x="935876" y="1475663"/>
            <a:ext cx="15405993" cy="1295698"/>
          </a:xfrm>
        </p:spPr>
        <p:txBody>
          <a:bodyPr rIns="0"/>
          <a:lstStyle/>
          <a:p>
            <a:r>
              <a:rPr lang="de-DE" dirty="0"/>
              <a:t>Titel durch Klicken bearbeiten</a:t>
            </a:r>
          </a:p>
        </p:txBody>
      </p:sp>
      <p:sp>
        <p:nvSpPr>
          <p:cNvPr id="12" name="Untertitel"/>
          <p:cNvSpPr>
            <a:spLocks noGrp="1"/>
          </p:cNvSpPr>
          <p:nvPr>
            <p:ph type="body" sz="quarter" idx="13" hasCustomPrompt="1"/>
          </p:nvPr>
        </p:nvSpPr>
        <p:spPr>
          <a:xfrm>
            <a:off x="935878" y="2267475"/>
            <a:ext cx="15405993" cy="503883"/>
          </a:xfrm>
        </p:spPr>
        <p:txBody>
          <a:bodyPr rIns="0"/>
          <a:lstStyle>
            <a:lvl1pPr marL="0" indent="0">
              <a:buNone/>
              <a:defRPr sz="3199" b="0" i="1">
                <a:solidFill>
                  <a:schemeClr val="tx1">
                    <a:lumMod val="75000"/>
                    <a:lumOff val="25000"/>
                  </a:schemeClr>
                </a:solidFill>
              </a:defRPr>
            </a:lvl1pPr>
          </a:lstStyle>
          <a:p>
            <a:pPr lvl="0"/>
            <a:r>
              <a:rPr lang="de-DE" dirty="0"/>
              <a:t>Format des Untertitelmasters durch Klicken bearbeiten</a:t>
            </a:r>
          </a:p>
        </p:txBody>
      </p:sp>
      <p:sp>
        <p:nvSpPr>
          <p:cNvPr id="16" name="Text"/>
          <p:cNvSpPr>
            <a:spLocks noGrp="1"/>
          </p:cNvSpPr>
          <p:nvPr>
            <p:ph idx="15"/>
          </p:nvPr>
        </p:nvSpPr>
        <p:spPr>
          <a:xfrm>
            <a:off x="935876" y="3599165"/>
            <a:ext cx="15405993"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
          <p:cNvSpPr>
            <a:spLocks noGrp="1"/>
          </p:cNvSpPr>
          <p:nvPr>
            <p:ph type="dt" sz="half" idx="16"/>
          </p:nvPr>
        </p:nvSpPr>
        <p:spPr/>
        <p:txBody>
          <a:bodyPr/>
          <a:lstStyle/>
          <a:p>
            <a:fld id="{4D17630A-F1BD-432B-BEAF-66D8E8063C4D}" type="datetime1">
              <a:rPr lang="en-US" smtClean="0"/>
              <a:t>5/23/2025</a:t>
            </a:fld>
            <a:r>
              <a:rPr lang="de-DE" spc="600"/>
              <a:t> </a:t>
            </a:r>
            <a:r>
              <a:rPr lang="de-DE"/>
              <a:t>|</a:t>
            </a:r>
            <a:endParaRPr lang="de-DE" dirty="0"/>
          </a:p>
        </p:txBody>
      </p:sp>
      <p:sp>
        <p:nvSpPr>
          <p:cNvPr id="4" name="Fußzeile"/>
          <p:cNvSpPr>
            <a:spLocks noGrp="1"/>
          </p:cNvSpPr>
          <p:nvPr>
            <p:ph type="ftr" sz="quarter" idx="17"/>
          </p:nvPr>
        </p:nvSpPr>
        <p:spPr/>
        <p:txBody>
          <a:bodyPr/>
          <a:lstStyle/>
          <a:p>
            <a:r>
              <a:rPr lang="en-US"/>
              <a:t>WiFi Solutions</a:t>
            </a:r>
            <a:endParaRPr lang="de-DE" dirty="0"/>
          </a:p>
        </p:txBody>
      </p:sp>
      <p:pic>
        <p:nvPicPr>
          <p:cNvPr id="17" name="Logo"/>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9626311" y="1365354"/>
            <a:ext cx="3815503" cy="828224"/>
          </a:xfrm>
          <a:prstGeom prst="rect">
            <a:avLst/>
          </a:prstGeom>
          <a:noFill/>
          <a:effectLst>
            <a:outerShdw blurRad="50800" dist="38100" dir="2700000" algn="tl" rotWithShape="0">
              <a:schemeClr val="tx1">
                <a:alpha val="1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51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1_Text &amp; Bild">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7061710" y="0"/>
            <a:ext cx="7315941" cy="13716000"/>
          </a:xfrm>
          <a:prstGeom prst="rect">
            <a:avLst/>
          </a:prstGeom>
        </p:spPr>
      </p:pic>
      <p:grpSp>
        <p:nvGrpSpPr>
          <p:cNvPr id="14" name="Gruppieren 4"/>
          <p:cNvGrpSpPr/>
          <p:nvPr userDrawn="1"/>
        </p:nvGrpSpPr>
        <p:grpSpPr>
          <a:xfrm>
            <a:off x="17065073" y="0"/>
            <a:ext cx="7315683" cy="4691686"/>
            <a:chOff x="8533648" y="0"/>
            <a:chExt cx="3658318" cy="2346386"/>
          </a:xfrm>
        </p:grpSpPr>
        <p:sp>
          <p:nvSpPr>
            <p:cNvPr id="18" name="Rechteck 27"/>
            <p:cNvSpPr/>
            <p:nvPr userDrawn="1"/>
          </p:nvSpPr>
          <p:spPr>
            <a:xfrm>
              <a:off x="8533648" y="0"/>
              <a:ext cx="3658318" cy="2346386"/>
            </a:xfrm>
            <a:prstGeom prst="rect">
              <a:avLst/>
            </a:prstGeom>
            <a:gradFill flip="none" rotWithShape="1">
              <a:gsLst>
                <a:gs pos="0">
                  <a:schemeClr val="tx1"/>
                </a:gs>
                <a:gs pos="57000">
                  <a:schemeClr val="tx1">
                    <a:alpha val="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3599" dirty="0" err="1">
                <a:solidFill>
                  <a:schemeClr val="tx1"/>
                </a:solidFill>
              </a:endParaRPr>
            </a:p>
          </p:txBody>
        </p:sp>
        <p:pic>
          <p:nvPicPr>
            <p:cNvPr id="20" name="Polygon"/>
            <p:cNvPicPr>
              <a:picLocks noChangeAspect="1"/>
            </p:cNvPicPr>
            <p:nvPr userDrawn="1"/>
          </p:nvPicPr>
          <p:blipFill rotWithShape="1">
            <a:blip r:embed="rId3">
              <a:extLst>
                <a:ext uri="{28A0092B-C50C-407E-A947-70E740481C1C}">
                  <a14:useLocalDpi xmlns:a14="http://schemas.microsoft.com/office/drawing/2010/main" val="0"/>
                </a:ext>
              </a:extLst>
            </a:blip>
            <a:srcRect l="69999"/>
            <a:stretch/>
          </p:blipFill>
          <p:spPr>
            <a:xfrm>
              <a:off x="8533648" y="0"/>
              <a:ext cx="3656882" cy="594361"/>
            </a:xfrm>
            <a:prstGeom prst="rect">
              <a:avLst/>
            </a:prstGeom>
          </p:spPr>
        </p:pic>
      </p:grpSp>
      <p:pic>
        <p:nvPicPr>
          <p:cNvPr id="15" name="Polygon"/>
          <p:cNvPicPr>
            <a:picLocks noChangeAspect="1"/>
          </p:cNvPicPr>
          <p:nvPr userDrawn="1"/>
        </p:nvPicPr>
        <p:blipFill rotWithShape="1">
          <a:blip r:embed="rId3" cstate="print">
            <a:extLst>
              <a:ext uri="{28A0092B-C50C-407E-A947-70E740481C1C}">
                <a14:useLocalDpi xmlns:a14="http://schemas.microsoft.com/office/drawing/2010/main" val="0"/>
              </a:ext>
            </a:extLst>
          </a:blip>
          <a:srcRect l="69999"/>
          <a:stretch/>
        </p:blipFill>
        <p:spPr>
          <a:xfrm>
            <a:off x="17065074" y="0"/>
            <a:ext cx="7312813" cy="1188449"/>
          </a:xfrm>
          <a:prstGeom prst="rect">
            <a:avLst/>
          </a:prstGeom>
        </p:spPr>
      </p:pic>
      <p:sp>
        <p:nvSpPr>
          <p:cNvPr id="2" name="Titel"/>
          <p:cNvSpPr>
            <a:spLocks noGrp="1"/>
          </p:cNvSpPr>
          <p:nvPr>
            <p:ph type="title" hasCustomPrompt="1"/>
          </p:nvPr>
        </p:nvSpPr>
        <p:spPr>
          <a:xfrm>
            <a:off x="935876" y="1475663"/>
            <a:ext cx="15405993" cy="1295698"/>
          </a:xfrm>
        </p:spPr>
        <p:txBody>
          <a:bodyPr rIns="0"/>
          <a:lstStyle/>
          <a:p>
            <a:r>
              <a:rPr lang="de-DE" dirty="0"/>
              <a:t>Titel durch Klicken bearbeiten</a:t>
            </a:r>
          </a:p>
        </p:txBody>
      </p:sp>
      <p:sp>
        <p:nvSpPr>
          <p:cNvPr id="12" name="Untertitel"/>
          <p:cNvSpPr>
            <a:spLocks noGrp="1"/>
          </p:cNvSpPr>
          <p:nvPr>
            <p:ph type="body" sz="quarter" idx="13" hasCustomPrompt="1"/>
          </p:nvPr>
        </p:nvSpPr>
        <p:spPr>
          <a:xfrm>
            <a:off x="935878" y="2267475"/>
            <a:ext cx="15405993" cy="503883"/>
          </a:xfrm>
        </p:spPr>
        <p:txBody>
          <a:bodyPr rIns="0"/>
          <a:lstStyle>
            <a:lvl1pPr marL="0" indent="0">
              <a:buNone/>
              <a:defRPr sz="3199" b="0" i="1">
                <a:solidFill>
                  <a:schemeClr val="tx1">
                    <a:lumMod val="75000"/>
                    <a:lumOff val="25000"/>
                  </a:schemeClr>
                </a:solidFill>
              </a:defRPr>
            </a:lvl1pPr>
          </a:lstStyle>
          <a:p>
            <a:pPr lvl="0"/>
            <a:r>
              <a:rPr lang="de-DE" dirty="0"/>
              <a:t>Format des Untertitelmasters durch Klicken bearbeiten</a:t>
            </a:r>
          </a:p>
        </p:txBody>
      </p:sp>
      <p:sp>
        <p:nvSpPr>
          <p:cNvPr id="16" name="Text"/>
          <p:cNvSpPr>
            <a:spLocks noGrp="1"/>
          </p:cNvSpPr>
          <p:nvPr>
            <p:ph idx="15"/>
          </p:nvPr>
        </p:nvSpPr>
        <p:spPr>
          <a:xfrm>
            <a:off x="935876" y="3599165"/>
            <a:ext cx="15405993"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
          <p:cNvSpPr>
            <a:spLocks noGrp="1"/>
          </p:cNvSpPr>
          <p:nvPr>
            <p:ph type="dt" sz="half" idx="16"/>
          </p:nvPr>
        </p:nvSpPr>
        <p:spPr/>
        <p:txBody>
          <a:bodyPr/>
          <a:lstStyle/>
          <a:p>
            <a:fld id="{9DA40FB3-F5EF-42F1-AB4D-B00DC54DFD99}" type="datetime1">
              <a:rPr lang="en-US" smtClean="0"/>
              <a:t>5/23/2025</a:t>
            </a:fld>
            <a:r>
              <a:rPr lang="de-DE" spc="600"/>
              <a:t> </a:t>
            </a:r>
            <a:r>
              <a:rPr lang="de-DE"/>
              <a:t>|</a:t>
            </a:r>
            <a:endParaRPr lang="de-DE" dirty="0"/>
          </a:p>
        </p:txBody>
      </p:sp>
      <p:sp>
        <p:nvSpPr>
          <p:cNvPr id="4" name="Fußzeile"/>
          <p:cNvSpPr>
            <a:spLocks noGrp="1"/>
          </p:cNvSpPr>
          <p:nvPr>
            <p:ph type="ftr" sz="quarter" idx="17"/>
          </p:nvPr>
        </p:nvSpPr>
        <p:spPr/>
        <p:txBody>
          <a:bodyPr/>
          <a:lstStyle/>
          <a:p>
            <a:r>
              <a:rPr lang="en-US"/>
              <a:t>WiFi Solutions</a:t>
            </a:r>
            <a:endParaRPr lang="de-DE" dirty="0"/>
          </a:p>
        </p:txBody>
      </p:sp>
      <p:pic>
        <p:nvPicPr>
          <p:cNvPr id="17" name="Logo"/>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9626311" y="1365354"/>
            <a:ext cx="3815503" cy="828224"/>
          </a:xfrm>
          <a:prstGeom prst="rect">
            <a:avLst/>
          </a:prstGeom>
          <a:noFill/>
          <a:effectLst>
            <a:outerShdw blurRad="50800" dist="38100" dir="2700000" algn="tl" rotWithShape="0">
              <a:schemeClr val="tx1">
                <a:alpha val="15000"/>
              </a:schemeClr>
            </a:outerShdw>
          </a:effectLst>
          <a:extLst>
            <a:ext uri="{909E8E84-426E-40DD-AFC4-6F175D3DCCD1}">
              <a14:hiddenFill xmlns:a14="http://schemas.microsoft.com/office/drawing/2010/main">
                <a:solidFill>
                  <a:srgbClr val="FFFFFF"/>
                </a:solidFill>
              </a14:hiddenFill>
            </a:ext>
          </a:extLst>
        </p:spPr>
      </p:pic>
      <p:sp>
        <p:nvSpPr>
          <p:cNvPr id="19" name="Foliennummer"/>
          <p:cNvSpPr>
            <a:spLocks noGrp="1"/>
          </p:cNvSpPr>
          <p:nvPr>
            <p:ph type="sldNum" sz="quarter" idx="4"/>
          </p:nvPr>
        </p:nvSpPr>
        <p:spPr>
          <a:xfrm>
            <a:off x="23056247" y="12957001"/>
            <a:ext cx="383900" cy="287999"/>
          </a:xfrm>
          <a:prstGeom prst="rect">
            <a:avLst/>
          </a:prstGeom>
        </p:spPr>
        <p:txBody>
          <a:bodyPr vert="horz" wrap="none" lIns="0" tIns="0" rIns="0" bIns="0" rtlCol="0" anchor="b"/>
          <a:lstStyle>
            <a:lvl1pPr algn="ctr">
              <a:defRPr sz="1600" b="0">
                <a:solidFill>
                  <a:schemeClr val="bg1"/>
                </a:solidFill>
              </a:defRPr>
            </a:lvl1p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149419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Datum"/>
          <p:cNvSpPr>
            <a:spLocks noGrp="1"/>
          </p:cNvSpPr>
          <p:nvPr>
            <p:ph type="dt" sz="half" idx="10"/>
          </p:nvPr>
        </p:nvSpPr>
        <p:spPr/>
        <p:txBody>
          <a:bodyPr/>
          <a:lstStyle/>
          <a:p>
            <a:fld id="{373D3D43-7942-4C32-B021-2783FE9410D9}" type="datetime1">
              <a:rPr lang="en-US" smtClean="0"/>
              <a:t>5/23/2025</a:t>
            </a:fld>
            <a:r>
              <a:rPr lang="de-DE" spc="600"/>
              <a:t> </a:t>
            </a:r>
            <a:r>
              <a:rPr lang="de-DE"/>
              <a:t>|</a:t>
            </a:r>
            <a:endParaRPr lang="de-DE" dirty="0"/>
          </a:p>
        </p:txBody>
      </p:sp>
      <p:sp>
        <p:nvSpPr>
          <p:cNvPr id="9" name="Fußzeile"/>
          <p:cNvSpPr>
            <a:spLocks noGrp="1"/>
          </p:cNvSpPr>
          <p:nvPr>
            <p:ph type="ftr" sz="quarter" idx="11"/>
          </p:nvPr>
        </p:nvSpPr>
        <p:spPr/>
        <p:txBody>
          <a:bodyPr/>
          <a:lstStyle/>
          <a:p>
            <a:r>
              <a:rPr lang="en-US"/>
              <a:t>WiFi Solutions</a:t>
            </a:r>
            <a:endParaRPr lang="de-DE" dirty="0"/>
          </a:p>
        </p:txBody>
      </p:sp>
      <p:sp>
        <p:nvSpPr>
          <p:cNvPr id="10" name="Foliennummer"/>
          <p:cNvSpPr>
            <a:spLocks noGrp="1"/>
          </p:cNvSpPr>
          <p:nvPr>
            <p:ph type="sldNum" sz="quarter" idx="12"/>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49838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Titel"/>
          <p:cNvSpPr>
            <a:spLocks noGrp="1"/>
          </p:cNvSpPr>
          <p:nvPr>
            <p:ph type="title"/>
          </p:nvPr>
        </p:nvSpPr>
        <p:spPr/>
        <p:txBody>
          <a:bodyPr/>
          <a:lstStyle/>
          <a:p>
            <a:r>
              <a:rPr lang="de-DE"/>
              <a:t>Titelmasterformat durch Klicken bearbeiten</a:t>
            </a:r>
            <a:endParaRPr lang="de-DE" dirty="0"/>
          </a:p>
        </p:txBody>
      </p:sp>
      <p:sp>
        <p:nvSpPr>
          <p:cNvPr id="13" name="Datum"/>
          <p:cNvSpPr>
            <a:spLocks noGrp="1"/>
          </p:cNvSpPr>
          <p:nvPr>
            <p:ph type="dt" sz="half" idx="10"/>
          </p:nvPr>
        </p:nvSpPr>
        <p:spPr/>
        <p:txBody>
          <a:bodyPr/>
          <a:lstStyle/>
          <a:p>
            <a:fld id="{707196B0-43E9-4BA4-A93F-3558095045A8}" type="datetime1">
              <a:rPr lang="en-US" smtClean="0"/>
              <a:t>5/23/2025</a:t>
            </a:fld>
            <a:r>
              <a:rPr lang="de-DE" spc="600"/>
              <a:t> </a:t>
            </a:r>
            <a:r>
              <a:rPr lang="de-DE"/>
              <a:t>|</a:t>
            </a:r>
            <a:endParaRPr lang="de-DE" dirty="0"/>
          </a:p>
        </p:txBody>
      </p:sp>
      <p:sp>
        <p:nvSpPr>
          <p:cNvPr id="14" name="Fußzeile"/>
          <p:cNvSpPr>
            <a:spLocks noGrp="1"/>
          </p:cNvSpPr>
          <p:nvPr>
            <p:ph type="ftr" sz="quarter" idx="11"/>
          </p:nvPr>
        </p:nvSpPr>
        <p:spPr/>
        <p:txBody>
          <a:bodyPr/>
          <a:lstStyle/>
          <a:p>
            <a:r>
              <a:rPr lang="en-US"/>
              <a:t>WiFi Solutions</a:t>
            </a:r>
            <a:endParaRPr lang="de-DE" dirty="0"/>
          </a:p>
        </p:txBody>
      </p:sp>
      <p:sp>
        <p:nvSpPr>
          <p:cNvPr id="15" name="Foliennummer"/>
          <p:cNvSpPr>
            <a:spLocks noGrp="1"/>
          </p:cNvSpPr>
          <p:nvPr>
            <p:ph type="sldNum" sz="quarter" idx="12"/>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90254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a:t>Titelmasterformat durch Klicken bearbeiten</a:t>
            </a:r>
          </a:p>
        </p:txBody>
      </p:sp>
      <p:sp>
        <p:nvSpPr>
          <p:cNvPr id="14"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4" name="Datum"/>
          <p:cNvSpPr>
            <a:spLocks noGrp="1"/>
          </p:cNvSpPr>
          <p:nvPr>
            <p:ph type="dt" sz="half" idx="14"/>
          </p:nvPr>
        </p:nvSpPr>
        <p:spPr/>
        <p:txBody>
          <a:bodyPr/>
          <a:lstStyle/>
          <a:p>
            <a:fld id="{675DF8A2-FD6D-494A-AC08-640E483803CA}" type="datetime1">
              <a:rPr lang="en-US" smtClean="0"/>
              <a:t>5/23/2025</a:t>
            </a:fld>
            <a:r>
              <a:rPr lang="de-DE" spc="600"/>
              <a:t> </a:t>
            </a:r>
            <a:r>
              <a:rPr lang="de-DE" dirty="0"/>
              <a:t>|</a:t>
            </a:r>
          </a:p>
        </p:txBody>
      </p:sp>
      <p:sp>
        <p:nvSpPr>
          <p:cNvPr id="5" name="Fußzeile"/>
          <p:cNvSpPr>
            <a:spLocks noGrp="1"/>
          </p:cNvSpPr>
          <p:nvPr>
            <p:ph type="ftr" sz="quarter" idx="15"/>
          </p:nvPr>
        </p:nvSpPr>
        <p:spPr/>
        <p:txBody>
          <a:bodyPr/>
          <a:lstStyle/>
          <a:p>
            <a:r>
              <a:rPr lang="en-US"/>
              <a:t>WiFi Solutions</a:t>
            </a:r>
            <a:endParaRPr lang="de-DE" dirty="0"/>
          </a:p>
        </p:txBody>
      </p:sp>
      <p:sp>
        <p:nvSpPr>
          <p:cNvPr id="6" name="Foliennummer"/>
          <p:cNvSpPr>
            <a:spLocks noGrp="1"/>
          </p:cNvSpPr>
          <p:nvPr>
            <p:ph type="sldNum" sz="quarter" idx="16"/>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132458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Inhalt">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a:t>Titelmasterformat durch Klicken bearbeiten</a:t>
            </a:r>
            <a:endParaRPr lang="de-DE" dirty="0"/>
          </a:p>
        </p:txBody>
      </p:sp>
      <p:sp>
        <p:nvSpPr>
          <p:cNvPr id="13"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3" name="Text"/>
          <p:cNvSpPr>
            <a:spLocks noGrp="1"/>
          </p:cNvSpPr>
          <p:nvPr>
            <p:ph idx="1"/>
          </p:nvPr>
        </p:nvSpPr>
        <p:spPr>
          <a:xfrm>
            <a:off x="935878" y="3599165"/>
            <a:ext cx="22504268"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oliennummer"/>
          <p:cNvSpPr>
            <a:spLocks noGrp="1"/>
          </p:cNvSpPr>
          <p:nvPr>
            <p:ph type="sldNum" sz="quarter" idx="16"/>
          </p:nvPr>
        </p:nvSpPr>
        <p:spPr/>
        <p:txBody>
          <a:bodyPr/>
          <a:lstStyle/>
          <a:p>
            <a:fld id="{CCD0F94C-DD59-441C-898F-450266E81640}" type="slidenum">
              <a:rPr lang="de-DE" smtClean="0"/>
              <a:pPr/>
              <a:t>‹#›</a:t>
            </a:fld>
            <a:endParaRPr lang="de-DE" dirty="0"/>
          </a:p>
        </p:txBody>
      </p:sp>
      <p:sp>
        <p:nvSpPr>
          <p:cNvPr id="9" name="Datum"/>
          <p:cNvSpPr>
            <a:spLocks noGrp="1"/>
          </p:cNvSpPr>
          <p:nvPr>
            <p:ph type="dt" sz="half" idx="2"/>
          </p:nvPr>
        </p:nvSpPr>
        <p:spPr>
          <a:xfrm>
            <a:off x="935874" y="12957066"/>
            <a:ext cx="1367822" cy="287933"/>
          </a:xfrm>
          <a:prstGeom prst="rect">
            <a:avLst/>
          </a:prstGeom>
        </p:spPr>
        <p:txBody>
          <a:bodyPr vert="horz" lIns="0" tIns="0" rIns="0" bIns="0" rtlCol="0" anchor="b"/>
          <a:lstStyle>
            <a:lvl1pPr algn="l">
              <a:defRPr sz="1600">
                <a:solidFill>
                  <a:schemeClr val="tx1"/>
                </a:solidFill>
              </a:defRPr>
            </a:lvl1pPr>
          </a:lstStyle>
          <a:p>
            <a:fld id="{2700DA25-8CC0-4BDE-BF94-545E2F315C6B}" type="datetime1">
              <a:rPr lang="en-US" smtClean="0"/>
              <a:t>5/23/2025</a:t>
            </a:fld>
            <a:r>
              <a:rPr lang="de-DE" spc="600"/>
              <a:t> </a:t>
            </a:r>
            <a:r>
              <a:rPr lang="de-DE" dirty="0"/>
              <a:t>|</a:t>
            </a:r>
          </a:p>
        </p:txBody>
      </p:sp>
      <p:sp>
        <p:nvSpPr>
          <p:cNvPr id="10" name="Fußzeile"/>
          <p:cNvSpPr>
            <a:spLocks noGrp="1"/>
          </p:cNvSpPr>
          <p:nvPr>
            <p:ph type="ftr" sz="quarter" idx="3"/>
          </p:nvPr>
        </p:nvSpPr>
        <p:spPr>
          <a:xfrm>
            <a:off x="2303696" y="12957001"/>
            <a:ext cx="8638874" cy="287999"/>
          </a:xfrm>
          <a:prstGeom prst="rect">
            <a:avLst/>
          </a:prstGeom>
        </p:spPr>
        <p:txBody>
          <a:bodyPr vert="horz" lIns="0" tIns="0" rIns="0" bIns="0" rtlCol="0" anchor="b"/>
          <a:lstStyle>
            <a:lvl1pPr algn="l">
              <a:defRPr sz="1600">
                <a:solidFill>
                  <a:schemeClr val="tx1"/>
                </a:solidFill>
              </a:defRPr>
            </a:lvl1pPr>
          </a:lstStyle>
          <a:p>
            <a:r>
              <a:rPr lang="en-US"/>
              <a:t>WiFi Solutions</a:t>
            </a:r>
            <a:endParaRPr lang="de-DE" dirty="0"/>
          </a:p>
        </p:txBody>
      </p:sp>
    </p:spTree>
    <p:extLst>
      <p:ext uri="{BB962C8B-B14F-4D97-AF65-F5344CB8AC3E}">
        <p14:creationId xmlns:p14="http://schemas.microsoft.com/office/powerpoint/2010/main" val="146969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Inhalt">
    <p:spTree>
      <p:nvGrpSpPr>
        <p:cNvPr id="1" name=""/>
        <p:cNvGrpSpPr/>
        <p:nvPr/>
      </p:nvGrpSpPr>
      <p:grpSpPr>
        <a:xfrm>
          <a:off x="0" y="0"/>
          <a:ext cx="0" cy="0"/>
          <a:chOff x="0" y="0"/>
          <a:chExt cx="0" cy="0"/>
        </a:xfrm>
      </p:grpSpPr>
      <p:sp>
        <p:nvSpPr>
          <p:cNvPr id="11" name="Titel"/>
          <p:cNvSpPr>
            <a:spLocks noGrp="1"/>
          </p:cNvSpPr>
          <p:nvPr>
            <p:ph type="title"/>
          </p:nvPr>
        </p:nvSpPr>
        <p:spPr/>
        <p:txBody>
          <a:bodyPr/>
          <a:lstStyle/>
          <a:p>
            <a:r>
              <a:rPr lang="de-DE"/>
              <a:t>Titelmasterformat durch Klicken bearbeiten</a:t>
            </a:r>
          </a:p>
        </p:txBody>
      </p:sp>
      <p:sp>
        <p:nvSpPr>
          <p:cNvPr id="13"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3" name="Text"/>
          <p:cNvSpPr>
            <a:spLocks noGrp="1"/>
          </p:cNvSpPr>
          <p:nvPr>
            <p:ph idx="1"/>
          </p:nvPr>
        </p:nvSpPr>
        <p:spPr>
          <a:xfrm>
            <a:off x="935876" y="3599165"/>
            <a:ext cx="10892181"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
          <p:cNvSpPr>
            <a:spLocks noGrp="1"/>
          </p:cNvSpPr>
          <p:nvPr>
            <p:ph idx="14"/>
          </p:nvPr>
        </p:nvSpPr>
        <p:spPr>
          <a:xfrm>
            <a:off x="12547964" y="3599165"/>
            <a:ext cx="10892183"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Datum"/>
          <p:cNvSpPr>
            <a:spLocks noGrp="1"/>
          </p:cNvSpPr>
          <p:nvPr>
            <p:ph type="dt" sz="half" idx="15"/>
          </p:nvPr>
        </p:nvSpPr>
        <p:spPr/>
        <p:txBody>
          <a:bodyPr/>
          <a:lstStyle/>
          <a:p>
            <a:fld id="{55D7106B-4358-4DE3-98DD-44EE6569D021}" type="datetime1">
              <a:rPr lang="en-US" smtClean="0"/>
              <a:t>5/23/2025</a:t>
            </a:fld>
            <a:r>
              <a:rPr lang="de-DE" spc="600"/>
              <a:t> </a:t>
            </a:r>
            <a:r>
              <a:rPr lang="de-DE"/>
              <a:t>|</a:t>
            </a:r>
            <a:endParaRPr lang="de-DE" dirty="0"/>
          </a:p>
        </p:txBody>
      </p:sp>
      <p:sp>
        <p:nvSpPr>
          <p:cNvPr id="4" name="Fußzeile"/>
          <p:cNvSpPr>
            <a:spLocks noGrp="1"/>
          </p:cNvSpPr>
          <p:nvPr>
            <p:ph type="ftr" sz="quarter" idx="16"/>
          </p:nvPr>
        </p:nvSpPr>
        <p:spPr/>
        <p:txBody>
          <a:bodyPr/>
          <a:lstStyle/>
          <a:p>
            <a:r>
              <a:rPr lang="en-US"/>
              <a:t>WiFi Solutions</a:t>
            </a:r>
            <a:endParaRPr lang="de-DE" dirty="0"/>
          </a:p>
        </p:txBody>
      </p:sp>
      <p:sp>
        <p:nvSpPr>
          <p:cNvPr id="7" name="Foliennummer"/>
          <p:cNvSpPr>
            <a:spLocks noGrp="1"/>
          </p:cNvSpPr>
          <p:nvPr>
            <p:ph type="sldNum" sz="quarter" idx="17"/>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47386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Inhalt">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12"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3" name="Text"/>
          <p:cNvSpPr>
            <a:spLocks noGrp="1"/>
          </p:cNvSpPr>
          <p:nvPr>
            <p:ph idx="1"/>
          </p:nvPr>
        </p:nvSpPr>
        <p:spPr>
          <a:xfrm>
            <a:off x="935876" y="3599165"/>
            <a:ext cx="14758077"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6" name="Text"/>
          <p:cNvSpPr>
            <a:spLocks noGrp="1"/>
          </p:cNvSpPr>
          <p:nvPr>
            <p:ph idx="15"/>
          </p:nvPr>
        </p:nvSpPr>
        <p:spPr>
          <a:xfrm>
            <a:off x="16421060" y="3599165"/>
            <a:ext cx="7019086"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
          <p:cNvSpPr>
            <a:spLocks noGrp="1"/>
          </p:cNvSpPr>
          <p:nvPr>
            <p:ph type="dt" sz="half" idx="16"/>
          </p:nvPr>
        </p:nvSpPr>
        <p:spPr/>
        <p:txBody>
          <a:bodyPr/>
          <a:lstStyle/>
          <a:p>
            <a:fld id="{CEE63FA3-C732-4E9F-BEC7-5C25038D0149}" type="datetime1">
              <a:rPr lang="en-US" smtClean="0"/>
              <a:t>5/23/2025</a:t>
            </a:fld>
            <a:r>
              <a:rPr lang="de-DE" spc="600"/>
              <a:t> </a:t>
            </a:r>
            <a:r>
              <a:rPr lang="de-DE"/>
              <a:t>|</a:t>
            </a:r>
            <a:endParaRPr lang="de-DE" dirty="0"/>
          </a:p>
        </p:txBody>
      </p:sp>
      <p:sp>
        <p:nvSpPr>
          <p:cNvPr id="7" name="Fußzeile"/>
          <p:cNvSpPr>
            <a:spLocks noGrp="1"/>
          </p:cNvSpPr>
          <p:nvPr>
            <p:ph type="ftr" sz="quarter" idx="17"/>
          </p:nvPr>
        </p:nvSpPr>
        <p:spPr/>
        <p:txBody>
          <a:bodyPr/>
          <a:lstStyle/>
          <a:p>
            <a:r>
              <a:rPr lang="en-US"/>
              <a:t>WiFi Solutions</a:t>
            </a:r>
            <a:endParaRPr lang="de-DE" dirty="0"/>
          </a:p>
        </p:txBody>
      </p:sp>
      <p:sp>
        <p:nvSpPr>
          <p:cNvPr id="10" name="Foliennummer"/>
          <p:cNvSpPr>
            <a:spLocks noGrp="1"/>
          </p:cNvSpPr>
          <p:nvPr>
            <p:ph type="sldNum" sz="quarter" idx="18"/>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197444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8375770" y="5049981"/>
            <a:ext cx="7979522" cy="6678445"/>
          </a:xfrm>
          <a:prstGeom prst="rect">
            <a:avLst/>
          </a:prstGeom>
          <a:solidFill>
            <a:schemeClr val="bg1">
              <a:lumMod val="95000"/>
            </a:schemeClr>
          </a:solidFill>
        </p:spPr>
        <p:txBody>
          <a:bodyPr spcFirstLastPara="1" rtlCol="0">
            <a:normAutofit/>
          </a:bodyPr>
          <a:lstStyle>
            <a:lvl1pPr>
              <a:defRPr sz="2800"/>
            </a:lvl1pPr>
          </a:lstStyle>
          <a:p>
            <a:pPr lvl="0"/>
            <a:endParaRPr lang="en-US" noProof="0">
              <a:sym typeface="Source Sans Pro"/>
            </a:endParaRPr>
          </a:p>
        </p:txBody>
      </p:sp>
      <p:sp>
        <p:nvSpPr>
          <p:cNvPr id="3" name="Title 1"/>
          <p:cNvSpPr>
            <a:spLocks noGrp="1"/>
          </p:cNvSpPr>
          <p:nvPr>
            <p:ph type="title"/>
          </p:nvPr>
        </p:nvSpPr>
        <p:spPr>
          <a:xfrm>
            <a:off x="7625479" y="2232314"/>
            <a:ext cx="9113838" cy="2651125"/>
          </a:xfrm>
        </p:spPr>
        <p:txBody>
          <a:bodyPr/>
          <a:lstStyle/>
          <a:p>
            <a:r>
              <a:rPr lang="en-US"/>
              <a:t>Click to edit Master title style</a:t>
            </a:r>
            <a:endParaRPr lang="en-US" dirty="0"/>
          </a:p>
        </p:txBody>
      </p:sp>
    </p:spTree>
    <p:extLst>
      <p:ext uri="{BB962C8B-B14F-4D97-AF65-F5344CB8AC3E}">
        <p14:creationId xmlns:p14="http://schemas.microsoft.com/office/powerpoint/2010/main" val="291611221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Inhalt">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15"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16" name="Text"/>
          <p:cNvSpPr>
            <a:spLocks noGrp="1"/>
          </p:cNvSpPr>
          <p:nvPr>
            <p:ph idx="15"/>
          </p:nvPr>
        </p:nvSpPr>
        <p:spPr>
          <a:xfrm>
            <a:off x="935878" y="3599165"/>
            <a:ext cx="7019086"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Text"/>
          <p:cNvSpPr>
            <a:spLocks noGrp="1"/>
          </p:cNvSpPr>
          <p:nvPr>
            <p:ph idx="1"/>
          </p:nvPr>
        </p:nvSpPr>
        <p:spPr>
          <a:xfrm>
            <a:off x="8682067" y="3599165"/>
            <a:ext cx="14758077"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Datum"/>
          <p:cNvSpPr>
            <a:spLocks noGrp="1"/>
          </p:cNvSpPr>
          <p:nvPr>
            <p:ph type="dt" sz="half" idx="16"/>
          </p:nvPr>
        </p:nvSpPr>
        <p:spPr/>
        <p:txBody>
          <a:bodyPr/>
          <a:lstStyle/>
          <a:p>
            <a:fld id="{1C73E5FC-9E46-4DFA-8394-0C081F97F947}" type="datetime1">
              <a:rPr lang="en-US" smtClean="0"/>
              <a:t>5/23/2025</a:t>
            </a:fld>
            <a:r>
              <a:rPr lang="de-DE" spc="600"/>
              <a:t> </a:t>
            </a:r>
            <a:r>
              <a:rPr lang="de-DE"/>
              <a:t>|</a:t>
            </a:r>
            <a:endParaRPr lang="de-DE" dirty="0"/>
          </a:p>
        </p:txBody>
      </p:sp>
      <p:sp>
        <p:nvSpPr>
          <p:cNvPr id="12" name="Fußzeile"/>
          <p:cNvSpPr>
            <a:spLocks noGrp="1"/>
          </p:cNvSpPr>
          <p:nvPr>
            <p:ph type="ftr" sz="quarter" idx="17"/>
          </p:nvPr>
        </p:nvSpPr>
        <p:spPr/>
        <p:txBody>
          <a:bodyPr/>
          <a:lstStyle/>
          <a:p>
            <a:r>
              <a:rPr lang="en-US"/>
              <a:t>WiFi Solutions</a:t>
            </a:r>
            <a:endParaRPr lang="de-DE" dirty="0"/>
          </a:p>
        </p:txBody>
      </p:sp>
      <p:sp>
        <p:nvSpPr>
          <p:cNvPr id="13" name="Foliennummer"/>
          <p:cNvSpPr>
            <a:spLocks noGrp="1"/>
          </p:cNvSpPr>
          <p:nvPr>
            <p:ph type="sldNum" sz="quarter" idx="18"/>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20964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Inhalt">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13"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3" name="Text"/>
          <p:cNvSpPr>
            <a:spLocks noGrp="1"/>
          </p:cNvSpPr>
          <p:nvPr>
            <p:ph idx="1"/>
          </p:nvPr>
        </p:nvSpPr>
        <p:spPr>
          <a:xfrm>
            <a:off x="935878" y="3599165"/>
            <a:ext cx="7019086"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
          <p:cNvSpPr>
            <a:spLocks noGrp="1"/>
          </p:cNvSpPr>
          <p:nvPr>
            <p:ph idx="14"/>
          </p:nvPr>
        </p:nvSpPr>
        <p:spPr>
          <a:xfrm>
            <a:off x="8678467" y="3599165"/>
            <a:ext cx="7019086"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6" name="Text"/>
          <p:cNvSpPr>
            <a:spLocks noGrp="1"/>
          </p:cNvSpPr>
          <p:nvPr>
            <p:ph idx="15"/>
          </p:nvPr>
        </p:nvSpPr>
        <p:spPr>
          <a:xfrm>
            <a:off x="16421058" y="3599165"/>
            <a:ext cx="7019086"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
          <p:cNvSpPr>
            <a:spLocks noGrp="1"/>
          </p:cNvSpPr>
          <p:nvPr>
            <p:ph type="dt" sz="half" idx="16"/>
          </p:nvPr>
        </p:nvSpPr>
        <p:spPr/>
        <p:txBody>
          <a:bodyPr/>
          <a:lstStyle/>
          <a:p>
            <a:fld id="{9DA840D5-3B94-4959-AC06-9AAB41D37EB2}" type="datetime1">
              <a:rPr lang="en-US" smtClean="0"/>
              <a:t>5/23/2025</a:t>
            </a:fld>
            <a:r>
              <a:rPr lang="de-DE" spc="600"/>
              <a:t> </a:t>
            </a:r>
            <a:r>
              <a:rPr lang="de-DE"/>
              <a:t>|</a:t>
            </a:r>
            <a:endParaRPr lang="de-DE" dirty="0"/>
          </a:p>
        </p:txBody>
      </p:sp>
      <p:sp>
        <p:nvSpPr>
          <p:cNvPr id="7" name="Fußzeile"/>
          <p:cNvSpPr>
            <a:spLocks noGrp="1"/>
          </p:cNvSpPr>
          <p:nvPr>
            <p:ph type="ftr" sz="quarter" idx="17"/>
          </p:nvPr>
        </p:nvSpPr>
        <p:spPr/>
        <p:txBody>
          <a:bodyPr/>
          <a:lstStyle/>
          <a:p>
            <a:r>
              <a:rPr lang="en-US"/>
              <a:t>WiFi Solutions</a:t>
            </a:r>
            <a:endParaRPr lang="de-DE" dirty="0"/>
          </a:p>
        </p:txBody>
      </p:sp>
      <p:sp>
        <p:nvSpPr>
          <p:cNvPr id="11" name="Foliennummer"/>
          <p:cNvSpPr>
            <a:spLocks noGrp="1"/>
          </p:cNvSpPr>
          <p:nvPr>
            <p:ph type="sldNum" sz="quarter" idx="18"/>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103153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Inhalt">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a:t>Titelmasterformat durch Klicken bearbeiten</a:t>
            </a:r>
            <a:endParaRPr lang="de-DE" dirty="0"/>
          </a:p>
        </p:txBody>
      </p:sp>
      <p:sp>
        <p:nvSpPr>
          <p:cNvPr id="13"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3" name="Text"/>
          <p:cNvSpPr>
            <a:spLocks noGrp="1"/>
          </p:cNvSpPr>
          <p:nvPr>
            <p:ph idx="1"/>
          </p:nvPr>
        </p:nvSpPr>
        <p:spPr>
          <a:xfrm>
            <a:off x="935876" y="3599165"/>
            <a:ext cx="10892181"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6" name="Text"/>
          <p:cNvSpPr>
            <a:spLocks noGrp="1"/>
          </p:cNvSpPr>
          <p:nvPr>
            <p:ph idx="15"/>
          </p:nvPr>
        </p:nvSpPr>
        <p:spPr>
          <a:xfrm>
            <a:off x="12544364" y="3599165"/>
            <a:ext cx="5089737"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8" name="Text"/>
          <p:cNvSpPr>
            <a:spLocks noGrp="1"/>
          </p:cNvSpPr>
          <p:nvPr>
            <p:ph idx="16"/>
          </p:nvPr>
        </p:nvSpPr>
        <p:spPr>
          <a:xfrm>
            <a:off x="18350407" y="3599165"/>
            <a:ext cx="5089737"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
          <p:cNvSpPr>
            <a:spLocks noGrp="1"/>
          </p:cNvSpPr>
          <p:nvPr>
            <p:ph type="dt" sz="half" idx="17"/>
          </p:nvPr>
        </p:nvSpPr>
        <p:spPr/>
        <p:txBody>
          <a:bodyPr/>
          <a:lstStyle/>
          <a:p>
            <a:fld id="{831AA2EF-D4EA-4B8C-9256-1553EE4795C2}" type="datetime1">
              <a:rPr lang="en-US" smtClean="0"/>
              <a:t>5/23/2025</a:t>
            </a:fld>
            <a:r>
              <a:rPr lang="de-DE" spc="600"/>
              <a:t> </a:t>
            </a:r>
            <a:r>
              <a:rPr lang="de-DE"/>
              <a:t>|</a:t>
            </a:r>
            <a:endParaRPr lang="de-DE" dirty="0"/>
          </a:p>
        </p:txBody>
      </p:sp>
      <p:sp>
        <p:nvSpPr>
          <p:cNvPr id="7" name="Fußzeile"/>
          <p:cNvSpPr>
            <a:spLocks noGrp="1"/>
          </p:cNvSpPr>
          <p:nvPr>
            <p:ph type="ftr" sz="quarter" idx="18"/>
          </p:nvPr>
        </p:nvSpPr>
        <p:spPr/>
        <p:txBody>
          <a:bodyPr/>
          <a:lstStyle/>
          <a:p>
            <a:r>
              <a:rPr lang="en-US"/>
              <a:t>WiFi Solutions</a:t>
            </a:r>
            <a:endParaRPr lang="de-DE" dirty="0"/>
          </a:p>
        </p:txBody>
      </p:sp>
      <p:sp>
        <p:nvSpPr>
          <p:cNvPr id="8" name="Foliennummer"/>
          <p:cNvSpPr>
            <a:spLocks noGrp="1"/>
          </p:cNvSpPr>
          <p:nvPr>
            <p:ph type="sldNum" sz="quarter" idx="19"/>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300955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Inhalt">
    <p:spTree>
      <p:nvGrpSpPr>
        <p:cNvPr id="1" name=""/>
        <p:cNvGrpSpPr/>
        <p:nvPr/>
      </p:nvGrpSpPr>
      <p:grpSpPr>
        <a:xfrm>
          <a:off x="0" y="0"/>
          <a:ext cx="0" cy="0"/>
          <a:chOff x="0" y="0"/>
          <a:chExt cx="0" cy="0"/>
        </a:xfrm>
      </p:grpSpPr>
      <p:sp>
        <p:nvSpPr>
          <p:cNvPr id="11" name="Titel"/>
          <p:cNvSpPr>
            <a:spLocks noGrp="1"/>
          </p:cNvSpPr>
          <p:nvPr>
            <p:ph type="title"/>
          </p:nvPr>
        </p:nvSpPr>
        <p:spPr/>
        <p:txBody>
          <a:bodyPr/>
          <a:lstStyle/>
          <a:p>
            <a:r>
              <a:rPr lang="de-DE"/>
              <a:t>Titelmasterformat durch Klicken bearbeiten</a:t>
            </a:r>
          </a:p>
        </p:txBody>
      </p:sp>
      <p:sp>
        <p:nvSpPr>
          <p:cNvPr id="13"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16" name="Text"/>
          <p:cNvSpPr>
            <a:spLocks noGrp="1"/>
          </p:cNvSpPr>
          <p:nvPr>
            <p:ph idx="15"/>
          </p:nvPr>
        </p:nvSpPr>
        <p:spPr>
          <a:xfrm>
            <a:off x="935876" y="3599165"/>
            <a:ext cx="5089737"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8" name="Text"/>
          <p:cNvSpPr>
            <a:spLocks noGrp="1"/>
          </p:cNvSpPr>
          <p:nvPr>
            <p:ph idx="16"/>
          </p:nvPr>
        </p:nvSpPr>
        <p:spPr>
          <a:xfrm>
            <a:off x="6741920" y="3599165"/>
            <a:ext cx="5089737"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Text"/>
          <p:cNvSpPr>
            <a:spLocks noGrp="1"/>
          </p:cNvSpPr>
          <p:nvPr>
            <p:ph idx="1"/>
          </p:nvPr>
        </p:nvSpPr>
        <p:spPr>
          <a:xfrm>
            <a:off x="12547965" y="3599165"/>
            <a:ext cx="10892181"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
          <p:cNvSpPr>
            <a:spLocks noGrp="1"/>
          </p:cNvSpPr>
          <p:nvPr>
            <p:ph type="dt" sz="half" idx="17"/>
          </p:nvPr>
        </p:nvSpPr>
        <p:spPr/>
        <p:txBody>
          <a:bodyPr/>
          <a:lstStyle/>
          <a:p>
            <a:fld id="{230E185B-58C3-49ED-ACB6-81E5444570F9}" type="datetime1">
              <a:rPr lang="en-US" smtClean="0"/>
              <a:t>5/23/2025</a:t>
            </a:fld>
            <a:r>
              <a:rPr lang="de-DE" spc="600"/>
              <a:t> </a:t>
            </a:r>
            <a:r>
              <a:rPr lang="de-DE"/>
              <a:t>|</a:t>
            </a:r>
            <a:endParaRPr lang="de-DE" dirty="0"/>
          </a:p>
        </p:txBody>
      </p:sp>
      <p:sp>
        <p:nvSpPr>
          <p:cNvPr id="7" name="Fußzeile"/>
          <p:cNvSpPr>
            <a:spLocks noGrp="1"/>
          </p:cNvSpPr>
          <p:nvPr>
            <p:ph type="ftr" sz="quarter" idx="18"/>
          </p:nvPr>
        </p:nvSpPr>
        <p:spPr/>
        <p:txBody>
          <a:bodyPr/>
          <a:lstStyle/>
          <a:p>
            <a:r>
              <a:rPr lang="en-US"/>
              <a:t>WiFi Solutions</a:t>
            </a:r>
            <a:endParaRPr lang="de-DE" dirty="0"/>
          </a:p>
        </p:txBody>
      </p:sp>
      <p:sp>
        <p:nvSpPr>
          <p:cNvPr id="8" name="Foliennummer"/>
          <p:cNvSpPr>
            <a:spLocks noGrp="1"/>
          </p:cNvSpPr>
          <p:nvPr>
            <p:ph type="sldNum" sz="quarter" idx="19"/>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84958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Inhalt">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a:t>Titelmasterformat durch Klicken bearbeiten</a:t>
            </a:r>
          </a:p>
        </p:txBody>
      </p:sp>
      <p:sp>
        <p:nvSpPr>
          <p:cNvPr id="15"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3" name="Text"/>
          <p:cNvSpPr>
            <a:spLocks noGrp="1"/>
          </p:cNvSpPr>
          <p:nvPr>
            <p:ph idx="1"/>
          </p:nvPr>
        </p:nvSpPr>
        <p:spPr>
          <a:xfrm>
            <a:off x="935876" y="3599165"/>
            <a:ext cx="5086137"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
          <p:cNvSpPr>
            <a:spLocks noGrp="1"/>
          </p:cNvSpPr>
          <p:nvPr>
            <p:ph idx="14"/>
          </p:nvPr>
        </p:nvSpPr>
        <p:spPr>
          <a:xfrm>
            <a:off x="6738320" y="3599165"/>
            <a:ext cx="5089737"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6" name="Text"/>
          <p:cNvSpPr>
            <a:spLocks noGrp="1"/>
          </p:cNvSpPr>
          <p:nvPr>
            <p:ph idx="15"/>
          </p:nvPr>
        </p:nvSpPr>
        <p:spPr>
          <a:xfrm>
            <a:off x="12544364" y="3599165"/>
            <a:ext cx="5089737"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8" name="Text"/>
          <p:cNvSpPr>
            <a:spLocks noGrp="1"/>
          </p:cNvSpPr>
          <p:nvPr>
            <p:ph idx="16"/>
          </p:nvPr>
        </p:nvSpPr>
        <p:spPr>
          <a:xfrm>
            <a:off x="18350407" y="3599165"/>
            <a:ext cx="5089737"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
          <p:cNvSpPr>
            <a:spLocks noGrp="1"/>
          </p:cNvSpPr>
          <p:nvPr>
            <p:ph type="dt" sz="half" idx="17"/>
          </p:nvPr>
        </p:nvSpPr>
        <p:spPr/>
        <p:txBody>
          <a:bodyPr/>
          <a:lstStyle/>
          <a:p>
            <a:fld id="{670BBF29-EB4F-4F39-9387-F580D8403776}" type="datetime1">
              <a:rPr lang="en-US" smtClean="0"/>
              <a:t>5/23/2025</a:t>
            </a:fld>
            <a:r>
              <a:rPr lang="de-DE" spc="600"/>
              <a:t> </a:t>
            </a:r>
            <a:r>
              <a:rPr lang="de-DE"/>
              <a:t>|</a:t>
            </a:r>
            <a:endParaRPr lang="de-DE" dirty="0"/>
          </a:p>
        </p:txBody>
      </p:sp>
      <p:sp>
        <p:nvSpPr>
          <p:cNvPr id="7" name="Fußzeile"/>
          <p:cNvSpPr>
            <a:spLocks noGrp="1"/>
          </p:cNvSpPr>
          <p:nvPr>
            <p:ph type="ftr" sz="quarter" idx="18"/>
          </p:nvPr>
        </p:nvSpPr>
        <p:spPr/>
        <p:txBody>
          <a:bodyPr/>
          <a:lstStyle/>
          <a:p>
            <a:r>
              <a:rPr lang="en-US"/>
              <a:t>WiFi Solutions</a:t>
            </a:r>
            <a:endParaRPr lang="de-DE" dirty="0"/>
          </a:p>
        </p:txBody>
      </p:sp>
      <p:sp>
        <p:nvSpPr>
          <p:cNvPr id="9" name="Foliennummer"/>
          <p:cNvSpPr>
            <a:spLocks noGrp="1"/>
          </p:cNvSpPr>
          <p:nvPr>
            <p:ph type="sldNum" sz="quarter" idx="19"/>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233234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9_Inhalt &amp; Bild">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a:t>Titelmasterformat durch Klicken bearbeiten</a:t>
            </a:r>
            <a:endParaRPr lang="de-DE" dirty="0"/>
          </a:p>
        </p:txBody>
      </p:sp>
      <p:sp>
        <p:nvSpPr>
          <p:cNvPr id="12"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10" name="Bild"/>
          <p:cNvSpPr>
            <a:spLocks noGrp="1"/>
          </p:cNvSpPr>
          <p:nvPr>
            <p:ph type="pic" sz="quarter" idx="10"/>
          </p:nvPr>
        </p:nvSpPr>
        <p:spPr>
          <a:xfrm>
            <a:off x="936504" y="3599616"/>
            <a:ext cx="10892181" cy="8638000"/>
          </a:xfr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p>
        </p:txBody>
      </p:sp>
      <p:sp>
        <p:nvSpPr>
          <p:cNvPr id="8" name="Text"/>
          <p:cNvSpPr>
            <a:spLocks noGrp="1"/>
          </p:cNvSpPr>
          <p:nvPr>
            <p:ph idx="14"/>
          </p:nvPr>
        </p:nvSpPr>
        <p:spPr>
          <a:xfrm>
            <a:off x="12547964" y="3599165"/>
            <a:ext cx="10892183"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
          <p:cNvSpPr>
            <a:spLocks noGrp="1"/>
          </p:cNvSpPr>
          <p:nvPr>
            <p:ph type="dt" sz="half" idx="15"/>
          </p:nvPr>
        </p:nvSpPr>
        <p:spPr/>
        <p:txBody>
          <a:bodyPr/>
          <a:lstStyle/>
          <a:p>
            <a:fld id="{50C79A25-9ABA-47D7-A6C5-F08E8D4080ED}" type="datetime1">
              <a:rPr lang="en-US" smtClean="0"/>
              <a:t>5/23/2025</a:t>
            </a:fld>
            <a:r>
              <a:rPr lang="de-DE" spc="600"/>
              <a:t> </a:t>
            </a:r>
            <a:r>
              <a:rPr lang="de-DE"/>
              <a:t>|</a:t>
            </a:r>
            <a:endParaRPr lang="de-DE" dirty="0"/>
          </a:p>
        </p:txBody>
      </p:sp>
      <p:sp>
        <p:nvSpPr>
          <p:cNvPr id="4" name="Fußzeile"/>
          <p:cNvSpPr>
            <a:spLocks noGrp="1"/>
          </p:cNvSpPr>
          <p:nvPr>
            <p:ph type="ftr" sz="quarter" idx="16"/>
          </p:nvPr>
        </p:nvSpPr>
        <p:spPr/>
        <p:txBody>
          <a:bodyPr/>
          <a:lstStyle/>
          <a:p>
            <a:r>
              <a:rPr lang="en-US"/>
              <a:t>WiFi Solutions</a:t>
            </a:r>
            <a:endParaRPr lang="de-DE" dirty="0"/>
          </a:p>
        </p:txBody>
      </p:sp>
      <p:sp>
        <p:nvSpPr>
          <p:cNvPr id="7" name="Foliennummer"/>
          <p:cNvSpPr>
            <a:spLocks noGrp="1"/>
          </p:cNvSpPr>
          <p:nvPr>
            <p:ph type="sldNum" sz="quarter" idx="17"/>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383465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0_Inhalt &amp; Bild">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a:t>Titelmasterformat durch Klicken bearbeiten</a:t>
            </a:r>
            <a:endParaRPr lang="de-DE" dirty="0"/>
          </a:p>
        </p:txBody>
      </p:sp>
      <p:sp>
        <p:nvSpPr>
          <p:cNvPr id="12"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8" name="Text"/>
          <p:cNvSpPr>
            <a:spLocks noGrp="1"/>
          </p:cNvSpPr>
          <p:nvPr>
            <p:ph idx="14"/>
          </p:nvPr>
        </p:nvSpPr>
        <p:spPr>
          <a:xfrm>
            <a:off x="935879" y="3599165"/>
            <a:ext cx="10892183"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
          <p:cNvSpPr>
            <a:spLocks noGrp="1"/>
          </p:cNvSpPr>
          <p:nvPr>
            <p:ph type="dt" sz="half" idx="15"/>
          </p:nvPr>
        </p:nvSpPr>
        <p:spPr/>
        <p:txBody>
          <a:bodyPr/>
          <a:lstStyle/>
          <a:p>
            <a:fld id="{9F400D40-44C5-49AA-B678-E2A4519A81CA}" type="datetime1">
              <a:rPr lang="en-US" smtClean="0"/>
              <a:t>5/23/2025</a:t>
            </a:fld>
            <a:r>
              <a:rPr lang="de-DE" spc="600"/>
              <a:t> </a:t>
            </a:r>
            <a:r>
              <a:rPr lang="de-DE"/>
              <a:t>|</a:t>
            </a:r>
            <a:endParaRPr lang="de-DE" dirty="0"/>
          </a:p>
        </p:txBody>
      </p:sp>
      <p:sp>
        <p:nvSpPr>
          <p:cNvPr id="4" name="Fußzeile"/>
          <p:cNvSpPr>
            <a:spLocks noGrp="1"/>
          </p:cNvSpPr>
          <p:nvPr>
            <p:ph type="ftr" sz="quarter" idx="16"/>
          </p:nvPr>
        </p:nvSpPr>
        <p:spPr/>
        <p:txBody>
          <a:bodyPr/>
          <a:lstStyle/>
          <a:p>
            <a:r>
              <a:rPr lang="en-US"/>
              <a:t>WiFi Solutions</a:t>
            </a:r>
            <a:endParaRPr lang="de-DE" dirty="0"/>
          </a:p>
        </p:txBody>
      </p:sp>
      <p:sp>
        <p:nvSpPr>
          <p:cNvPr id="7" name="Foliennummer"/>
          <p:cNvSpPr>
            <a:spLocks noGrp="1"/>
          </p:cNvSpPr>
          <p:nvPr>
            <p:ph type="sldNum" sz="quarter" idx="17"/>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122584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1_Inhalt &amp; Bild">
    <p:spTree>
      <p:nvGrpSpPr>
        <p:cNvPr id="1" name=""/>
        <p:cNvGrpSpPr/>
        <p:nvPr/>
      </p:nvGrpSpPr>
      <p:grpSpPr>
        <a:xfrm>
          <a:off x="0" y="0"/>
          <a:ext cx="0" cy="0"/>
          <a:chOff x="0" y="0"/>
          <a:chExt cx="0" cy="0"/>
        </a:xfrm>
      </p:grpSpPr>
      <p:sp>
        <p:nvSpPr>
          <p:cNvPr id="3" name="Titel"/>
          <p:cNvSpPr>
            <a:spLocks noGrp="1"/>
          </p:cNvSpPr>
          <p:nvPr>
            <p:ph type="title"/>
          </p:nvPr>
        </p:nvSpPr>
        <p:spPr>
          <a:xfrm>
            <a:off x="935876" y="1475658"/>
            <a:ext cx="22504268" cy="1295700"/>
          </a:xfrm>
        </p:spPr>
        <p:txBody>
          <a:bodyPr/>
          <a:lstStyle/>
          <a:p>
            <a:r>
              <a:rPr lang="de-DE"/>
              <a:t>Titelmasterformat durch Klicken bearbeiten</a:t>
            </a:r>
          </a:p>
        </p:txBody>
      </p:sp>
      <p:sp>
        <p:nvSpPr>
          <p:cNvPr id="12"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9" name="Bild"/>
          <p:cNvSpPr>
            <a:spLocks noGrp="1"/>
          </p:cNvSpPr>
          <p:nvPr>
            <p:ph type="pic" sz="quarter" idx="10"/>
          </p:nvPr>
        </p:nvSpPr>
        <p:spPr>
          <a:xfrm>
            <a:off x="935876" y="3599165"/>
            <a:ext cx="7019086" cy="8638000"/>
          </a:xfr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16" name="Text"/>
          <p:cNvSpPr>
            <a:spLocks noGrp="1"/>
          </p:cNvSpPr>
          <p:nvPr>
            <p:ph idx="15"/>
          </p:nvPr>
        </p:nvSpPr>
        <p:spPr>
          <a:xfrm>
            <a:off x="8682067" y="3599165"/>
            <a:ext cx="14758077"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Datum"/>
          <p:cNvSpPr>
            <a:spLocks noGrp="1"/>
          </p:cNvSpPr>
          <p:nvPr>
            <p:ph type="dt" sz="half" idx="16"/>
          </p:nvPr>
        </p:nvSpPr>
        <p:spPr/>
        <p:txBody>
          <a:bodyPr/>
          <a:lstStyle/>
          <a:p>
            <a:fld id="{1EC786D9-11E9-413E-A4DD-A0621FAC02E8}" type="datetime1">
              <a:rPr lang="en-US" smtClean="0"/>
              <a:t>5/23/2025</a:t>
            </a:fld>
            <a:r>
              <a:rPr lang="de-DE" spc="600"/>
              <a:t> </a:t>
            </a:r>
            <a:r>
              <a:rPr lang="de-DE"/>
              <a:t>|</a:t>
            </a:r>
            <a:endParaRPr lang="de-DE" dirty="0"/>
          </a:p>
        </p:txBody>
      </p:sp>
      <p:sp>
        <p:nvSpPr>
          <p:cNvPr id="4" name="Fußzeile"/>
          <p:cNvSpPr>
            <a:spLocks noGrp="1"/>
          </p:cNvSpPr>
          <p:nvPr>
            <p:ph type="ftr" sz="quarter" idx="17"/>
          </p:nvPr>
        </p:nvSpPr>
        <p:spPr/>
        <p:txBody>
          <a:bodyPr/>
          <a:lstStyle/>
          <a:p>
            <a:r>
              <a:rPr lang="en-US"/>
              <a:t>WiFi Solutions</a:t>
            </a:r>
            <a:endParaRPr lang="de-DE" dirty="0"/>
          </a:p>
        </p:txBody>
      </p:sp>
      <p:sp>
        <p:nvSpPr>
          <p:cNvPr id="7" name="Foliennummer"/>
          <p:cNvSpPr>
            <a:spLocks noGrp="1"/>
          </p:cNvSpPr>
          <p:nvPr>
            <p:ph type="sldNum" sz="quarter" idx="18"/>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422746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2_Inhalt &amp; Bild">
    <p:spTree>
      <p:nvGrpSpPr>
        <p:cNvPr id="1" name=""/>
        <p:cNvGrpSpPr/>
        <p:nvPr/>
      </p:nvGrpSpPr>
      <p:grpSpPr>
        <a:xfrm>
          <a:off x="0" y="0"/>
          <a:ext cx="0" cy="0"/>
          <a:chOff x="0" y="0"/>
          <a:chExt cx="0" cy="0"/>
        </a:xfrm>
      </p:grpSpPr>
      <p:sp>
        <p:nvSpPr>
          <p:cNvPr id="3" name="Titel"/>
          <p:cNvSpPr>
            <a:spLocks noGrp="1"/>
          </p:cNvSpPr>
          <p:nvPr>
            <p:ph type="title"/>
          </p:nvPr>
        </p:nvSpPr>
        <p:spPr>
          <a:xfrm>
            <a:off x="935876" y="1475658"/>
            <a:ext cx="22504268" cy="1295700"/>
          </a:xfrm>
        </p:spPr>
        <p:txBody>
          <a:bodyPr/>
          <a:lstStyle/>
          <a:p>
            <a:r>
              <a:rPr lang="de-DE"/>
              <a:t>Titelmasterformat durch Klicken bearbeiten</a:t>
            </a:r>
          </a:p>
        </p:txBody>
      </p:sp>
      <p:sp>
        <p:nvSpPr>
          <p:cNvPr id="12"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16" name="Text"/>
          <p:cNvSpPr>
            <a:spLocks noGrp="1"/>
          </p:cNvSpPr>
          <p:nvPr>
            <p:ph idx="15"/>
          </p:nvPr>
        </p:nvSpPr>
        <p:spPr>
          <a:xfrm>
            <a:off x="935876" y="3599165"/>
            <a:ext cx="14758077"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
          <p:cNvSpPr>
            <a:spLocks noGrp="1"/>
          </p:cNvSpPr>
          <p:nvPr>
            <p:ph type="pic" sz="quarter" idx="10"/>
          </p:nvPr>
        </p:nvSpPr>
        <p:spPr>
          <a:xfrm>
            <a:off x="16421060" y="3599165"/>
            <a:ext cx="7019086" cy="8638000"/>
          </a:xfr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2" name="Datum"/>
          <p:cNvSpPr>
            <a:spLocks noGrp="1"/>
          </p:cNvSpPr>
          <p:nvPr>
            <p:ph type="dt" sz="half" idx="16"/>
          </p:nvPr>
        </p:nvSpPr>
        <p:spPr/>
        <p:txBody>
          <a:bodyPr/>
          <a:lstStyle/>
          <a:p>
            <a:fld id="{AA904210-D33B-430E-A093-B26623D54576}" type="datetime1">
              <a:rPr lang="en-US" smtClean="0"/>
              <a:t>5/23/2025</a:t>
            </a:fld>
            <a:r>
              <a:rPr lang="de-DE" spc="600"/>
              <a:t> </a:t>
            </a:r>
            <a:r>
              <a:rPr lang="de-DE"/>
              <a:t>|</a:t>
            </a:r>
            <a:endParaRPr lang="de-DE" dirty="0"/>
          </a:p>
        </p:txBody>
      </p:sp>
      <p:sp>
        <p:nvSpPr>
          <p:cNvPr id="4" name="Fußzeile"/>
          <p:cNvSpPr>
            <a:spLocks noGrp="1"/>
          </p:cNvSpPr>
          <p:nvPr>
            <p:ph type="ftr" sz="quarter" idx="17"/>
          </p:nvPr>
        </p:nvSpPr>
        <p:spPr/>
        <p:txBody>
          <a:bodyPr/>
          <a:lstStyle/>
          <a:p>
            <a:r>
              <a:rPr lang="en-US"/>
              <a:t>WiFi Solutions</a:t>
            </a:r>
            <a:endParaRPr lang="de-DE" dirty="0"/>
          </a:p>
        </p:txBody>
      </p:sp>
      <p:sp>
        <p:nvSpPr>
          <p:cNvPr id="7" name="Foliennummer"/>
          <p:cNvSpPr>
            <a:spLocks noGrp="1"/>
          </p:cNvSpPr>
          <p:nvPr>
            <p:ph type="sldNum" sz="quarter" idx="18"/>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82059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3_Inhalt &amp; Bild">
    <p:spTree>
      <p:nvGrpSpPr>
        <p:cNvPr id="1" name=""/>
        <p:cNvGrpSpPr/>
        <p:nvPr/>
      </p:nvGrpSpPr>
      <p:grpSpPr>
        <a:xfrm>
          <a:off x="0" y="0"/>
          <a:ext cx="0" cy="0"/>
          <a:chOff x="0" y="0"/>
          <a:chExt cx="0" cy="0"/>
        </a:xfrm>
      </p:grpSpPr>
      <p:sp>
        <p:nvSpPr>
          <p:cNvPr id="3" name="Titel"/>
          <p:cNvSpPr>
            <a:spLocks noGrp="1"/>
          </p:cNvSpPr>
          <p:nvPr>
            <p:ph type="title"/>
          </p:nvPr>
        </p:nvSpPr>
        <p:spPr/>
        <p:txBody>
          <a:bodyPr/>
          <a:lstStyle/>
          <a:p>
            <a:r>
              <a:rPr lang="de-DE"/>
              <a:t>Titelmasterformat durch Klicken bearbeiten</a:t>
            </a:r>
          </a:p>
        </p:txBody>
      </p:sp>
      <p:sp>
        <p:nvSpPr>
          <p:cNvPr id="12"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9" name="Bild"/>
          <p:cNvSpPr>
            <a:spLocks noGrp="1"/>
          </p:cNvSpPr>
          <p:nvPr>
            <p:ph type="pic" sz="quarter" idx="10"/>
          </p:nvPr>
        </p:nvSpPr>
        <p:spPr>
          <a:xfrm>
            <a:off x="935876" y="3599165"/>
            <a:ext cx="14758077" cy="8638000"/>
          </a:xfr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16" name="Text"/>
          <p:cNvSpPr>
            <a:spLocks noGrp="1"/>
          </p:cNvSpPr>
          <p:nvPr>
            <p:ph idx="15"/>
          </p:nvPr>
        </p:nvSpPr>
        <p:spPr>
          <a:xfrm>
            <a:off x="16421060" y="3599165"/>
            <a:ext cx="7019086"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Datum"/>
          <p:cNvSpPr>
            <a:spLocks noGrp="1"/>
          </p:cNvSpPr>
          <p:nvPr>
            <p:ph type="dt" sz="half" idx="16"/>
          </p:nvPr>
        </p:nvSpPr>
        <p:spPr/>
        <p:txBody>
          <a:bodyPr/>
          <a:lstStyle/>
          <a:p>
            <a:fld id="{982830E3-3EB3-4E4D-9A77-4058A111BE26}" type="datetime1">
              <a:rPr lang="en-US" smtClean="0"/>
              <a:t>5/23/2025</a:t>
            </a:fld>
            <a:r>
              <a:rPr lang="de-DE" spc="600"/>
              <a:t> </a:t>
            </a:r>
            <a:r>
              <a:rPr lang="de-DE"/>
              <a:t>|</a:t>
            </a:r>
            <a:endParaRPr lang="de-DE" dirty="0"/>
          </a:p>
        </p:txBody>
      </p:sp>
      <p:sp>
        <p:nvSpPr>
          <p:cNvPr id="4" name="Fußzeile"/>
          <p:cNvSpPr>
            <a:spLocks noGrp="1"/>
          </p:cNvSpPr>
          <p:nvPr>
            <p:ph type="ftr" sz="quarter" idx="17"/>
          </p:nvPr>
        </p:nvSpPr>
        <p:spPr/>
        <p:txBody>
          <a:bodyPr/>
          <a:lstStyle/>
          <a:p>
            <a:r>
              <a:rPr lang="en-US"/>
              <a:t>WiFi Solutions</a:t>
            </a:r>
            <a:endParaRPr lang="de-DE" dirty="0"/>
          </a:p>
        </p:txBody>
      </p:sp>
      <p:sp>
        <p:nvSpPr>
          <p:cNvPr id="7" name="Foliennummer"/>
          <p:cNvSpPr>
            <a:spLocks noGrp="1"/>
          </p:cNvSpPr>
          <p:nvPr>
            <p:ph type="sldNum" sz="quarter" idx="18"/>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423712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808359" y="4019550"/>
            <a:ext cx="9113838" cy="2651125"/>
          </a:xfrm>
        </p:spPr>
        <p:txBody>
          <a:bodyPr/>
          <a:lstStyle/>
          <a:p>
            <a:r>
              <a:rPr lang="en-US"/>
              <a:t>Click to edit Master title style</a:t>
            </a:r>
            <a:endParaRPr lang="en-US" dirty="0"/>
          </a:p>
        </p:txBody>
      </p:sp>
    </p:spTree>
    <p:extLst>
      <p:ext uri="{BB962C8B-B14F-4D97-AF65-F5344CB8AC3E}">
        <p14:creationId xmlns:p14="http://schemas.microsoft.com/office/powerpoint/2010/main" val="1009336257"/>
      </p:ext>
    </p:extLst>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4_Inhalt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12"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16" name="Text"/>
          <p:cNvSpPr>
            <a:spLocks noGrp="1"/>
          </p:cNvSpPr>
          <p:nvPr>
            <p:ph idx="15"/>
          </p:nvPr>
        </p:nvSpPr>
        <p:spPr>
          <a:xfrm>
            <a:off x="935878" y="3599165"/>
            <a:ext cx="7019086" cy="863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
          <p:cNvSpPr>
            <a:spLocks noGrp="1"/>
          </p:cNvSpPr>
          <p:nvPr>
            <p:ph type="pic" sz="quarter" idx="10"/>
          </p:nvPr>
        </p:nvSpPr>
        <p:spPr>
          <a:xfrm>
            <a:off x="8682067" y="3599165"/>
            <a:ext cx="14758077" cy="8638000"/>
          </a:xfrm>
          <a:solidFill>
            <a:srgbClr val="EAEAEA"/>
          </a:solidFill>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3" name="Datum"/>
          <p:cNvSpPr>
            <a:spLocks noGrp="1"/>
          </p:cNvSpPr>
          <p:nvPr>
            <p:ph type="dt" sz="half" idx="16"/>
          </p:nvPr>
        </p:nvSpPr>
        <p:spPr/>
        <p:txBody>
          <a:bodyPr/>
          <a:lstStyle/>
          <a:p>
            <a:fld id="{9482C3B9-C613-461A-86C6-52A27687EB4E}" type="datetime1">
              <a:rPr lang="en-US" smtClean="0"/>
              <a:t>5/23/2025</a:t>
            </a:fld>
            <a:r>
              <a:rPr lang="de-DE" spc="600"/>
              <a:t> </a:t>
            </a:r>
            <a:r>
              <a:rPr lang="de-DE"/>
              <a:t>|</a:t>
            </a:r>
            <a:endParaRPr lang="de-DE" dirty="0"/>
          </a:p>
        </p:txBody>
      </p:sp>
      <p:sp>
        <p:nvSpPr>
          <p:cNvPr id="4" name="Fußzeile"/>
          <p:cNvSpPr>
            <a:spLocks noGrp="1"/>
          </p:cNvSpPr>
          <p:nvPr>
            <p:ph type="ftr" sz="quarter" idx="17"/>
          </p:nvPr>
        </p:nvSpPr>
        <p:spPr/>
        <p:txBody>
          <a:bodyPr/>
          <a:lstStyle/>
          <a:p>
            <a:r>
              <a:rPr lang="en-US"/>
              <a:t>WiFi Solutions</a:t>
            </a:r>
            <a:endParaRPr lang="de-DE" dirty="0"/>
          </a:p>
        </p:txBody>
      </p:sp>
      <p:sp>
        <p:nvSpPr>
          <p:cNvPr id="7" name="Foliennummer"/>
          <p:cNvSpPr>
            <a:spLocks noGrp="1"/>
          </p:cNvSpPr>
          <p:nvPr>
            <p:ph type="sldNum" sz="quarter" idx="18"/>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267119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5_Text">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a:t>Titelmasterformat durch Klicken bearbeiten</a:t>
            </a:r>
            <a:endParaRPr lang="de-DE" dirty="0"/>
          </a:p>
        </p:txBody>
      </p:sp>
      <p:sp>
        <p:nvSpPr>
          <p:cNvPr id="16"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10" name="Text Übrschrift"/>
          <p:cNvSpPr>
            <a:spLocks noGrp="1"/>
          </p:cNvSpPr>
          <p:nvPr>
            <p:ph type="body" sz="quarter" idx="16" hasCustomPrompt="1"/>
          </p:nvPr>
        </p:nvSpPr>
        <p:spPr>
          <a:xfrm>
            <a:off x="935878" y="3599165"/>
            <a:ext cx="10892181" cy="719833"/>
          </a:xfrm>
        </p:spPr>
        <p:txBody>
          <a:bodyPr lIns="0" rIns="0" anchor="ctr"/>
          <a:lstStyle>
            <a:lvl1pPr marL="0" indent="0" algn="l">
              <a:buNone/>
              <a:defRPr sz="3599" b="1" baseline="0">
                <a:solidFill>
                  <a:srgbClr val="F0B216"/>
                </a:solidFill>
                <a:latin typeface="+mj-lt"/>
              </a:defRPr>
            </a:lvl1pPr>
          </a:lstStyle>
          <a:p>
            <a:pPr lvl="0"/>
            <a:r>
              <a:rPr lang="de-DE" dirty="0"/>
              <a:t>Textformat bearbeiten</a:t>
            </a:r>
          </a:p>
        </p:txBody>
      </p:sp>
      <p:sp>
        <p:nvSpPr>
          <p:cNvPr id="11" name="Text Übrschrift"/>
          <p:cNvSpPr>
            <a:spLocks noGrp="1"/>
          </p:cNvSpPr>
          <p:nvPr>
            <p:ph type="body" sz="quarter" idx="21" hasCustomPrompt="1"/>
          </p:nvPr>
        </p:nvSpPr>
        <p:spPr>
          <a:xfrm>
            <a:off x="12547965" y="3599165"/>
            <a:ext cx="10892181" cy="719833"/>
          </a:xfrm>
        </p:spPr>
        <p:txBody>
          <a:bodyPr lIns="0" rIns="0" anchor="ctr"/>
          <a:lstStyle>
            <a:lvl1pPr marL="0" indent="0" algn="l">
              <a:buNone/>
              <a:defRPr sz="3599" b="1" baseline="0">
                <a:solidFill>
                  <a:srgbClr val="F0B216"/>
                </a:solidFill>
                <a:latin typeface="+mj-lt"/>
              </a:defRPr>
            </a:lvl1pPr>
          </a:lstStyle>
          <a:p>
            <a:pPr lvl="0"/>
            <a:r>
              <a:rPr lang="de-DE" dirty="0"/>
              <a:t>Textformat bearbeiten</a:t>
            </a:r>
          </a:p>
        </p:txBody>
      </p:sp>
      <p:sp>
        <p:nvSpPr>
          <p:cNvPr id="3" name="Text"/>
          <p:cNvSpPr>
            <a:spLocks noGrp="1"/>
          </p:cNvSpPr>
          <p:nvPr>
            <p:ph idx="1"/>
          </p:nvPr>
        </p:nvSpPr>
        <p:spPr>
          <a:xfrm>
            <a:off x="935876" y="4678915"/>
            <a:ext cx="10892181" cy="75582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
          <p:cNvSpPr>
            <a:spLocks noGrp="1"/>
          </p:cNvSpPr>
          <p:nvPr>
            <p:ph idx="14"/>
          </p:nvPr>
        </p:nvSpPr>
        <p:spPr>
          <a:xfrm>
            <a:off x="12547964" y="4678915"/>
            <a:ext cx="10892183" cy="75582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
          <p:cNvSpPr>
            <a:spLocks noGrp="1"/>
          </p:cNvSpPr>
          <p:nvPr>
            <p:ph type="dt" sz="half" idx="22"/>
          </p:nvPr>
        </p:nvSpPr>
        <p:spPr/>
        <p:txBody>
          <a:bodyPr/>
          <a:lstStyle/>
          <a:p>
            <a:fld id="{162DAF60-166C-4AF3-BC24-65FF3BAA27B1}" type="datetime1">
              <a:rPr lang="en-US" smtClean="0"/>
              <a:t>5/23/2025</a:t>
            </a:fld>
            <a:r>
              <a:rPr lang="de-DE" spc="600"/>
              <a:t> </a:t>
            </a:r>
            <a:r>
              <a:rPr lang="de-DE"/>
              <a:t>|</a:t>
            </a:r>
            <a:endParaRPr lang="de-DE" dirty="0"/>
          </a:p>
        </p:txBody>
      </p:sp>
      <p:sp>
        <p:nvSpPr>
          <p:cNvPr id="7" name="Fußzeile"/>
          <p:cNvSpPr>
            <a:spLocks noGrp="1"/>
          </p:cNvSpPr>
          <p:nvPr>
            <p:ph type="ftr" sz="quarter" idx="23"/>
          </p:nvPr>
        </p:nvSpPr>
        <p:spPr/>
        <p:txBody>
          <a:bodyPr/>
          <a:lstStyle/>
          <a:p>
            <a:r>
              <a:rPr lang="en-US"/>
              <a:t>WiFi Solutions</a:t>
            </a:r>
            <a:endParaRPr lang="de-DE" dirty="0"/>
          </a:p>
        </p:txBody>
      </p:sp>
      <p:sp>
        <p:nvSpPr>
          <p:cNvPr id="12" name="Foliennummer"/>
          <p:cNvSpPr>
            <a:spLocks noGrp="1"/>
          </p:cNvSpPr>
          <p:nvPr>
            <p:ph type="sldNum" sz="quarter" idx="24"/>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117722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6_Text">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a:t>Titelmasterformat durch Klicken bearbeiten</a:t>
            </a:r>
            <a:endParaRPr lang="de-DE" dirty="0"/>
          </a:p>
        </p:txBody>
      </p:sp>
      <p:sp>
        <p:nvSpPr>
          <p:cNvPr id="19"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10" name="Text Übrschrift"/>
          <p:cNvSpPr>
            <a:spLocks noGrp="1"/>
          </p:cNvSpPr>
          <p:nvPr>
            <p:ph type="body" sz="quarter" idx="16" hasCustomPrompt="1"/>
          </p:nvPr>
        </p:nvSpPr>
        <p:spPr>
          <a:xfrm>
            <a:off x="935878" y="3599165"/>
            <a:ext cx="7019086" cy="719833"/>
          </a:xfrm>
        </p:spPr>
        <p:txBody>
          <a:bodyPr lIns="0" rIns="0" anchor="ctr"/>
          <a:lstStyle>
            <a:lvl1pPr marL="0" indent="0" algn="l">
              <a:buNone/>
              <a:defRPr sz="3599" b="1" baseline="0">
                <a:solidFill>
                  <a:srgbClr val="F0B216"/>
                </a:solidFill>
                <a:latin typeface="+mj-lt"/>
              </a:defRPr>
            </a:lvl1pPr>
          </a:lstStyle>
          <a:p>
            <a:pPr lvl="0"/>
            <a:r>
              <a:rPr lang="de-DE" dirty="0"/>
              <a:t>Textformat bearbeiten</a:t>
            </a:r>
          </a:p>
        </p:txBody>
      </p:sp>
      <p:sp>
        <p:nvSpPr>
          <p:cNvPr id="11" name="Text Übrschrift"/>
          <p:cNvSpPr>
            <a:spLocks noGrp="1"/>
          </p:cNvSpPr>
          <p:nvPr>
            <p:ph type="body" sz="quarter" idx="21" hasCustomPrompt="1"/>
          </p:nvPr>
        </p:nvSpPr>
        <p:spPr>
          <a:xfrm>
            <a:off x="8678469" y="3599165"/>
            <a:ext cx="7019086" cy="719833"/>
          </a:xfrm>
        </p:spPr>
        <p:txBody>
          <a:bodyPr lIns="0" rIns="0" anchor="ctr"/>
          <a:lstStyle>
            <a:lvl1pPr marL="0" indent="0" algn="l">
              <a:buNone/>
              <a:defRPr sz="3599" b="1" baseline="0">
                <a:solidFill>
                  <a:srgbClr val="F0B216"/>
                </a:solidFill>
                <a:latin typeface="+mj-lt"/>
              </a:defRPr>
            </a:lvl1pPr>
          </a:lstStyle>
          <a:p>
            <a:pPr lvl="0"/>
            <a:r>
              <a:rPr lang="de-DE" dirty="0"/>
              <a:t>Textformat bearbeiten</a:t>
            </a:r>
          </a:p>
        </p:txBody>
      </p:sp>
      <p:sp>
        <p:nvSpPr>
          <p:cNvPr id="17" name="Text Übrschrift"/>
          <p:cNvSpPr>
            <a:spLocks noGrp="1"/>
          </p:cNvSpPr>
          <p:nvPr>
            <p:ph type="body" sz="quarter" idx="23" hasCustomPrompt="1"/>
          </p:nvPr>
        </p:nvSpPr>
        <p:spPr>
          <a:xfrm>
            <a:off x="16421060" y="3599165"/>
            <a:ext cx="7019086" cy="719833"/>
          </a:xfrm>
        </p:spPr>
        <p:txBody>
          <a:bodyPr lIns="0" rIns="0" anchor="ctr"/>
          <a:lstStyle>
            <a:lvl1pPr marL="0" indent="0" algn="l">
              <a:buNone/>
              <a:defRPr sz="3599" b="1" baseline="0">
                <a:solidFill>
                  <a:srgbClr val="F0B216"/>
                </a:solidFill>
                <a:latin typeface="+mj-lt"/>
              </a:defRPr>
            </a:lvl1pPr>
          </a:lstStyle>
          <a:p>
            <a:pPr lvl="0"/>
            <a:r>
              <a:rPr lang="de-DE" dirty="0"/>
              <a:t>Textformat bearbeiten</a:t>
            </a:r>
          </a:p>
        </p:txBody>
      </p:sp>
      <p:sp>
        <p:nvSpPr>
          <p:cNvPr id="3" name="Text"/>
          <p:cNvSpPr>
            <a:spLocks noGrp="1"/>
          </p:cNvSpPr>
          <p:nvPr>
            <p:ph idx="1"/>
          </p:nvPr>
        </p:nvSpPr>
        <p:spPr>
          <a:xfrm>
            <a:off x="935876" y="4678915"/>
            <a:ext cx="7019086" cy="75582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
          <p:cNvSpPr>
            <a:spLocks noGrp="1"/>
          </p:cNvSpPr>
          <p:nvPr>
            <p:ph idx="14"/>
          </p:nvPr>
        </p:nvSpPr>
        <p:spPr>
          <a:xfrm>
            <a:off x="8678467" y="4678915"/>
            <a:ext cx="7019086" cy="75582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6" name="Text"/>
          <p:cNvSpPr>
            <a:spLocks noGrp="1"/>
          </p:cNvSpPr>
          <p:nvPr>
            <p:ph idx="22"/>
          </p:nvPr>
        </p:nvSpPr>
        <p:spPr>
          <a:xfrm>
            <a:off x="16421060" y="4678915"/>
            <a:ext cx="7019086" cy="75582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
          <p:cNvSpPr>
            <a:spLocks noGrp="1"/>
          </p:cNvSpPr>
          <p:nvPr>
            <p:ph type="dt" sz="half" idx="24"/>
          </p:nvPr>
        </p:nvSpPr>
        <p:spPr/>
        <p:txBody>
          <a:bodyPr/>
          <a:lstStyle/>
          <a:p>
            <a:fld id="{E03F494D-7367-4FDC-9726-47F75F20ECB0}" type="datetime1">
              <a:rPr lang="en-US" smtClean="0"/>
              <a:t>5/23/2025</a:t>
            </a:fld>
            <a:r>
              <a:rPr lang="de-DE" spc="600"/>
              <a:t> </a:t>
            </a:r>
            <a:r>
              <a:rPr lang="de-DE"/>
              <a:t>|</a:t>
            </a:r>
            <a:endParaRPr lang="de-DE" dirty="0"/>
          </a:p>
        </p:txBody>
      </p:sp>
      <p:sp>
        <p:nvSpPr>
          <p:cNvPr id="7" name="Fußzeile"/>
          <p:cNvSpPr>
            <a:spLocks noGrp="1"/>
          </p:cNvSpPr>
          <p:nvPr>
            <p:ph type="ftr" sz="quarter" idx="25"/>
          </p:nvPr>
        </p:nvSpPr>
        <p:spPr/>
        <p:txBody>
          <a:bodyPr/>
          <a:lstStyle/>
          <a:p>
            <a:r>
              <a:rPr lang="en-US"/>
              <a:t>WiFi Solutions</a:t>
            </a:r>
            <a:endParaRPr lang="de-DE" dirty="0"/>
          </a:p>
        </p:txBody>
      </p:sp>
      <p:sp>
        <p:nvSpPr>
          <p:cNvPr id="12" name="Foliennummer"/>
          <p:cNvSpPr>
            <a:spLocks noGrp="1"/>
          </p:cNvSpPr>
          <p:nvPr>
            <p:ph type="sldNum" sz="quarter" idx="26"/>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148976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7_Text">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a:t>Titelmasterformat durch Klicken bearbeiten</a:t>
            </a:r>
            <a:endParaRPr lang="de-DE" dirty="0"/>
          </a:p>
        </p:txBody>
      </p:sp>
      <p:sp>
        <p:nvSpPr>
          <p:cNvPr id="23"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10" name="Text Übrschrift"/>
          <p:cNvSpPr>
            <a:spLocks noGrp="1"/>
          </p:cNvSpPr>
          <p:nvPr>
            <p:ph type="body" sz="quarter" idx="16" hasCustomPrompt="1"/>
          </p:nvPr>
        </p:nvSpPr>
        <p:spPr bwMode="gray">
          <a:xfrm>
            <a:off x="936504" y="3599165"/>
            <a:ext cx="5089737" cy="719833"/>
          </a:xfrm>
        </p:spPr>
        <p:txBody>
          <a:bodyPr wrap="square" lIns="0" rIns="0" anchor="ctr"/>
          <a:lstStyle>
            <a:lvl1pPr marL="0" indent="0" algn="l">
              <a:buNone/>
              <a:defRPr sz="3599" b="1" baseline="0">
                <a:solidFill>
                  <a:srgbClr val="F0B216"/>
                </a:solidFill>
                <a:latin typeface="+mj-lt"/>
              </a:defRPr>
            </a:lvl1pPr>
          </a:lstStyle>
          <a:p>
            <a:pPr lvl="0"/>
            <a:r>
              <a:rPr lang="de-DE" dirty="0"/>
              <a:t>Textformat bearbeiten</a:t>
            </a:r>
          </a:p>
        </p:txBody>
      </p:sp>
      <p:sp>
        <p:nvSpPr>
          <p:cNvPr id="11" name="Text Übrschrift"/>
          <p:cNvSpPr>
            <a:spLocks noGrp="1"/>
          </p:cNvSpPr>
          <p:nvPr>
            <p:ph type="body" sz="quarter" idx="21" hasCustomPrompt="1"/>
          </p:nvPr>
        </p:nvSpPr>
        <p:spPr bwMode="gray">
          <a:xfrm>
            <a:off x="6741348" y="3599165"/>
            <a:ext cx="5089737" cy="719833"/>
          </a:xfrm>
        </p:spPr>
        <p:txBody>
          <a:bodyPr wrap="square" lIns="0" rIns="0" anchor="ctr"/>
          <a:lstStyle>
            <a:lvl1pPr marL="0" indent="0" algn="l">
              <a:buNone/>
              <a:defRPr sz="3599" b="1" baseline="0">
                <a:solidFill>
                  <a:srgbClr val="F0B216"/>
                </a:solidFill>
                <a:latin typeface="+mj-lt"/>
              </a:defRPr>
            </a:lvl1pPr>
          </a:lstStyle>
          <a:p>
            <a:pPr lvl="0"/>
            <a:r>
              <a:rPr lang="de-DE" dirty="0"/>
              <a:t>Textformat bearbeiten</a:t>
            </a:r>
          </a:p>
        </p:txBody>
      </p:sp>
      <p:sp>
        <p:nvSpPr>
          <p:cNvPr id="17" name="Text Übrschrift"/>
          <p:cNvSpPr>
            <a:spLocks noGrp="1"/>
          </p:cNvSpPr>
          <p:nvPr>
            <p:ph type="body" sz="quarter" idx="23" hasCustomPrompt="1"/>
          </p:nvPr>
        </p:nvSpPr>
        <p:spPr bwMode="gray">
          <a:xfrm>
            <a:off x="12546191" y="3599165"/>
            <a:ext cx="5089737" cy="719833"/>
          </a:xfrm>
        </p:spPr>
        <p:txBody>
          <a:bodyPr wrap="square" lIns="0" rIns="0" anchor="ctr"/>
          <a:lstStyle>
            <a:lvl1pPr marL="0" indent="0" algn="l">
              <a:buNone/>
              <a:defRPr sz="3599" b="1" baseline="0">
                <a:solidFill>
                  <a:srgbClr val="F0B216"/>
                </a:solidFill>
                <a:latin typeface="+mj-lt"/>
              </a:defRPr>
            </a:lvl1pPr>
          </a:lstStyle>
          <a:p>
            <a:pPr lvl="0"/>
            <a:r>
              <a:rPr lang="de-DE" dirty="0"/>
              <a:t>Textformat bearbeiten</a:t>
            </a:r>
          </a:p>
        </p:txBody>
      </p:sp>
      <p:sp>
        <p:nvSpPr>
          <p:cNvPr id="21" name="Text Übrschrift"/>
          <p:cNvSpPr>
            <a:spLocks noGrp="1"/>
          </p:cNvSpPr>
          <p:nvPr>
            <p:ph type="body" sz="quarter" idx="25" hasCustomPrompt="1"/>
          </p:nvPr>
        </p:nvSpPr>
        <p:spPr bwMode="gray">
          <a:xfrm>
            <a:off x="18350407" y="3599165"/>
            <a:ext cx="5089737" cy="719833"/>
          </a:xfrm>
        </p:spPr>
        <p:txBody>
          <a:bodyPr wrap="square" lIns="0" rIns="0" anchor="ctr"/>
          <a:lstStyle>
            <a:lvl1pPr marL="0" indent="0" algn="l">
              <a:buNone/>
              <a:defRPr sz="3599" b="1" baseline="0">
                <a:solidFill>
                  <a:srgbClr val="F0B216"/>
                </a:solidFill>
                <a:latin typeface="+mj-lt"/>
              </a:defRPr>
            </a:lvl1pPr>
          </a:lstStyle>
          <a:p>
            <a:pPr lvl="0"/>
            <a:r>
              <a:rPr lang="de-DE" dirty="0"/>
              <a:t>Textformat bearbeiten</a:t>
            </a:r>
          </a:p>
        </p:txBody>
      </p:sp>
      <p:sp>
        <p:nvSpPr>
          <p:cNvPr id="3" name="Text"/>
          <p:cNvSpPr>
            <a:spLocks noGrp="1"/>
          </p:cNvSpPr>
          <p:nvPr>
            <p:ph idx="1"/>
          </p:nvPr>
        </p:nvSpPr>
        <p:spPr bwMode="gray">
          <a:xfrm>
            <a:off x="935876" y="4678915"/>
            <a:ext cx="5089737" cy="75582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
          <p:cNvSpPr>
            <a:spLocks noGrp="1"/>
          </p:cNvSpPr>
          <p:nvPr>
            <p:ph idx="14"/>
          </p:nvPr>
        </p:nvSpPr>
        <p:spPr bwMode="gray">
          <a:xfrm>
            <a:off x="6740720" y="4678915"/>
            <a:ext cx="5089737" cy="75582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6" name="Text"/>
          <p:cNvSpPr>
            <a:spLocks noGrp="1"/>
          </p:cNvSpPr>
          <p:nvPr>
            <p:ph idx="22"/>
          </p:nvPr>
        </p:nvSpPr>
        <p:spPr bwMode="gray">
          <a:xfrm>
            <a:off x="12545563" y="4678915"/>
            <a:ext cx="5089737" cy="75582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9" name="Text"/>
          <p:cNvSpPr>
            <a:spLocks noGrp="1"/>
          </p:cNvSpPr>
          <p:nvPr>
            <p:ph idx="24"/>
          </p:nvPr>
        </p:nvSpPr>
        <p:spPr bwMode="gray">
          <a:xfrm>
            <a:off x="18350407" y="4678915"/>
            <a:ext cx="5089737" cy="75582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
          <p:cNvSpPr>
            <a:spLocks noGrp="1"/>
          </p:cNvSpPr>
          <p:nvPr>
            <p:ph type="dt" sz="half" idx="26"/>
          </p:nvPr>
        </p:nvSpPr>
        <p:spPr/>
        <p:txBody>
          <a:bodyPr/>
          <a:lstStyle/>
          <a:p>
            <a:fld id="{A6326152-7AA2-4758-A27E-3280D1600DFB}" type="datetime1">
              <a:rPr lang="en-US" smtClean="0"/>
              <a:t>5/23/2025</a:t>
            </a:fld>
            <a:r>
              <a:rPr lang="de-DE" spc="600"/>
              <a:t> </a:t>
            </a:r>
            <a:r>
              <a:rPr lang="de-DE"/>
              <a:t>|</a:t>
            </a:r>
            <a:endParaRPr lang="de-DE" dirty="0"/>
          </a:p>
        </p:txBody>
      </p:sp>
      <p:sp>
        <p:nvSpPr>
          <p:cNvPr id="7" name="Fußzeile"/>
          <p:cNvSpPr>
            <a:spLocks noGrp="1"/>
          </p:cNvSpPr>
          <p:nvPr>
            <p:ph type="ftr" sz="quarter" idx="27"/>
          </p:nvPr>
        </p:nvSpPr>
        <p:spPr/>
        <p:txBody>
          <a:bodyPr/>
          <a:lstStyle/>
          <a:p>
            <a:r>
              <a:rPr lang="en-US"/>
              <a:t>WiFi Solutions</a:t>
            </a:r>
            <a:endParaRPr lang="de-DE" dirty="0"/>
          </a:p>
        </p:txBody>
      </p:sp>
      <p:sp>
        <p:nvSpPr>
          <p:cNvPr id="12" name="Foliennummer"/>
          <p:cNvSpPr>
            <a:spLocks noGrp="1"/>
          </p:cNvSpPr>
          <p:nvPr>
            <p:ph type="sldNum" sz="quarter" idx="28"/>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386884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extbox">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17"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10" name="Text"/>
          <p:cNvSpPr>
            <a:spLocks noGrp="1"/>
          </p:cNvSpPr>
          <p:nvPr>
            <p:ph type="body" sz="quarter" idx="26"/>
          </p:nvPr>
        </p:nvSpPr>
        <p:spPr bwMode="gray">
          <a:xfrm>
            <a:off x="935875" y="3599167"/>
            <a:ext cx="22504270" cy="4196628"/>
          </a:xfrm>
        </p:spPr>
        <p:txBody>
          <a:bodyPr lIns="0" rIns="18000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Text"/>
          <p:cNvSpPr>
            <a:spLocks noGrp="1"/>
          </p:cNvSpPr>
          <p:nvPr>
            <p:ph idx="1"/>
          </p:nvPr>
        </p:nvSpPr>
        <p:spPr bwMode="gray">
          <a:xfrm>
            <a:off x="935876" y="8040536"/>
            <a:ext cx="7343043" cy="4196628"/>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28" name="Text"/>
          <p:cNvSpPr>
            <a:spLocks noGrp="1"/>
          </p:cNvSpPr>
          <p:nvPr>
            <p:ph idx="19"/>
          </p:nvPr>
        </p:nvSpPr>
        <p:spPr bwMode="gray">
          <a:xfrm>
            <a:off x="8516491" y="8040536"/>
            <a:ext cx="7343043" cy="4196628"/>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12" name="Text"/>
          <p:cNvSpPr>
            <a:spLocks noGrp="1"/>
          </p:cNvSpPr>
          <p:nvPr>
            <p:ph idx="25"/>
          </p:nvPr>
        </p:nvSpPr>
        <p:spPr bwMode="gray">
          <a:xfrm>
            <a:off x="16097103" y="8040536"/>
            <a:ext cx="7343043" cy="4196628"/>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4" name="Datum"/>
          <p:cNvSpPr>
            <a:spLocks noGrp="1"/>
          </p:cNvSpPr>
          <p:nvPr>
            <p:ph type="dt" sz="half" idx="22"/>
          </p:nvPr>
        </p:nvSpPr>
        <p:spPr/>
        <p:txBody>
          <a:bodyPr/>
          <a:lstStyle/>
          <a:p>
            <a:fld id="{1984AFE3-70C6-4B29-BE12-C24F269F41A4}" type="datetime1">
              <a:rPr lang="en-US" smtClean="0"/>
              <a:t>5/23/2025</a:t>
            </a:fld>
            <a:r>
              <a:rPr lang="de-DE" spc="600"/>
              <a:t> </a:t>
            </a:r>
            <a:r>
              <a:rPr lang="de-DE"/>
              <a:t>|</a:t>
            </a:r>
            <a:endParaRPr lang="de-DE" dirty="0"/>
          </a:p>
        </p:txBody>
      </p:sp>
      <p:sp>
        <p:nvSpPr>
          <p:cNvPr id="7" name="Fußzeile"/>
          <p:cNvSpPr>
            <a:spLocks noGrp="1"/>
          </p:cNvSpPr>
          <p:nvPr>
            <p:ph type="ftr" sz="quarter" idx="23"/>
          </p:nvPr>
        </p:nvSpPr>
        <p:spPr/>
        <p:txBody>
          <a:bodyPr/>
          <a:lstStyle/>
          <a:p>
            <a:r>
              <a:rPr lang="en-US"/>
              <a:t>WiFi Solutions</a:t>
            </a:r>
            <a:endParaRPr lang="de-DE" dirty="0"/>
          </a:p>
        </p:txBody>
      </p:sp>
      <p:sp>
        <p:nvSpPr>
          <p:cNvPr id="8" name="Foliennummer"/>
          <p:cNvSpPr>
            <a:spLocks noGrp="1"/>
          </p:cNvSpPr>
          <p:nvPr>
            <p:ph type="sldNum" sz="quarter" idx="24"/>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286807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extbox">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17"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10" name="Text"/>
          <p:cNvSpPr>
            <a:spLocks noGrp="1"/>
          </p:cNvSpPr>
          <p:nvPr>
            <p:ph type="body" sz="quarter" idx="26"/>
          </p:nvPr>
        </p:nvSpPr>
        <p:spPr bwMode="gray">
          <a:xfrm>
            <a:off x="935875" y="3599167"/>
            <a:ext cx="22504270" cy="4196628"/>
          </a:xfrm>
        </p:spPr>
        <p:txBody>
          <a:bodyPr lIns="0" rIns="18000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Text"/>
          <p:cNvSpPr>
            <a:spLocks noGrp="1"/>
          </p:cNvSpPr>
          <p:nvPr>
            <p:ph idx="1"/>
          </p:nvPr>
        </p:nvSpPr>
        <p:spPr bwMode="gray">
          <a:xfrm>
            <a:off x="935876" y="8040536"/>
            <a:ext cx="7343043" cy="4196628"/>
          </a:xfrm>
          <a:solidFill>
            <a:schemeClr val="tx2">
              <a:alpha val="25000"/>
            </a:schemeClr>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28" name="Text"/>
          <p:cNvSpPr>
            <a:spLocks noGrp="1"/>
          </p:cNvSpPr>
          <p:nvPr>
            <p:ph idx="19"/>
          </p:nvPr>
        </p:nvSpPr>
        <p:spPr bwMode="gray">
          <a:xfrm>
            <a:off x="8516491" y="8040536"/>
            <a:ext cx="7343043" cy="4196628"/>
          </a:xfrm>
          <a:solidFill>
            <a:schemeClr val="tx2">
              <a:alpha val="50000"/>
            </a:schemeClr>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12" name="Text"/>
          <p:cNvSpPr>
            <a:spLocks noGrp="1"/>
          </p:cNvSpPr>
          <p:nvPr>
            <p:ph idx="25"/>
          </p:nvPr>
        </p:nvSpPr>
        <p:spPr bwMode="gray">
          <a:xfrm>
            <a:off x="16097103" y="8040536"/>
            <a:ext cx="7343043" cy="4196628"/>
          </a:xfrm>
          <a:solidFill>
            <a:schemeClr val="tx2">
              <a:alpha val="75000"/>
            </a:schemeClr>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4" name="Datum"/>
          <p:cNvSpPr>
            <a:spLocks noGrp="1"/>
          </p:cNvSpPr>
          <p:nvPr>
            <p:ph type="dt" sz="half" idx="22"/>
          </p:nvPr>
        </p:nvSpPr>
        <p:spPr/>
        <p:txBody>
          <a:bodyPr/>
          <a:lstStyle/>
          <a:p>
            <a:fld id="{326D304E-0940-488B-BB1D-9BD182E803A9}" type="datetime1">
              <a:rPr lang="en-US" smtClean="0"/>
              <a:t>5/23/2025</a:t>
            </a:fld>
            <a:r>
              <a:rPr lang="de-DE" spc="600"/>
              <a:t> </a:t>
            </a:r>
            <a:r>
              <a:rPr lang="de-DE"/>
              <a:t>|</a:t>
            </a:r>
            <a:endParaRPr lang="de-DE" dirty="0"/>
          </a:p>
        </p:txBody>
      </p:sp>
      <p:sp>
        <p:nvSpPr>
          <p:cNvPr id="7" name="Fußzeile"/>
          <p:cNvSpPr>
            <a:spLocks noGrp="1"/>
          </p:cNvSpPr>
          <p:nvPr>
            <p:ph type="ftr" sz="quarter" idx="23"/>
          </p:nvPr>
        </p:nvSpPr>
        <p:spPr/>
        <p:txBody>
          <a:bodyPr/>
          <a:lstStyle/>
          <a:p>
            <a:r>
              <a:rPr lang="en-US"/>
              <a:t>WiFi Solutions</a:t>
            </a:r>
            <a:endParaRPr lang="de-DE" dirty="0"/>
          </a:p>
        </p:txBody>
      </p:sp>
      <p:sp>
        <p:nvSpPr>
          <p:cNvPr id="8" name="Foliennummer"/>
          <p:cNvSpPr>
            <a:spLocks noGrp="1"/>
          </p:cNvSpPr>
          <p:nvPr>
            <p:ph type="sldNum" sz="quarter" idx="24"/>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99445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Textbox">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17"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3" name="Text"/>
          <p:cNvSpPr>
            <a:spLocks noGrp="1"/>
          </p:cNvSpPr>
          <p:nvPr>
            <p:ph idx="1"/>
          </p:nvPr>
        </p:nvSpPr>
        <p:spPr bwMode="gray">
          <a:xfrm>
            <a:off x="935876" y="3599165"/>
            <a:ext cx="11129750" cy="4196628"/>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28" name="Text"/>
          <p:cNvSpPr>
            <a:spLocks noGrp="1"/>
          </p:cNvSpPr>
          <p:nvPr>
            <p:ph idx="19"/>
          </p:nvPr>
        </p:nvSpPr>
        <p:spPr bwMode="gray">
          <a:xfrm>
            <a:off x="12310396" y="3595618"/>
            <a:ext cx="11129750" cy="4196628"/>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29" name="Text"/>
          <p:cNvSpPr>
            <a:spLocks noGrp="1"/>
          </p:cNvSpPr>
          <p:nvPr>
            <p:ph idx="25"/>
          </p:nvPr>
        </p:nvSpPr>
        <p:spPr bwMode="gray">
          <a:xfrm>
            <a:off x="935876" y="8040536"/>
            <a:ext cx="11129750" cy="4196628"/>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30" name="Text"/>
          <p:cNvSpPr>
            <a:spLocks noGrp="1"/>
          </p:cNvSpPr>
          <p:nvPr>
            <p:ph idx="26"/>
          </p:nvPr>
        </p:nvSpPr>
        <p:spPr bwMode="gray">
          <a:xfrm>
            <a:off x="12310396" y="8040536"/>
            <a:ext cx="11129750" cy="4196628"/>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4" name="Datum"/>
          <p:cNvSpPr>
            <a:spLocks noGrp="1"/>
          </p:cNvSpPr>
          <p:nvPr>
            <p:ph type="dt" sz="half" idx="22"/>
          </p:nvPr>
        </p:nvSpPr>
        <p:spPr/>
        <p:txBody>
          <a:bodyPr/>
          <a:lstStyle/>
          <a:p>
            <a:fld id="{58536F9B-96E5-4EA5-9242-17590213226B}" type="datetime1">
              <a:rPr lang="en-US" smtClean="0"/>
              <a:t>5/23/2025</a:t>
            </a:fld>
            <a:r>
              <a:rPr lang="de-DE" spc="600"/>
              <a:t> </a:t>
            </a:r>
            <a:r>
              <a:rPr lang="de-DE"/>
              <a:t>|</a:t>
            </a:r>
            <a:endParaRPr lang="de-DE" dirty="0"/>
          </a:p>
        </p:txBody>
      </p:sp>
      <p:sp>
        <p:nvSpPr>
          <p:cNvPr id="7" name="Fußzeile"/>
          <p:cNvSpPr>
            <a:spLocks noGrp="1"/>
          </p:cNvSpPr>
          <p:nvPr>
            <p:ph type="ftr" sz="quarter" idx="23"/>
          </p:nvPr>
        </p:nvSpPr>
        <p:spPr/>
        <p:txBody>
          <a:bodyPr/>
          <a:lstStyle/>
          <a:p>
            <a:r>
              <a:rPr lang="en-US"/>
              <a:t>WiFi Solutions</a:t>
            </a:r>
            <a:endParaRPr lang="de-DE" dirty="0"/>
          </a:p>
        </p:txBody>
      </p:sp>
      <p:sp>
        <p:nvSpPr>
          <p:cNvPr id="8" name="Foliennummer"/>
          <p:cNvSpPr>
            <a:spLocks noGrp="1"/>
          </p:cNvSpPr>
          <p:nvPr>
            <p:ph type="sldNum" sz="quarter" idx="24"/>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350562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Textbox">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17"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3" name="Text"/>
          <p:cNvSpPr>
            <a:spLocks noGrp="1"/>
          </p:cNvSpPr>
          <p:nvPr>
            <p:ph idx="1"/>
          </p:nvPr>
        </p:nvSpPr>
        <p:spPr bwMode="gray">
          <a:xfrm>
            <a:off x="935876" y="3599165"/>
            <a:ext cx="11129750" cy="4196628"/>
          </a:xfrm>
          <a:solidFill>
            <a:schemeClr val="tx2">
              <a:alpha val="25000"/>
            </a:schemeClr>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28" name="Text"/>
          <p:cNvSpPr>
            <a:spLocks noGrp="1"/>
          </p:cNvSpPr>
          <p:nvPr>
            <p:ph idx="19"/>
          </p:nvPr>
        </p:nvSpPr>
        <p:spPr bwMode="gray">
          <a:xfrm>
            <a:off x="12310396" y="3595618"/>
            <a:ext cx="11129750" cy="4196628"/>
          </a:xfrm>
          <a:solidFill>
            <a:schemeClr val="tx2">
              <a:alpha val="50000"/>
            </a:schemeClr>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29" name="Text"/>
          <p:cNvSpPr>
            <a:spLocks noGrp="1"/>
          </p:cNvSpPr>
          <p:nvPr>
            <p:ph idx="25"/>
          </p:nvPr>
        </p:nvSpPr>
        <p:spPr bwMode="gray">
          <a:xfrm>
            <a:off x="935876" y="8040536"/>
            <a:ext cx="11129750" cy="4196628"/>
          </a:xfrm>
          <a:solidFill>
            <a:schemeClr val="tx2">
              <a:alpha val="75000"/>
            </a:schemeClr>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30" name="Text"/>
          <p:cNvSpPr>
            <a:spLocks noGrp="1"/>
          </p:cNvSpPr>
          <p:nvPr>
            <p:ph idx="26"/>
          </p:nvPr>
        </p:nvSpPr>
        <p:spPr bwMode="gray">
          <a:xfrm>
            <a:off x="12310396" y="8040536"/>
            <a:ext cx="11129750" cy="4196628"/>
          </a:xfrm>
          <a:solidFill>
            <a:schemeClr val="tx2"/>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4" name="Datum"/>
          <p:cNvSpPr>
            <a:spLocks noGrp="1"/>
          </p:cNvSpPr>
          <p:nvPr>
            <p:ph type="dt" sz="half" idx="22"/>
          </p:nvPr>
        </p:nvSpPr>
        <p:spPr/>
        <p:txBody>
          <a:bodyPr/>
          <a:lstStyle/>
          <a:p>
            <a:fld id="{0338A163-622F-4C24-B662-8B8EB8558B4C}" type="datetime1">
              <a:rPr lang="en-US" smtClean="0"/>
              <a:t>5/23/2025</a:t>
            </a:fld>
            <a:r>
              <a:rPr lang="de-DE" spc="600"/>
              <a:t> </a:t>
            </a:r>
            <a:r>
              <a:rPr lang="de-DE"/>
              <a:t>|</a:t>
            </a:r>
            <a:endParaRPr lang="de-DE" dirty="0"/>
          </a:p>
        </p:txBody>
      </p:sp>
      <p:sp>
        <p:nvSpPr>
          <p:cNvPr id="7" name="Fußzeile"/>
          <p:cNvSpPr>
            <a:spLocks noGrp="1"/>
          </p:cNvSpPr>
          <p:nvPr>
            <p:ph type="ftr" sz="quarter" idx="23"/>
          </p:nvPr>
        </p:nvSpPr>
        <p:spPr/>
        <p:txBody>
          <a:bodyPr/>
          <a:lstStyle/>
          <a:p>
            <a:r>
              <a:rPr lang="en-US"/>
              <a:t>WiFi Solutions</a:t>
            </a:r>
            <a:endParaRPr lang="de-DE" dirty="0"/>
          </a:p>
        </p:txBody>
      </p:sp>
      <p:sp>
        <p:nvSpPr>
          <p:cNvPr id="8" name="Foliennummer"/>
          <p:cNvSpPr>
            <a:spLocks noGrp="1"/>
          </p:cNvSpPr>
          <p:nvPr>
            <p:ph type="sldNum" sz="quarter" idx="24"/>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15376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Textbox">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17"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3" name="Text"/>
          <p:cNvSpPr>
            <a:spLocks noGrp="1"/>
          </p:cNvSpPr>
          <p:nvPr>
            <p:ph idx="1"/>
          </p:nvPr>
        </p:nvSpPr>
        <p:spPr bwMode="gray">
          <a:xfrm>
            <a:off x="935876" y="3599165"/>
            <a:ext cx="7343043" cy="8638000"/>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28" name="Text"/>
          <p:cNvSpPr>
            <a:spLocks noGrp="1"/>
          </p:cNvSpPr>
          <p:nvPr>
            <p:ph idx="19"/>
          </p:nvPr>
        </p:nvSpPr>
        <p:spPr bwMode="gray">
          <a:xfrm>
            <a:off x="8516491" y="3599165"/>
            <a:ext cx="7343043" cy="8638000"/>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12" name="Text"/>
          <p:cNvSpPr>
            <a:spLocks noGrp="1"/>
          </p:cNvSpPr>
          <p:nvPr>
            <p:ph idx="25"/>
          </p:nvPr>
        </p:nvSpPr>
        <p:spPr bwMode="gray">
          <a:xfrm>
            <a:off x="16097103" y="3599165"/>
            <a:ext cx="7343043" cy="8638000"/>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4" name="Datum"/>
          <p:cNvSpPr>
            <a:spLocks noGrp="1"/>
          </p:cNvSpPr>
          <p:nvPr>
            <p:ph type="dt" sz="half" idx="22"/>
          </p:nvPr>
        </p:nvSpPr>
        <p:spPr/>
        <p:txBody>
          <a:bodyPr/>
          <a:lstStyle/>
          <a:p>
            <a:fld id="{7E962B21-58D7-44A6-A720-A75F34F4CD3C}" type="datetime1">
              <a:rPr lang="en-US" smtClean="0"/>
              <a:t>5/23/2025</a:t>
            </a:fld>
            <a:r>
              <a:rPr lang="de-DE" spc="600"/>
              <a:t> </a:t>
            </a:r>
            <a:r>
              <a:rPr lang="de-DE"/>
              <a:t>|</a:t>
            </a:r>
            <a:endParaRPr lang="de-DE" dirty="0"/>
          </a:p>
        </p:txBody>
      </p:sp>
      <p:sp>
        <p:nvSpPr>
          <p:cNvPr id="7" name="Fußzeile"/>
          <p:cNvSpPr>
            <a:spLocks noGrp="1"/>
          </p:cNvSpPr>
          <p:nvPr>
            <p:ph type="ftr" sz="quarter" idx="23"/>
          </p:nvPr>
        </p:nvSpPr>
        <p:spPr/>
        <p:txBody>
          <a:bodyPr/>
          <a:lstStyle/>
          <a:p>
            <a:r>
              <a:rPr lang="en-US"/>
              <a:t>WiFi Solutions</a:t>
            </a:r>
            <a:endParaRPr lang="de-DE" dirty="0"/>
          </a:p>
        </p:txBody>
      </p:sp>
      <p:sp>
        <p:nvSpPr>
          <p:cNvPr id="8" name="Foliennummer"/>
          <p:cNvSpPr>
            <a:spLocks noGrp="1"/>
          </p:cNvSpPr>
          <p:nvPr>
            <p:ph type="sldNum" sz="quarter" idx="24"/>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725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Textbox">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17"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3" name="Text"/>
          <p:cNvSpPr>
            <a:spLocks noGrp="1"/>
          </p:cNvSpPr>
          <p:nvPr>
            <p:ph idx="1"/>
          </p:nvPr>
        </p:nvSpPr>
        <p:spPr bwMode="gray">
          <a:xfrm>
            <a:off x="935876" y="3599165"/>
            <a:ext cx="7343043" cy="8638000"/>
          </a:xfrm>
          <a:solidFill>
            <a:schemeClr val="tx2">
              <a:alpha val="25000"/>
            </a:schemeClr>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28" name="Text"/>
          <p:cNvSpPr>
            <a:spLocks noGrp="1"/>
          </p:cNvSpPr>
          <p:nvPr>
            <p:ph idx="19"/>
          </p:nvPr>
        </p:nvSpPr>
        <p:spPr bwMode="gray">
          <a:xfrm>
            <a:off x="8516491" y="3599165"/>
            <a:ext cx="7343043" cy="8638000"/>
          </a:xfrm>
          <a:solidFill>
            <a:schemeClr val="tx2">
              <a:alpha val="50000"/>
            </a:schemeClr>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12" name="Text"/>
          <p:cNvSpPr>
            <a:spLocks noGrp="1"/>
          </p:cNvSpPr>
          <p:nvPr>
            <p:ph idx="25"/>
          </p:nvPr>
        </p:nvSpPr>
        <p:spPr bwMode="gray">
          <a:xfrm>
            <a:off x="16097103" y="3599165"/>
            <a:ext cx="7343043" cy="8638000"/>
          </a:xfrm>
          <a:solidFill>
            <a:schemeClr val="tx2">
              <a:alpha val="75000"/>
            </a:schemeClr>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4" name="Datum"/>
          <p:cNvSpPr>
            <a:spLocks noGrp="1"/>
          </p:cNvSpPr>
          <p:nvPr>
            <p:ph type="dt" sz="half" idx="22"/>
          </p:nvPr>
        </p:nvSpPr>
        <p:spPr/>
        <p:txBody>
          <a:bodyPr/>
          <a:lstStyle/>
          <a:p>
            <a:fld id="{7B2C2969-C36E-4850-9FAD-EF55A04E5364}" type="datetime1">
              <a:rPr lang="en-US" smtClean="0"/>
              <a:t>5/23/2025</a:t>
            </a:fld>
            <a:r>
              <a:rPr lang="de-DE" spc="600"/>
              <a:t> </a:t>
            </a:r>
            <a:r>
              <a:rPr lang="de-DE"/>
              <a:t>|</a:t>
            </a:r>
            <a:endParaRPr lang="de-DE" dirty="0"/>
          </a:p>
        </p:txBody>
      </p:sp>
      <p:sp>
        <p:nvSpPr>
          <p:cNvPr id="7" name="Fußzeile"/>
          <p:cNvSpPr>
            <a:spLocks noGrp="1"/>
          </p:cNvSpPr>
          <p:nvPr>
            <p:ph type="ftr" sz="quarter" idx="23"/>
          </p:nvPr>
        </p:nvSpPr>
        <p:spPr/>
        <p:txBody>
          <a:bodyPr/>
          <a:lstStyle/>
          <a:p>
            <a:r>
              <a:rPr lang="en-US"/>
              <a:t>WiFi Solutions</a:t>
            </a:r>
            <a:endParaRPr lang="de-DE" dirty="0"/>
          </a:p>
        </p:txBody>
      </p:sp>
      <p:sp>
        <p:nvSpPr>
          <p:cNvPr id="8" name="Foliennummer"/>
          <p:cNvSpPr>
            <a:spLocks noGrp="1"/>
          </p:cNvSpPr>
          <p:nvPr>
            <p:ph type="sldNum" sz="quarter" idx="24"/>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214839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Inhalt">
    <p:spTree>
      <p:nvGrpSpPr>
        <p:cNvPr id="1" name=""/>
        <p:cNvGrpSpPr/>
        <p:nvPr/>
      </p:nvGrpSpPr>
      <p:grpSpPr>
        <a:xfrm>
          <a:off x="0" y="0"/>
          <a:ext cx="0" cy="0"/>
          <a:chOff x="0" y="0"/>
          <a:chExt cx="0" cy="0"/>
        </a:xfrm>
      </p:grpSpPr>
      <p:sp>
        <p:nvSpPr>
          <p:cNvPr id="2" name="Titel 1"/>
          <p:cNvSpPr>
            <a:spLocks noGrp="1"/>
          </p:cNvSpPr>
          <p:nvPr>
            <p:ph type="title"/>
          </p:nvPr>
        </p:nvSpPr>
        <p:spPr>
          <a:xfrm>
            <a:off x="902165" y="1329906"/>
            <a:ext cx="22565556" cy="1555200"/>
          </a:xfrm>
          <a:prstGeom prst="rect">
            <a:avLst/>
          </a:prstGeom>
        </p:spPr>
        <p:txBody>
          <a:bodyPr/>
          <a:lstStyle>
            <a:lvl1pPr>
              <a:defRPr baseline="0"/>
            </a:lvl1pPr>
          </a:lstStyle>
          <a:p>
            <a:r>
              <a:rPr lang="en-US"/>
              <a:t>Click to edit Master title style</a:t>
            </a:r>
            <a:endParaRPr lang="de-AT" dirty="0"/>
          </a:p>
        </p:txBody>
      </p:sp>
      <p:sp>
        <p:nvSpPr>
          <p:cNvPr id="4" name="Textplatzhalter 7"/>
          <p:cNvSpPr>
            <a:spLocks noGrp="1"/>
          </p:cNvSpPr>
          <p:nvPr>
            <p:ph idx="1"/>
          </p:nvPr>
        </p:nvSpPr>
        <p:spPr bwMode="auto">
          <a:xfrm>
            <a:off x="902168" y="3496738"/>
            <a:ext cx="22557791" cy="8881533"/>
          </a:xfrm>
          <a:prstGeom prst="rect">
            <a:avLst/>
          </a:prstGeom>
          <a:noFill/>
          <a:ln w="9525">
            <a:noFill/>
            <a:miter lim="800000"/>
            <a:headEnd/>
            <a:tailEnd/>
          </a:ln>
        </p:spPr>
        <p:txBody>
          <a:bodyPr lIns="0" tIns="0" rIns="0" bIns="0"/>
          <a:lstStyle>
            <a:lvl1pPr marL="469773" indent="-469773">
              <a:lnSpc>
                <a:spcPct val="100000"/>
              </a:lnSpc>
              <a:spcAft>
                <a:spcPts val="1600"/>
              </a:spcAft>
              <a:buFont typeface="Wingdings" charset="2"/>
              <a:buChar char="§"/>
              <a:defRPr/>
            </a:lvl1pPr>
            <a:lvl2pPr marL="956471" indent="-474003">
              <a:spcAft>
                <a:spcPts val="1600"/>
              </a:spcAft>
              <a:buFont typeface="Wingdings" charset="2"/>
              <a:buChar char="§"/>
              <a:defRPr/>
            </a:lvl2pPr>
            <a:lvl3pPr marL="1426243" indent="-469773">
              <a:spcAft>
                <a:spcPts val="1600"/>
              </a:spcAft>
              <a:buFont typeface="Wingdings" charset="2"/>
              <a:buChar char="§"/>
              <a:defRPr/>
            </a:lvl3pPr>
            <a:lvl4pPr marL="1912940" indent="-469773">
              <a:spcAft>
                <a:spcPts val="1600"/>
              </a:spcAft>
              <a:buFont typeface="Wingdings" charset="2"/>
              <a:buChar char="§"/>
              <a:defRPr/>
            </a:lvl4pPr>
            <a:lvl5pPr marL="2382712" indent="-469773">
              <a:spcAft>
                <a:spcPts val="16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Datumsplatzhalter 2">
            <a:extLst>
              <a:ext uri="{FF2B5EF4-FFF2-40B4-BE49-F238E27FC236}">
                <a16:creationId xmlns:a16="http://schemas.microsoft.com/office/drawing/2014/main" id="{EC39ABCF-9881-4F9C-95DE-D102B94D9DFD}"/>
              </a:ext>
            </a:extLst>
          </p:cNvPr>
          <p:cNvSpPr>
            <a:spLocks noGrp="1"/>
          </p:cNvSpPr>
          <p:nvPr>
            <p:ph type="dt" sz="half" idx="10"/>
          </p:nvPr>
        </p:nvSpPr>
        <p:spPr>
          <a:xfrm>
            <a:off x="0" y="0"/>
            <a:ext cx="0" cy="0"/>
          </a:xfrm>
        </p:spPr>
        <p:txBody>
          <a:bodyPr/>
          <a:lstStyle>
            <a:lvl1pPr>
              <a:defRPr/>
            </a:lvl1pPr>
          </a:lstStyle>
          <a:p>
            <a:pPr>
              <a:defRPr/>
            </a:pPr>
            <a:endParaRPr lang="de-DE"/>
          </a:p>
        </p:txBody>
      </p:sp>
      <p:sp>
        <p:nvSpPr>
          <p:cNvPr id="6" name="Fußzeilenplatzhalter 4">
            <a:extLst>
              <a:ext uri="{FF2B5EF4-FFF2-40B4-BE49-F238E27FC236}">
                <a16:creationId xmlns:a16="http://schemas.microsoft.com/office/drawing/2014/main" id="{3F3E107E-80CC-4AF4-A657-40E3375DAEF7}"/>
              </a:ext>
            </a:extLst>
          </p:cNvPr>
          <p:cNvSpPr>
            <a:spLocks noGrp="1"/>
          </p:cNvSpPr>
          <p:nvPr>
            <p:ph type="ftr" sz="quarter" idx="11"/>
          </p:nvPr>
        </p:nvSpPr>
        <p:spPr>
          <a:xfrm>
            <a:off x="0" y="0"/>
            <a:ext cx="0" cy="0"/>
          </a:xfrm>
        </p:spPr>
        <p:txBody>
          <a:bodyPr/>
          <a:lstStyle>
            <a:lvl1pPr>
              <a:defRPr/>
            </a:lvl1pPr>
          </a:lstStyle>
          <a:p>
            <a:pPr>
              <a:defRPr/>
            </a:pPr>
            <a:r>
              <a:rPr lang="en-US"/>
              <a:t>Wireless Access Workshop and Solution Overview</a:t>
            </a:r>
            <a:endParaRPr lang="de-DE"/>
          </a:p>
        </p:txBody>
      </p:sp>
      <p:sp>
        <p:nvSpPr>
          <p:cNvPr id="7" name="Foliennummernplatzhalter 5">
            <a:extLst>
              <a:ext uri="{FF2B5EF4-FFF2-40B4-BE49-F238E27FC236}">
                <a16:creationId xmlns:a16="http://schemas.microsoft.com/office/drawing/2014/main" id="{6B9A7AE3-6ACC-4B7D-915B-9BBBA280AA2C}"/>
              </a:ext>
            </a:extLst>
          </p:cNvPr>
          <p:cNvSpPr>
            <a:spLocks noGrp="1"/>
          </p:cNvSpPr>
          <p:nvPr>
            <p:ph type="sldNum" sz="quarter" idx="12"/>
          </p:nvPr>
        </p:nvSpPr>
        <p:spPr>
          <a:xfrm>
            <a:off x="0" y="0"/>
            <a:ext cx="0" cy="0"/>
          </a:xfrm>
        </p:spPr>
        <p:txBody>
          <a:bodyPr lIns="91440" tIns="45720" rIns="91440" bIns="45720"/>
          <a:lstStyle>
            <a:lvl1pPr>
              <a:defRPr/>
            </a:lvl1pPr>
          </a:lstStyle>
          <a:p>
            <a:pPr>
              <a:defRPr/>
            </a:pPr>
            <a:fld id="{74BA6133-6D56-4FC5-AC6A-3D5116D162E1}" type="slidenum">
              <a:rPr lang="de-DE" altLang="en-US"/>
              <a:pPr>
                <a:defRPr/>
              </a:pPr>
              <a:t>‹#›</a:t>
            </a:fld>
            <a:endParaRPr lang="de-DE" altLang="en-US"/>
          </a:p>
        </p:txBody>
      </p:sp>
    </p:spTree>
    <p:extLst>
      <p:ext uri="{BB962C8B-B14F-4D97-AF65-F5344CB8AC3E}">
        <p14:creationId xmlns:p14="http://schemas.microsoft.com/office/powerpoint/2010/main" val="39544117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Textbox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17"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3" name="Text"/>
          <p:cNvSpPr>
            <a:spLocks noGrp="1"/>
          </p:cNvSpPr>
          <p:nvPr>
            <p:ph idx="1"/>
          </p:nvPr>
        </p:nvSpPr>
        <p:spPr bwMode="gray">
          <a:xfrm>
            <a:off x="935876" y="3599165"/>
            <a:ext cx="7343043" cy="8638000"/>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11" name="Bild"/>
          <p:cNvSpPr>
            <a:spLocks noGrp="1"/>
          </p:cNvSpPr>
          <p:nvPr>
            <p:ph type="pic" sz="quarter" idx="10"/>
          </p:nvPr>
        </p:nvSpPr>
        <p:spPr bwMode="gray">
          <a:xfrm>
            <a:off x="8516488" y="3599165"/>
            <a:ext cx="14923656" cy="8638000"/>
          </a:xfrm>
          <a:solidFill>
            <a:srgbClr val="EAEAEA"/>
          </a:solidFill>
          <a:ln w="6350">
            <a:solidFill>
              <a:schemeClr val="bg1">
                <a:lumMod val="75000"/>
              </a:schemeClr>
            </a:solidFill>
            <a:miter lim="800000"/>
          </a:ln>
        </p:spPr>
        <p:txBody>
          <a:bodyPr vert="horz" lIns="72000" tIns="72000" rIns="72000" bIns="72000" rtlCol="0">
            <a:noAutofit/>
          </a:bodyPr>
          <a:lstStyle>
            <a:lvl1pPr>
              <a:defRPr lang="de-DE" sz="2399" b="0"/>
            </a:lvl1pPr>
          </a:lstStyle>
          <a:p>
            <a:pPr lvl="0"/>
            <a:r>
              <a:rPr lang="de-DE"/>
              <a:t>Bild durch Klicken auf Symbol hinzufügen</a:t>
            </a:r>
            <a:endParaRPr lang="de-DE" dirty="0"/>
          </a:p>
        </p:txBody>
      </p:sp>
      <p:sp>
        <p:nvSpPr>
          <p:cNvPr id="4" name="Datum"/>
          <p:cNvSpPr>
            <a:spLocks noGrp="1"/>
          </p:cNvSpPr>
          <p:nvPr>
            <p:ph type="dt" sz="half" idx="22"/>
          </p:nvPr>
        </p:nvSpPr>
        <p:spPr/>
        <p:txBody>
          <a:bodyPr/>
          <a:lstStyle/>
          <a:p>
            <a:fld id="{4FFF9151-06FB-47BD-874C-069A1B2FB01C}" type="datetime1">
              <a:rPr lang="en-US" smtClean="0"/>
              <a:t>5/23/2025</a:t>
            </a:fld>
            <a:r>
              <a:rPr lang="de-DE" spc="600"/>
              <a:t> </a:t>
            </a:r>
            <a:r>
              <a:rPr lang="de-DE"/>
              <a:t>|</a:t>
            </a:r>
            <a:endParaRPr lang="de-DE" dirty="0"/>
          </a:p>
        </p:txBody>
      </p:sp>
      <p:sp>
        <p:nvSpPr>
          <p:cNvPr id="7" name="Fußzeile"/>
          <p:cNvSpPr>
            <a:spLocks noGrp="1"/>
          </p:cNvSpPr>
          <p:nvPr>
            <p:ph type="ftr" sz="quarter" idx="23"/>
          </p:nvPr>
        </p:nvSpPr>
        <p:spPr/>
        <p:txBody>
          <a:bodyPr/>
          <a:lstStyle/>
          <a:p>
            <a:r>
              <a:rPr lang="en-US"/>
              <a:t>WiFi Solutions</a:t>
            </a:r>
            <a:endParaRPr lang="de-DE" dirty="0"/>
          </a:p>
        </p:txBody>
      </p:sp>
      <p:sp>
        <p:nvSpPr>
          <p:cNvPr id="8" name="Foliennummer"/>
          <p:cNvSpPr>
            <a:spLocks noGrp="1"/>
          </p:cNvSpPr>
          <p:nvPr>
            <p:ph type="sldNum" sz="quarter" idx="24"/>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67657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8_Textbox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17"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3" name="Text"/>
          <p:cNvSpPr>
            <a:spLocks noGrp="1"/>
          </p:cNvSpPr>
          <p:nvPr>
            <p:ph idx="1"/>
          </p:nvPr>
        </p:nvSpPr>
        <p:spPr bwMode="gray">
          <a:xfrm>
            <a:off x="935876" y="3599165"/>
            <a:ext cx="7343043" cy="8638000"/>
          </a:xfrm>
          <a:solidFill>
            <a:schemeClr val="tx2">
              <a:alpha val="75000"/>
            </a:schemeClr>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11" name="Bild"/>
          <p:cNvSpPr>
            <a:spLocks noGrp="1"/>
          </p:cNvSpPr>
          <p:nvPr>
            <p:ph type="pic" sz="quarter" idx="10"/>
          </p:nvPr>
        </p:nvSpPr>
        <p:spPr bwMode="gray">
          <a:xfrm>
            <a:off x="8516488" y="3599165"/>
            <a:ext cx="14923656" cy="8638000"/>
          </a:xfrm>
          <a:solidFill>
            <a:srgbClr val="EAEAEA"/>
          </a:solidFill>
          <a:ln w="6350">
            <a:solidFill>
              <a:schemeClr val="bg1">
                <a:lumMod val="75000"/>
              </a:schemeClr>
            </a:solidFill>
            <a:miter lim="800000"/>
          </a:ln>
        </p:spPr>
        <p:txBody>
          <a:bodyPr vert="horz" lIns="72000" tIns="72000" rIns="72000" bIns="72000" rtlCol="0">
            <a:noAutofit/>
          </a:bodyPr>
          <a:lstStyle>
            <a:lvl1pPr>
              <a:defRPr lang="de-DE" sz="2399" dirty="0"/>
            </a:lvl1pPr>
          </a:lstStyle>
          <a:p>
            <a:pPr lvl="0"/>
            <a:r>
              <a:rPr lang="de-DE"/>
              <a:t>Bild durch Klicken auf Symbol hinzufügen</a:t>
            </a:r>
            <a:endParaRPr lang="de-DE" dirty="0"/>
          </a:p>
        </p:txBody>
      </p:sp>
      <p:sp>
        <p:nvSpPr>
          <p:cNvPr id="4" name="Datum"/>
          <p:cNvSpPr>
            <a:spLocks noGrp="1"/>
          </p:cNvSpPr>
          <p:nvPr>
            <p:ph type="dt" sz="half" idx="22"/>
          </p:nvPr>
        </p:nvSpPr>
        <p:spPr/>
        <p:txBody>
          <a:bodyPr/>
          <a:lstStyle/>
          <a:p>
            <a:fld id="{7E5148BB-09AC-471E-83B4-4541AAB91019}" type="datetime1">
              <a:rPr lang="en-US" smtClean="0"/>
              <a:t>5/23/2025</a:t>
            </a:fld>
            <a:r>
              <a:rPr lang="de-DE" spc="600"/>
              <a:t> </a:t>
            </a:r>
            <a:r>
              <a:rPr lang="de-DE"/>
              <a:t>|</a:t>
            </a:r>
            <a:endParaRPr lang="de-DE" dirty="0"/>
          </a:p>
        </p:txBody>
      </p:sp>
      <p:sp>
        <p:nvSpPr>
          <p:cNvPr id="7" name="Fußzeile"/>
          <p:cNvSpPr>
            <a:spLocks noGrp="1"/>
          </p:cNvSpPr>
          <p:nvPr>
            <p:ph type="ftr" sz="quarter" idx="23"/>
          </p:nvPr>
        </p:nvSpPr>
        <p:spPr/>
        <p:txBody>
          <a:bodyPr/>
          <a:lstStyle/>
          <a:p>
            <a:r>
              <a:rPr lang="en-US"/>
              <a:t>WiFi Solutions</a:t>
            </a:r>
            <a:endParaRPr lang="de-DE" dirty="0"/>
          </a:p>
        </p:txBody>
      </p:sp>
      <p:sp>
        <p:nvSpPr>
          <p:cNvPr id="8" name="Foliennummer"/>
          <p:cNvSpPr>
            <a:spLocks noGrp="1"/>
          </p:cNvSpPr>
          <p:nvPr>
            <p:ph type="sldNum" sz="quarter" idx="24"/>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365646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9_Textbox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17"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9" name="Text"/>
          <p:cNvSpPr>
            <a:spLocks noGrp="1"/>
          </p:cNvSpPr>
          <p:nvPr>
            <p:ph idx="1"/>
          </p:nvPr>
        </p:nvSpPr>
        <p:spPr bwMode="gray">
          <a:xfrm>
            <a:off x="935876" y="3599165"/>
            <a:ext cx="7343043" cy="4196628"/>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marL="395883" indent="0">
              <a:buFontTx/>
              <a:buNone/>
              <a:defRPr sz="2399"/>
            </a:lvl2pPr>
            <a:lvl3pPr marL="791776" indent="0">
              <a:buFontTx/>
              <a:buNone/>
              <a:defRPr sz="2199"/>
            </a:lvl3pPr>
            <a:lvl4pPr marL="1187667" indent="0">
              <a:buFontTx/>
              <a:buNone/>
              <a:defRPr sz="1800"/>
            </a:lvl4pPr>
          </a:lstStyle>
          <a:p>
            <a:pPr lvl="0"/>
            <a:r>
              <a:rPr lang="de-DE"/>
              <a:t>Textmasterformat bearbeiten</a:t>
            </a:r>
          </a:p>
        </p:txBody>
      </p:sp>
      <p:sp>
        <p:nvSpPr>
          <p:cNvPr id="10" name="Text"/>
          <p:cNvSpPr>
            <a:spLocks noGrp="1"/>
          </p:cNvSpPr>
          <p:nvPr>
            <p:ph idx="16"/>
          </p:nvPr>
        </p:nvSpPr>
        <p:spPr bwMode="gray">
          <a:xfrm>
            <a:off x="935876" y="8040536"/>
            <a:ext cx="7343043" cy="4196628"/>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marL="395883" indent="0">
              <a:buFontTx/>
              <a:buNone/>
              <a:defRPr sz="2399"/>
            </a:lvl2pPr>
            <a:lvl3pPr marL="791776" indent="0">
              <a:buFontTx/>
              <a:buNone/>
              <a:defRPr sz="2199"/>
            </a:lvl3pPr>
            <a:lvl4pPr marL="1187667" indent="0">
              <a:buFontTx/>
              <a:buNone/>
              <a:defRPr sz="1800"/>
            </a:lvl4pPr>
          </a:lstStyle>
          <a:p>
            <a:pPr lvl="0"/>
            <a:r>
              <a:rPr lang="de-DE"/>
              <a:t>Textmasterformat bearbeiten</a:t>
            </a:r>
          </a:p>
        </p:txBody>
      </p:sp>
      <p:sp>
        <p:nvSpPr>
          <p:cNvPr id="11" name="Bild"/>
          <p:cNvSpPr>
            <a:spLocks noGrp="1"/>
          </p:cNvSpPr>
          <p:nvPr>
            <p:ph type="pic" sz="quarter" idx="10"/>
          </p:nvPr>
        </p:nvSpPr>
        <p:spPr bwMode="gray">
          <a:xfrm>
            <a:off x="8516488" y="3599165"/>
            <a:ext cx="14923656" cy="8638000"/>
          </a:xfrm>
          <a:solidFill>
            <a:srgbClr val="EAEAEA"/>
          </a:solidFill>
          <a:ln w="6350">
            <a:solidFill>
              <a:schemeClr val="bg1">
                <a:lumMod val="75000"/>
              </a:schemeClr>
            </a:solidFill>
            <a:miter lim="800000"/>
          </a:ln>
        </p:spPr>
        <p:txBody>
          <a:bodyPr vert="horz" lIns="72000" tIns="72000" rIns="72000" bIns="72000" rtlCol="0">
            <a:noAutofit/>
          </a:bodyPr>
          <a:lstStyle>
            <a:lvl1pPr>
              <a:defRPr lang="de-DE" sz="2399" dirty="0"/>
            </a:lvl1pPr>
          </a:lstStyle>
          <a:p>
            <a:pPr lvl="0"/>
            <a:r>
              <a:rPr lang="de-DE"/>
              <a:t>Bild durch Klicken auf Symbol hinzufügen</a:t>
            </a:r>
            <a:endParaRPr lang="de-DE" dirty="0"/>
          </a:p>
        </p:txBody>
      </p:sp>
      <p:sp>
        <p:nvSpPr>
          <p:cNvPr id="4" name="Datum"/>
          <p:cNvSpPr>
            <a:spLocks noGrp="1"/>
          </p:cNvSpPr>
          <p:nvPr>
            <p:ph type="dt" sz="half" idx="22"/>
          </p:nvPr>
        </p:nvSpPr>
        <p:spPr/>
        <p:txBody>
          <a:bodyPr/>
          <a:lstStyle/>
          <a:p>
            <a:fld id="{40C7B3F6-BDA6-4E66-9A84-EC99D71587BF}" type="datetime1">
              <a:rPr lang="en-US" smtClean="0"/>
              <a:t>5/23/2025</a:t>
            </a:fld>
            <a:r>
              <a:rPr lang="de-DE" spc="600"/>
              <a:t> </a:t>
            </a:r>
            <a:r>
              <a:rPr lang="de-DE"/>
              <a:t>|</a:t>
            </a:r>
            <a:endParaRPr lang="de-DE" dirty="0"/>
          </a:p>
        </p:txBody>
      </p:sp>
      <p:sp>
        <p:nvSpPr>
          <p:cNvPr id="7" name="Fußzeile"/>
          <p:cNvSpPr>
            <a:spLocks noGrp="1"/>
          </p:cNvSpPr>
          <p:nvPr>
            <p:ph type="ftr" sz="quarter" idx="23"/>
          </p:nvPr>
        </p:nvSpPr>
        <p:spPr/>
        <p:txBody>
          <a:bodyPr/>
          <a:lstStyle/>
          <a:p>
            <a:r>
              <a:rPr lang="en-US"/>
              <a:t>WiFi Solutions</a:t>
            </a:r>
            <a:endParaRPr lang="de-DE" dirty="0"/>
          </a:p>
        </p:txBody>
      </p:sp>
      <p:sp>
        <p:nvSpPr>
          <p:cNvPr id="8" name="Foliennummer"/>
          <p:cNvSpPr>
            <a:spLocks noGrp="1"/>
          </p:cNvSpPr>
          <p:nvPr>
            <p:ph type="sldNum" sz="quarter" idx="24"/>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45618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0_Textbox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17"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9" name="Text"/>
          <p:cNvSpPr>
            <a:spLocks noGrp="1"/>
          </p:cNvSpPr>
          <p:nvPr>
            <p:ph idx="1"/>
          </p:nvPr>
        </p:nvSpPr>
        <p:spPr bwMode="gray">
          <a:xfrm>
            <a:off x="935876" y="3599165"/>
            <a:ext cx="7343043" cy="4196628"/>
          </a:xfrm>
          <a:solidFill>
            <a:schemeClr val="tx2">
              <a:alpha val="75000"/>
            </a:schemeClr>
          </a:solidFill>
          <a:ln w="6350">
            <a:solidFill>
              <a:schemeClr val="bg1">
                <a:lumMod val="75000"/>
              </a:schemeClr>
            </a:solidFill>
            <a:miter lim="800000"/>
          </a:ln>
        </p:spPr>
        <p:txBody>
          <a:bodyPr lIns="180000" tIns="180000" rIns="180000" bIns="180000"/>
          <a:lstStyle>
            <a:lvl1pPr marL="0" indent="0">
              <a:buFontTx/>
              <a:buNone/>
              <a:defRPr sz="2799"/>
            </a:lvl1pPr>
            <a:lvl2pPr marL="395883" indent="0">
              <a:buFontTx/>
              <a:buNone/>
              <a:defRPr sz="2399"/>
            </a:lvl2pPr>
            <a:lvl3pPr marL="791776" indent="0">
              <a:buFontTx/>
              <a:buNone/>
              <a:defRPr sz="2199"/>
            </a:lvl3pPr>
            <a:lvl4pPr marL="1187667" indent="0">
              <a:buFontTx/>
              <a:buNone/>
              <a:defRPr sz="1800"/>
            </a:lvl4pPr>
          </a:lstStyle>
          <a:p>
            <a:pPr lvl="0"/>
            <a:r>
              <a:rPr lang="de-DE"/>
              <a:t>Textmasterformat bearbeiten</a:t>
            </a:r>
          </a:p>
        </p:txBody>
      </p:sp>
      <p:sp>
        <p:nvSpPr>
          <p:cNvPr id="10" name="Text"/>
          <p:cNvSpPr>
            <a:spLocks noGrp="1"/>
          </p:cNvSpPr>
          <p:nvPr>
            <p:ph idx="16"/>
          </p:nvPr>
        </p:nvSpPr>
        <p:spPr bwMode="gray">
          <a:xfrm>
            <a:off x="935876" y="8040536"/>
            <a:ext cx="7343043" cy="4196628"/>
          </a:xfrm>
          <a:solidFill>
            <a:schemeClr val="tx2">
              <a:alpha val="50000"/>
            </a:schemeClr>
          </a:solidFill>
          <a:ln w="6350">
            <a:solidFill>
              <a:schemeClr val="bg1">
                <a:lumMod val="75000"/>
              </a:schemeClr>
            </a:solidFill>
            <a:miter lim="800000"/>
          </a:ln>
        </p:spPr>
        <p:txBody>
          <a:bodyPr lIns="180000" tIns="180000" rIns="180000" bIns="180000"/>
          <a:lstStyle>
            <a:lvl1pPr marL="0" indent="0">
              <a:buFontTx/>
              <a:buNone/>
              <a:defRPr sz="2799"/>
            </a:lvl1pPr>
            <a:lvl2pPr marL="395883" indent="0">
              <a:buFontTx/>
              <a:buNone/>
              <a:defRPr sz="2399"/>
            </a:lvl2pPr>
            <a:lvl3pPr marL="791776" indent="0">
              <a:buFontTx/>
              <a:buNone/>
              <a:defRPr sz="2199"/>
            </a:lvl3pPr>
            <a:lvl4pPr marL="1187667" indent="0">
              <a:buFontTx/>
              <a:buNone/>
              <a:defRPr sz="1800"/>
            </a:lvl4pPr>
          </a:lstStyle>
          <a:p>
            <a:pPr lvl="0"/>
            <a:r>
              <a:rPr lang="de-DE"/>
              <a:t>Textmasterformat bearbeiten</a:t>
            </a:r>
          </a:p>
        </p:txBody>
      </p:sp>
      <p:sp>
        <p:nvSpPr>
          <p:cNvPr id="11" name="Bild"/>
          <p:cNvSpPr>
            <a:spLocks noGrp="1"/>
          </p:cNvSpPr>
          <p:nvPr>
            <p:ph type="pic" sz="quarter" idx="10"/>
          </p:nvPr>
        </p:nvSpPr>
        <p:spPr bwMode="gray">
          <a:xfrm>
            <a:off x="8516488" y="3599165"/>
            <a:ext cx="14923656" cy="8638000"/>
          </a:xfrm>
          <a:solidFill>
            <a:srgbClr val="EAEAEA"/>
          </a:solidFill>
          <a:ln w="6350">
            <a:solidFill>
              <a:schemeClr val="bg1">
                <a:lumMod val="75000"/>
              </a:schemeClr>
            </a:solidFill>
            <a:miter lim="800000"/>
          </a:ln>
        </p:spPr>
        <p:txBody>
          <a:bodyPr vert="horz" lIns="72000" tIns="72000" rIns="72000" bIns="72000" rtlCol="0">
            <a:noAutofit/>
          </a:bodyPr>
          <a:lstStyle>
            <a:lvl1pPr>
              <a:defRPr lang="de-DE" sz="2399" dirty="0"/>
            </a:lvl1pPr>
          </a:lstStyle>
          <a:p>
            <a:pPr lvl="0"/>
            <a:r>
              <a:rPr lang="de-DE"/>
              <a:t>Bild durch Klicken auf Symbol hinzufügen</a:t>
            </a:r>
            <a:endParaRPr lang="de-DE" dirty="0"/>
          </a:p>
        </p:txBody>
      </p:sp>
      <p:sp>
        <p:nvSpPr>
          <p:cNvPr id="4" name="Datum"/>
          <p:cNvSpPr>
            <a:spLocks noGrp="1"/>
          </p:cNvSpPr>
          <p:nvPr>
            <p:ph type="dt" sz="half" idx="22"/>
          </p:nvPr>
        </p:nvSpPr>
        <p:spPr/>
        <p:txBody>
          <a:bodyPr/>
          <a:lstStyle/>
          <a:p>
            <a:fld id="{4DF89E3A-4E8A-44F5-9A39-B5D7BEE82BD7}" type="datetime1">
              <a:rPr lang="en-US" smtClean="0"/>
              <a:t>5/23/2025</a:t>
            </a:fld>
            <a:r>
              <a:rPr lang="de-DE" spc="600"/>
              <a:t> </a:t>
            </a:r>
            <a:r>
              <a:rPr lang="de-DE"/>
              <a:t>|</a:t>
            </a:r>
            <a:endParaRPr lang="de-DE" dirty="0"/>
          </a:p>
        </p:txBody>
      </p:sp>
      <p:sp>
        <p:nvSpPr>
          <p:cNvPr id="7" name="Fußzeile"/>
          <p:cNvSpPr>
            <a:spLocks noGrp="1"/>
          </p:cNvSpPr>
          <p:nvPr>
            <p:ph type="ftr" sz="quarter" idx="23"/>
          </p:nvPr>
        </p:nvSpPr>
        <p:spPr/>
        <p:txBody>
          <a:bodyPr/>
          <a:lstStyle/>
          <a:p>
            <a:r>
              <a:rPr lang="en-US"/>
              <a:t>WiFi Solutions</a:t>
            </a:r>
            <a:endParaRPr lang="de-DE" dirty="0"/>
          </a:p>
        </p:txBody>
      </p:sp>
      <p:sp>
        <p:nvSpPr>
          <p:cNvPr id="8" name="Foliennummer"/>
          <p:cNvSpPr>
            <a:spLocks noGrp="1"/>
          </p:cNvSpPr>
          <p:nvPr>
            <p:ph type="sldNum" sz="quarter" idx="24"/>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22924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1_Textbox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17"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3" name="Text"/>
          <p:cNvSpPr>
            <a:spLocks noGrp="1"/>
          </p:cNvSpPr>
          <p:nvPr>
            <p:ph idx="1"/>
          </p:nvPr>
        </p:nvSpPr>
        <p:spPr bwMode="gray">
          <a:xfrm>
            <a:off x="935876" y="3599165"/>
            <a:ext cx="7343043" cy="4196628"/>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marL="395883" indent="0">
              <a:buFontTx/>
              <a:buNone/>
              <a:defRPr sz="2399"/>
            </a:lvl2pPr>
            <a:lvl3pPr marL="791776" indent="0">
              <a:buFontTx/>
              <a:buNone/>
              <a:defRPr sz="2199"/>
            </a:lvl3pPr>
            <a:lvl4pPr marL="1187667" indent="0">
              <a:buFontTx/>
              <a:buNone/>
              <a:defRPr sz="1800"/>
            </a:lvl4pPr>
          </a:lstStyle>
          <a:p>
            <a:pPr lvl="0"/>
            <a:r>
              <a:rPr lang="de-DE"/>
              <a:t>Textmasterformat bearbeiten</a:t>
            </a:r>
          </a:p>
        </p:txBody>
      </p:sp>
      <p:sp>
        <p:nvSpPr>
          <p:cNvPr id="28" name="Text"/>
          <p:cNvSpPr>
            <a:spLocks noGrp="1"/>
          </p:cNvSpPr>
          <p:nvPr>
            <p:ph idx="19"/>
          </p:nvPr>
        </p:nvSpPr>
        <p:spPr bwMode="gray">
          <a:xfrm>
            <a:off x="8516489" y="3599165"/>
            <a:ext cx="7343043" cy="4196628"/>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marL="395883" indent="0">
              <a:buFontTx/>
              <a:buNone/>
              <a:defRPr sz="2399"/>
            </a:lvl2pPr>
            <a:lvl3pPr marL="791776" indent="0">
              <a:buFontTx/>
              <a:buNone/>
              <a:defRPr sz="2199"/>
            </a:lvl3pPr>
            <a:lvl4pPr marL="1187667" indent="0">
              <a:buFontTx/>
              <a:buNone/>
              <a:defRPr sz="1800"/>
            </a:lvl4pPr>
          </a:lstStyle>
          <a:p>
            <a:pPr lvl="0"/>
            <a:r>
              <a:rPr lang="de-DE"/>
              <a:t>Textmasterformat bearbeiten</a:t>
            </a:r>
          </a:p>
        </p:txBody>
      </p:sp>
      <p:sp>
        <p:nvSpPr>
          <p:cNvPr id="21" name="Text"/>
          <p:cNvSpPr>
            <a:spLocks noGrp="1"/>
          </p:cNvSpPr>
          <p:nvPr>
            <p:ph idx="16"/>
          </p:nvPr>
        </p:nvSpPr>
        <p:spPr bwMode="gray">
          <a:xfrm>
            <a:off x="935876" y="8040536"/>
            <a:ext cx="7343043" cy="4196628"/>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marL="395883" indent="0">
              <a:buFontTx/>
              <a:buNone/>
              <a:defRPr sz="2399"/>
            </a:lvl2pPr>
            <a:lvl3pPr marL="791776" indent="0">
              <a:buFontTx/>
              <a:buNone/>
              <a:defRPr sz="2199"/>
            </a:lvl3pPr>
            <a:lvl4pPr marL="1187667" indent="0">
              <a:buFontTx/>
              <a:buNone/>
              <a:defRPr sz="1800"/>
            </a:lvl4pPr>
          </a:lstStyle>
          <a:p>
            <a:pPr lvl="0"/>
            <a:r>
              <a:rPr lang="de-DE"/>
              <a:t>Textmasterformat bearbeiten</a:t>
            </a:r>
          </a:p>
        </p:txBody>
      </p:sp>
      <p:sp>
        <p:nvSpPr>
          <p:cNvPr id="30" name="Text"/>
          <p:cNvSpPr>
            <a:spLocks noGrp="1"/>
          </p:cNvSpPr>
          <p:nvPr>
            <p:ph idx="21"/>
          </p:nvPr>
        </p:nvSpPr>
        <p:spPr bwMode="gray">
          <a:xfrm>
            <a:off x="8516489" y="8040536"/>
            <a:ext cx="7343043" cy="4196628"/>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marL="395883" indent="0">
              <a:buFontTx/>
              <a:buNone/>
              <a:defRPr sz="2399"/>
            </a:lvl2pPr>
            <a:lvl3pPr marL="791776" indent="0">
              <a:buFontTx/>
              <a:buNone/>
              <a:defRPr sz="2199"/>
            </a:lvl3pPr>
            <a:lvl4pPr marL="1187667" indent="0">
              <a:buFontTx/>
              <a:buNone/>
              <a:defRPr sz="1800"/>
            </a:lvl4pPr>
          </a:lstStyle>
          <a:p>
            <a:pPr lvl="0"/>
            <a:r>
              <a:rPr lang="de-DE"/>
              <a:t>Textmasterformat bearbeiten</a:t>
            </a:r>
          </a:p>
        </p:txBody>
      </p:sp>
      <p:sp>
        <p:nvSpPr>
          <p:cNvPr id="10" name="Bild"/>
          <p:cNvSpPr>
            <a:spLocks noGrp="1"/>
          </p:cNvSpPr>
          <p:nvPr>
            <p:ph type="pic" sz="quarter" idx="10"/>
          </p:nvPr>
        </p:nvSpPr>
        <p:spPr bwMode="gray">
          <a:xfrm>
            <a:off x="16097101" y="3599165"/>
            <a:ext cx="7343043" cy="8638000"/>
          </a:xfrm>
          <a:solidFill>
            <a:srgbClr val="EAEAEA"/>
          </a:solidFill>
          <a:ln w="6350">
            <a:solidFill>
              <a:schemeClr val="bg1">
                <a:lumMod val="75000"/>
              </a:schemeClr>
            </a:solidFill>
            <a:miter lim="800000"/>
          </a:ln>
        </p:spPr>
        <p:txBody>
          <a:bodyPr vert="horz" lIns="72000" tIns="72000" rIns="72000" bIns="72000" rtlCol="0">
            <a:noAutofit/>
          </a:bodyPr>
          <a:lstStyle>
            <a:lvl1pPr>
              <a:defRPr lang="de-DE" sz="2399" dirty="0"/>
            </a:lvl1pPr>
          </a:lstStyle>
          <a:p>
            <a:pPr lvl="0"/>
            <a:r>
              <a:rPr lang="de-DE"/>
              <a:t>Bild durch Klicken auf Symbol hinzufügen</a:t>
            </a:r>
            <a:endParaRPr lang="de-DE" dirty="0"/>
          </a:p>
        </p:txBody>
      </p:sp>
      <p:sp>
        <p:nvSpPr>
          <p:cNvPr id="4" name="Datum"/>
          <p:cNvSpPr>
            <a:spLocks noGrp="1"/>
          </p:cNvSpPr>
          <p:nvPr>
            <p:ph type="dt" sz="half" idx="22"/>
          </p:nvPr>
        </p:nvSpPr>
        <p:spPr/>
        <p:txBody>
          <a:bodyPr/>
          <a:lstStyle/>
          <a:p>
            <a:fld id="{9E53FDCF-37F2-4CC8-A132-AE90EA5BE223}" type="datetime1">
              <a:rPr lang="en-US" smtClean="0"/>
              <a:t>5/23/2025</a:t>
            </a:fld>
            <a:r>
              <a:rPr lang="de-DE" spc="600"/>
              <a:t> </a:t>
            </a:r>
            <a:r>
              <a:rPr lang="de-DE"/>
              <a:t>|</a:t>
            </a:r>
            <a:endParaRPr lang="de-DE" dirty="0"/>
          </a:p>
        </p:txBody>
      </p:sp>
      <p:sp>
        <p:nvSpPr>
          <p:cNvPr id="7" name="Fußzeile"/>
          <p:cNvSpPr>
            <a:spLocks noGrp="1"/>
          </p:cNvSpPr>
          <p:nvPr>
            <p:ph type="ftr" sz="quarter" idx="23"/>
          </p:nvPr>
        </p:nvSpPr>
        <p:spPr/>
        <p:txBody>
          <a:bodyPr/>
          <a:lstStyle/>
          <a:p>
            <a:r>
              <a:rPr lang="en-US"/>
              <a:t>WiFi Solutions</a:t>
            </a:r>
            <a:endParaRPr lang="de-DE" dirty="0"/>
          </a:p>
        </p:txBody>
      </p:sp>
      <p:sp>
        <p:nvSpPr>
          <p:cNvPr id="8" name="Foliennummer"/>
          <p:cNvSpPr>
            <a:spLocks noGrp="1"/>
          </p:cNvSpPr>
          <p:nvPr>
            <p:ph type="sldNum" sz="quarter" idx="24"/>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385028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2_Textbox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17"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3" name="Text"/>
          <p:cNvSpPr>
            <a:spLocks noGrp="1"/>
          </p:cNvSpPr>
          <p:nvPr>
            <p:ph idx="1"/>
          </p:nvPr>
        </p:nvSpPr>
        <p:spPr bwMode="gray">
          <a:xfrm>
            <a:off x="935876" y="3599165"/>
            <a:ext cx="7343043" cy="4196628"/>
          </a:xfrm>
          <a:solidFill>
            <a:schemeClr val="tx2">
              <a:alpha val="25000"/>
            </a:schemeClr>
          </a:solidFill>
          <a:ln w="6350">
            <a:solidFill>
              <a:schemeClr val="bg1">
                <a:lumMod val="75000"/>
              </a:schemeClr>
            </a:solidFill>
            <a:miter lim="800000"/>
          </a:ln>
        </p:spPr>
        <p:txBody>
          <a:bodyPr lIns="180000" tIns="180000" rIns="180000" bIns="180000"/>
          <a:lstStyle>
            <a:lvl1pPr marL="0" indent="0">
              <a:buFontTx/>
              <a:buNone/>
              <a:defRPr sz="2799"/>
            </a:lvl1pPr>
            <a:lvl2pPr marL="395883" indent="0">
              <a:buFontTx/>
              <a:buNone/>
              <a:defRPr sz="2399"/>
            </a:lvl2pPr>
            <a:lvl3pPr marL="791776" indent="0">
              <a:buFontTx/>
              <a:buNone/>
              <a:defRPr sz="2199"/>
            </a:lvl3pPr>
            <a:lvl4pPr marL="1187667" indent="0">
              <a:buFontTx/>
              <a:buNone/>
              <a:defRPr sz="1800"/>
            </a:lvl4pPr>
          </a:lstStyle>
          <a:p>
            <a:pPr lvl="0"/>
            <a:r>
              <a:rPr lang="de-DE"/>
              <a:t>Textmasterformat bearbeiten</a:t>
            </a:r>
          </a:p>
        </p:txBody>
      </p:sp>
      <p:sp>
        <p:nvSpPr>
          <p:cNvPr id="28" name="Text"/>
          <p:cNvSpPr>
            <a:spLocks noGrp="1"/>
          </p:cNvSpPr>
          <p:nvPr>
            <p:ph idx="19"/>
          </p:nvPr>
        </p:nvSpPr>
        <p:spPr bwMode="gray">
          <a:xfrm>
            <a:off x="8516489" y="3599165"/>
            <a:ext cx="7343043" cy="4196628"/>
          </a:xfrm>
          <a:solidFill>
            <a:schemeClr val="tx2">
              <a:alpha val="50000"/>
            </a:schemeClr>
          </a:solidFill>
          <a:ln w="6350">
            <a:solidFill>
              <a:schemeClr val="bg1">
                <a:lumMod val="75000"/>
              </a:schemeClr>
            </a:solidFill>
            <a:miter lim="800000"/>
          </a:ln>
        </p:spPr>
        <p:txBody>
          <a:bodyPr lIns="180000" tIns="180000" rIns="180000" bIns="180000"/>
          <a:lstStyle>
            <a:lvl1pPr marL="0" indent="0">
              <a:buFontTx/>
              <a:buNone/>
              <a:defRPr sz="2799"/>
            </a:lvl1pPr>
            <a:lvl2pPr marL="395883" indent="0">
              <a:buFontTx/>
              <a:buNone/>
              <a:defRPr sz="2399"/>
            </a:lvl2pPr>
            <a:lvl3pPr marL="791776" indent="0">
              <a:buFontTx/>
              <a:buNone/>
              <a:defRPr sz="2199"/>
            </a:lvl3pPr>
            <a:lvl4pPr marL="1187667" indent="0">
              <a:buFontTx/>
              <a:buNone/>
              <a:defRPr sz="1800"/>
            </a:lvl4pPr>
          </a:lstStyle>
          <a:p>
            <a:pPr lvl="0"/>
            <a:r>
              <a:rPr lang="de-DE"/>
              <a:t>Textmasterformat bearbeiten</a:t>
            </a:r>
          </a:p>
        </p:txBody>
      </p:sp>
      <p:sp>
        <p:nvSpPr>
          <p:cNvPr id="21" name="Text"/>
          <p:cNvSpPr>
            <a:spLocks noGrp="1"/>
          </p:cNvSpPr>
          <p:nvPr>
            <p:ph idx="16"/>
          </p:nvPr>
        </p:nvSpPr>
        <p:spPr bwMode="gray">
          <a:xfrm>
            <a:off x="935876" y="8040536"/>
            <a:ext cx="7343043" cy="4196628"/>
          </a:xfrm>
          <a:solidFill>
            <a:schemeClr val="tx2">
              <a:alpha val="75000"/>
            </a:schemeClr>
          </a:solidFill>
          <a:ln w="6350">
            <a:solidFill>
              <a:schemeClr val="bg1">
                <a:lumMod val="75000"/>
              </a:schemeClr>
            </a:solidFill>
            <a:miter lim="800000"/>
          </a:ln>
        </p:spPr>
        <p:txBody>
          <a:bodyPr lIns="180000" tIns="180000" rIns="180000" bIns="180000"/>
          <a:lstStyle>
            <a:lvl1pPr marL="0" indent="0">
              <a:buFontTx/>
              <a:buNone/>
              <a:defRPr sz="2799"/>
            </a:lvl1pPr>
            <a:lvl2pPr marL="395883" indent="0">
              <a:buFontTx/>
              <a:buNone/>
              <a:defRPr sz="2399"/>
            </a:lvl2pPr>
            <a:lvl3pPr marL="791776" indent="0">
              <a:buFontTx/>
              <a:buNone/>
              <a:defRPr sz="2199"/>
            </a:lvl3pPr>
            <a:lvl4pPr marL="1187667" indent="0">
              <a:buFontTx/>
              <a:buNone/>
              <a:defRPr sz="1800"/>
            </a:lvl4pPr>
          </a:lstStyle>
          <a:p>
            <a:pPr lvl="0"/>
            <a:r>
              <a:rPr lang="de-DE"/>
              <a:t>Textmasterformat bearbeiten</a:t>
            </a:r>
          </a:p>
        </p:txBody>
      </p:sp>
      <p:sp>
        <p:nvSpPr>
          <p:cNvPr id="30" name="Text"/>
          <p:cNvSpPr>
            <a:spLocks noGrp="1"/>
          </p:cNvSpPr>
          <p:nvPr>
            <p:ph idx="21"/>
          </p:nvPr>
        </p:nvSpPr>
        <p:spPr bwMode="gray">
          <a:xfrm>
            <a:off x="8516489" y="8040536"/>
            <a:ext cx="7343043" cy="4196628"/>
          </a:xfrm>
          <a:solidFill>
            <a:schemeClr val="tx2"/>
          </a:solidFill>
          <a:ln w="6350">
            <a:solidFill>
              <a:schemeClr val="bg1">
                <a:lumMod val="75000"/>
              </a:schemeClr>
            </a:solidFill>
            <a:miter lim="800000"/>
          </a:ln>
        </p:spPr>
        <p:txBody>
          <a:bodyPr lIns="180000" tIns="180000" rIns="180000" bIns="180000"/>
          <a:lstStyle>
            <a:lvl1pPr marL="0" indent="0">
              <a:buFontTx/>
              <a:buNone/>
              <a:defRPr sz="2799"/>
            </a:lvl1pPr>
            <a:lvl2pPr marL="395883" indent="0">
              <a:buFontTx/>
              <a:buNone/>
              <a:defRPr sz="2399"/>
            </a:lvl2pPr>
            <a:lvl3pPr marL="791776" indent="0">
              <a:buFontTx/>
              <a:buNone/>
              <a:defRPr sz="2199"/>
            </a:lvl3pPr>
            <a:lvl4pPr marL="1187667" indent="0">
              <a:buFontTx/>
              <a:buNone/>
              <a:defRPr sz="1800"/>
            </a:lvl4pPr>
          </a:lstStyle>
          <a:p>
            <a:pPr lvl="0"/>
            <a:r>
              <a:rPr lang="de-DE"/>
              <a:t>Textmasterformat bearbeiten</a:t>
            </a:r>
          </a:p>
        </p:txBody>
      </p:sp>
      <p:sp>
        <p:nvSpPr>
          <p:cNvPr id="10" name="Bild"/>
          <p:cNvSpPr>
            <a:spLocks noGrp="1"/>
          </p:cNvSpPr>
          <p:nvPr>
            <p:ph type="pic" sz="quarter" idx="10"/>
          </p:nvPr>
        </p:nvSpPr>
        <p:spPr bwMode="gray">
          <a:xfrm>
            <a:off x="16097101" y="3599165"/>
            <a:ext cx="7343043" cy="8638000"/>
          </a:xfrm>
          <a:solidFill>
            <a:srgbClr val="EAEAEA"/>
          </a:solidFill>
          <a:ln w="6350">
            <a:solidFill>
              <a:schemeClr val="bg1">
                <a:lumMod val="75000"/>
              </a:schemeClr>
            </a:solidFill>
            <a:miter lim="800000"/>
          </a:ln>
        </p:spPr>
        <p:txBody>
          <a:bodyPr vert="horz" lIns="72000" tIns="72000" rIns="72000" bIns="72000" rtlCol="0">
            <a:noAutofit/>
          </a:bodyPr>
          <a:lstStyle>
            <a:lvl1pPr>
              <a:defRPr lang="de-DE" sz="2399" dirty="0"/>
            </a:lvl1pPr>
          </a:lstStyle>
          <a:p>
            <a:pPr lvl="0"/>
            <a:r>
              <a:rPr lang="de-DE"/>
              <a:t>Bild durch Klicken auf Symbol hinzufügen</a:t>
            </a:r>
            <a:endParaRPr lang="de-DE" dirty="0"/>
          </a:p>
        </p:txBody>
      </p:sp>
      <p:sp>
        <p:nvSpPr>
          <p:cNvPr id="4" name="Datum"/>
          <p:cNvSpPr>
            <a:spLocks noGrp="1"/>
          </p:cNvSpPr>
          <p:nvPr>
            <p:ph type="dt" sz="half" idx="22"/>
          </p:nvPr>
        </p:nvSpPr>
        <p:spPr/>
        <p:txBody>
          <a:bodyPr/>
          <a:lstStyle/>
          <a:p>
            <a:fld id="{C4AB24BA-4876-47D4-A453-8C810C3B5A91}" type="datetime1">
              <a:rPr lang="en-US" smtClean="0"/>
              <a:t>5/23/2025</a:t>
            </a:fld>
            <a:r>
              <a:rPr lang="de-DE" spc="600"/>
              <a:t> </a:t>
            </a:r>
            <a:r>
              <a:rPr lang="de-DE"/>
              <a:t>|</a:t>
            </a:r>
            <a:endParaRPr lang="de-DE" dirty="0"/>
          </a:p>
        </p:txBody>
      </p:sp>
      <p:sp>
        <p:nvSpPr>
          <p:cNvPr id="7" name="Fußzeile"/>
          <p:cNvSpPr>
            <a:spLocks noGrp="1"/>
          </p:cNvSpPr>
          <p:nvPr>
            <p:ph type="ftr" sz="quarter" idx="23"/>
          </p:nvPr>
        </p:nvSpPr>
        <p:spPr/>
        <p:txBody>
          <a:bodyPr/>
          <a:lstStyle/>
          <a:p>
            <a:r>
              <a:rPr lang="en-US"/>
              <a:t>WiFi Solutions</a:t>
            </a:r>
            <a:endParaRPr lang="de-DE" dirty="0"/>
          </a:p>
        </p:txBody>
      </p:sp>
      <p:sp>
        <p:nvSpPr>
          <p:cNvPr id="8" name="Foliennummer"/>
          <p:cNvSpPr>
            <a:spLocks noGrp="1"/>
          </p:cNvSpPr>
          <p:nvPr>
            <p:ph type="sldNum" sz="quarter" idx="24"/>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4158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3_Textbox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17"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3" name="Text"/>
          <p:cNvSpPr>
            <a:spLocks noGrp="1"/>
          </p:cNvSpPr>
          <p:nvPr>
            <p:ph idx="1"/>
          </p:nvPr>
        </p:nvSpPr>
        <p:spPr bwMode="gray">
          <a:xfrm>
            <a:off x="935876" y="3599165"/>
            <a:ext cx="7343043" cy="2720970"/>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28" name="Text"/>
          <p:cNvSpPr>
            <a:spLocks noGrp="1"/>
          </p:cNvSpPr>
          <p:nvPr>
            <p:ph idx="19"/>
          </p:nvPr>
        </p:nvSpPr>
        <p:spPr bwMode="gray">
          <a:xfrm>
            <a:off x="8516489" y="3599165"/>
            <a:ext cx="7343043" cy="2720970"/>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19" name="Text"/>
          <p:cNvSpPr>
            <a:spLocks noGrp="1"/>
          </p:cNvSpPr>
          <p:nvPr>
            <p:ph idx="15"/>
          </p:nvPr>
        </p:nvSpPr>
        <p:spPr bwMode="gray">
          <a:xfrm>
            <a:off x="935876" y="6557680"/>
            <a:ext cx="7343043" cy="2720970"/>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29" name="Text"/>
          <p:cNvSpPr>
            <a:spLocks noGrp="1"/>
          </p:cNvSpPr>
          <p:nvPr>
            <p:ph idx="20"/>
          </p:nvPr>
        </p:nvSpPr>
        <p:spPr bwMode="gray">
          <a:xfrm>
            <a:off x="8516489" y="6557680"/>
            <a:ext cx="7343043" cy="2720970"/>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21" name="Text"/>
          <p:cNvSpPr>
            <a:spLocks noGrp="1"/>
          </p:cNvSpPr>
          <p:nvPr>
            <p:ph idx="16"/>
          </p:nvPr>
        </p:nvSpPr>
        <p:spPr bwMode="gray">
          <a:xfrm>
            <a:off x="935876" y="9516194"/>
            <a:ext cx="7343043" cy="2720970"/>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30" name="Text"/>
          <p:cNvSpPr>
            <a:spLocks noGrp="1"/>
          </p:cNvSpPr>
          <p:nvPr>
            <p:ph idx="21"/>
          </p:nvPr>
        </p:nvSpPr>
        <p:spPr bwMode="gray">
          <a:xfrm>
            <a:off x="8516489" y="9516194"/>
            <a:ext cx="7343043" cy="2720970"/>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10" name="Bild"/>
          <p:cNvSpPr>
            <a:spLocks noGrp="1"/>
          </p:cNvSpPr>
          <p:nvPr>
            <p:ph type="pic" sz="quarter" idx="10"/>
          </p:nvPr>
        </p:nvSpPr>
        <p:spPr bwMode="gray">
          <a:xfrm>
            <a:off x="16097101" y="3599165"/>
            <a:ext cx="7343043" cy="8638000"/>
          </a:xfrm>
          <a:solidFill>
            <a:srgbClr val="EAEAEA"/>
          </a:solidFill>
          <a:ln w="6350">
            <a:solidFill>
              <a:schemeClr val="bg1">
                <a:lumMod val="75000"/>
              </a:schemeClr>
            </a:solidFill>
            <a:miter lim="800000"/>
          </a:ln>
        </p:spPr>
        <p:txBody>
          <a:bodyPr vert="horz" lIns="72000" tIns="72000" rIns="72000" bIns="72000" rtlCol="0">
            <a:noAutofit/>
          </a:bodyPr>
          <a:lstStyle>
            <a:lvl1pPr>
              <a:defRPr lang="de-DE" sz="2399" dirty="0"/>
            </a:lvl1pPr>
          </a:lstStyle>
          <a:p>
            <a:pPr lvl="0"/>
            <a:r>
              <a:rPr lang="de-DE"/>
              <a:t>Bild durch Klicken auf Symbol hinzufügen</a:t>
            </a:r>
            <a:endParaRPr lang="de-DE" dirty="0"/>
          </a:p>
        </p:txBody>
      </p:sp>
      <p:sp>
        <p:nvSpPr>
          <p:cNvPr id="4" name="Datum"/>
          <p:cNvSpPr>
            <a:spLocks noGrp="1"/>
          </p:cNvSpPr>
          <p:nvPr>
            <p:ph type="dt" sz="half" idx="22"/>
          </p:nvPr>
        </p:nvSpPr>
        <p:spPr/>
        <p:txBody>
          <a:bodyPr/>
          <a:lstStyle/>
          <a:p>
            <a:fld id="{D33F7499-79A3-41A5-9629-32062FFA0847}" type="datetime1">
              <a:rPr lang="en-US" smtClean="0"/>
              <a:t>5/23/2025</a:t>
            </a:fld>
            <a:r>
              <a:rPr lang="de-DE" spc="600"/>
              <a:t> </a:t>
            </a:r>
            <a:r>
              <a:rPr lang="de-DE"/>
              <a:t>|</a:t>
            </a:r>
            <a:endParaRPr lang="de-DE" dirty="0"/>
          </a:p>
        </p:txBody>
      </p:sp>
      <p:sp>
        <p:nvSpPr>
          <p:cNvPr id="7" name="Fußzeile"/>
          <p:cNvSpPr>
            <a:spLocks noGrp="1"/>
          </p:cNvSpPr>
          <p:nvPr>
            <p:ph type="ftr" sz="quarter" idx="23"/>
          </p:nvPr>
        </p:nvSpPr>
        <p:spPr/>
        <p:txBody>
          <a:bodyPr/>
          <a:lstStyle/>
          <a:p>
            <a:r>
              <a:rPr lang="en-US"/>
              <a:t>WiFi Solutions</a:t>
            </a:r>
            <a:endParaRPr lang="de-DE" dirty="0"/>
          </a:p>
        </p:txBody>
      </p:sp>
      <p:sp>
        <p:nvSpPr>
          <p:cNvPr id="8" name="Foliennummer"/>
          <p:cNvSpPr>
            <a:spLocks noGrp="1"/>
          </p:cNvSpPr>
          <p:nvPr>
            <p:ph type="sldNum" sz="quarter" idx="24"/>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121299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4_Textbox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17"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3" name="Text"/>
          <p:cNvSpPr>
            <a:spLocks noGrp="1"/>
          </p:cNvSpPr>
          <p:nvPr>
            <p:ph idx="1"/>
          </p:nvPr>
        </p:nvSpPr>
        <p:spPr bwMode="gray">
          <a:xfrm>
            <a:off x="935876" y="3599165"/>
            <a:ext cx="7343043" cy="2720970"/>
          </a:xfrm>
          <a:solidFill>
            <a:schemeClr val="tx2">
              <a:alpha val="25000"/>
            </a:schemeClr>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28" name="Text"/>
          <p:cNvSpPr>
            <a:spLocks noGrp="1"/>
          </p:cNvSpPr>
          <p:nvPr>
            <p:ph idx="19"/>
          </p:nvPr>
        </p:nvSpPr>
        <p:spPr bwMode="gray">
          <a:xfrm>
            <a:off x="8516489" y="3599165"/>
            <a:ext cx="7343043" cy="2720970"/>
          </a:xfrm>
          <a:solidFill>
            <a:schemeClr val="tx2">
              <a:alpha val="25000"/>
            </a:schemeClr>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19" name="Text"/>
          <p:cNvSpPr>
            <a:spLocks noGrp="1"/>
          </p:cNvSpPr>
          <p:nvPr>
            <p:ph idx="15"/>
          </p:nvPr>
        </p:nvSpPr>
        <p:spPr bwMode="gray">
          <a:xfrm>
            <a:off x="935876" y="6557680"/>
            <a:ext cx="7343043" cy="2720970"/>
          </a:xfrm>
          <a:solidFill>
            <a:schemeClr val="tx2">
              <a:alpha val="50000"/>
            </a:schemeClr>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29" name="Text"/>
          <p:cNvSpPr>
            <a:spLocks noGrp="1"/>
          </p:cNvSpPr>
          <p:nvPr>
            <p:ph idx="20"/>
          </p:nvPr>
        </p:nvSpPr>
        <p:spPr bwMode="gray">
          <a:xfrm>
            <a:off x="8516489" y="6557680"/>
            <a:ext cx="7343043" cy="2720970"/>
          </a:xfrm>
          <a:solidFill>
            <a:schemeClr val="tx2">
              <a:alpha val="50000"/>
            </a:schemeClr>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21" name="Text"/>
          <p:cNvSpPr>
            <a:spLocks noGrp="1"/>
          </p:cNvSpPr>
          <p:nvPr>
            <p:ph idx="16"/>
          </p:nvPr>
        </p:nvSpPr>
        <p:spPr bwMode="gray">
          <a:xfrm>
            <a:off x="935876" y="9516194"/>
            <a:ext cx="7343043" cy="2720970"/>
          </a:xfrm>
          <a:solidFill>
            <a:schemeClr val="tx2">
              <a:alpha val="75000"/>
            </a:schemeClr>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30" name="Text"/>
          <p:cNvSpPr>
            <a:spLocks noGrp="1"/>
          </p:cNvSpPr>
          <p:nvPr>
            <p:ph idx="21"/>
          </p:nvPr>
        </p:nvSpPr>
        <p:spPr bwMode="gray">
          <a:xfrm>
            <a:off x="8516489" y="9516194"/>
            <a:ext cx="7343043" cy="2720970"/>
          </a:xfrm>
          <a:solidFill>
            <a:schemeClr val="tx2">
              <a:alpha val="75000"/>
            </a:schemeClr>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vl3pPr>
              <a:defRPr sz="2199"/>
            </a:lvl3pPr>
            <a:lvl4pPr>
              <a:defRPr sz="1800"/>
            </a:lvl4pPr>
          </a:lstStyle>
          <a:p>
            <a:pPr lvl="0"/>
            <a:r>
              <a:rPr lang="de-DE"/>
              <a:t>Textmasterformat bearbeiten</a:t>
            </a:r>
          </a:p>
        </p:txBody>
      </p:sp>
      <p:sp>
        <p:nvSpPr>
          <p:cNvPr id="10" name="Bild"/>
          <p:cNvSpPr>
            <a:spLocks noGrp="1"/>
          </p:cNvSpPr>
          <p:nvPr>
            <p:ph type="pic" sz="quarter" idx="10"/>
          </p:nvPr>
        </p:nvSpPr>
        <p:spPr bwMode="gray">
          <a:xfrm>
            <a:off x="16097101" y="3599165"/>
            <a:ext cx="7343043" cy="8638000"/>
          </a:xfrm>
          <a:solidFill>
            <a:srgbClr val="EAEAEA"/>
          </a:solidFill>
          <a:ln w="6350">
            <a:solidFill>
              <a:schemeClr val="bg1">
                <a:lumMod val="75000"/>
              </a:schemeClr>
            </a:solidFill>
            <a:miter lim="800000"/>
          </a:ln>
        </p:spPr>
        <p:txBody>
          <a:bodyPr vert="horz" lIns="72000" tIns="72000" rIns="72000" bIns="72000" rtlCol="0">
            <a:noAutofit/>
          </a:bodyPr>
          <a:lstStyle>
            <a:lvl1pPr>
              <a:defRPr lang="de-DE" sz="2399" dirty="0"/>
            </a:lvl1pPr>
          </a:lstStyle>
          <a:p>
            <a:pPr lvl="0"/>
            <a:r>
              <a:rPr lang="de-DE"/>
              <a:t>Bild durch Klicken auf Symbol hinzufügen</a:t>
            </a:r>
            <a:endParaRPr lang="de-DE" dirty="0"/>
          </a:p>
        </p:txBody>
      </p:sp>
      <p:sp>
        <p:nvSpPr>
          <p:cNvPr id="4" name="Datum"/>
          <p:cNvSpPr>
            <a:spLocks noGrp="1"/>
          </p:cNvSpPr>
          <p:nvPr>
            <p:ph type="dt" sz="half" idx="22"/>
          </p:nvPr>
        </p:nvSpPr>
        <p:spPr/>
        <p:txBody>
          <a:bodyPr/>
          <a:lstStyle/>
          <a:p>
            <a:fld id="{8BF4020F-6BE9-45B2-97BD-E4514A36DB55}" type="datetime1">
              <a:rPr lang="en-US" smtClean="0"/>
              <a:t>5/23/2025</a:t>
            </a:fld>
            <a:r>
              <a:rPr lang="de-DE" spc="600"/>
              <a:t> </a:t>
            </a:r>
            <a:r>
              <a:rPr lang="de-DE"/>
              <a:t>|</a:t>
            </a:r>
            <a:endParaRPr lang="de-DE" dirty="0"/>
          </a:p>
        </p:txBody>
      </p:sp>
      <p:sp>
        <p:nvSpPr>
          <p:cNvPr id="7" name="Fußzeile"/>
          <p:cNvSpPr>
            <a:spLocks noGrp="1"/>
          </p:cNvSpPr>
          <p:nvPr>
            <p:ph type="ftr" sz="quarter" idx="23"/>
          </p:nvPr>
        </p:nvSpPr>
        <p:spPr/>
        <p:txBody>
          <a:bodyPr/>
          <a:lstStyle/>
          <a:p>
            <a:r>
              <a:rPr lang="en-US"/>
              <a:t>WiFi Solutions</a:t>
            </a:r>
            <a:endParaRPr lang="de-DE" dirty="0"/>
          </a:p>
        </p:txBody>
      </p:sp>
      <p:sp>
        <p:nvSpPr>
          <p:cNvPr id="8" name="Foliennummer"/>
          <p:cNvSpPr>
            <a:spLocks noGrp="1"/>
          </p:cNvSpPr>
          <p:nvPr>
            <p:ph type="sldNum" sz="quarter" idx="24"/>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391008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Textbox &amp; Bild">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20"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3" name="Text"/>
          <p:cNvSpPr>
            <a:spLocks noGrp="1"/>
          </p:cNvSpPr>
          <p:nvPr>
            <p:ph idx="1"/>
          </p:nvPr>
        </p:nvSpPr>
        <p:spPr bwMode="gray">
          <a:xfrm>
            <a:off x="935876" y="3599164"/>
            <a:ext cx="7343043" cy="1979542"/>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stStyle>
          <a:p>
            <a:pPr lvl="0"/>
            <a:r>
              <a:rPr lang="de-DE" dirty="0"/>
              <a:t>Textmasterformat bearbeiten</a:t>
            </a:r>
          </a:p>
        </p:txBody>
      </p:sp>
      <p:sp>
        <p:nvSpPr>
          <p:cNvPr id="28" name="Text"/>
          <p:cNvSpPr>
            <a:spLocks noGrp="1"/>
          </p:cNvSpPr>
          <p:nvPr>
            <p:ph idx="19"/>
          </p:nvPr>
        </p:nvSpPr>
        <p:spPr bwMode="gray">
          <a:xfrm>
            <a:off x="8516489" y="3599164"/>
            <a:ext cx="7343043" cy="1979542"/>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stStyle>
          <a:p>
            <a:pPr lvl="0"/>
            <a:r>
              <a:rPr lang="de-DE"/>
              <a:t>Textmasterformat bearbeiten</a:t>
            </a:r>
          </a:p>
        </p:txBody>
      </p:sp>
      <p:sp>
        <p:nvSpPr>
          <p:cNvPr id="19" name="Text"/>
          <p:cNvSpPr>
            <a:spLocks noGrp="1"/>
          </p:cNvSpPr>
          <p:nvPr>
            <p:ph idx="15"/>
          </p:nvPr>
        </p:nvSpPr>
        <p:spPr bwMode="gray">
          <a:xfrm>
            <a:off x="935876" y="5818650"/>
            <a:ext cx="7343043" cy="1979542"/>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stStyle>
          <a:p>
            <a:pPr lvl="0"/>
            <a:r>
              <a:rPr lang="de-DE"/>
              <a:t>Textmasterformat bearbeiten</a:t>
            </a:r>
          </a:p>
        </p:txBody>
      </p:sp>
      <p:sp>
        <p:nvSpPr>
          <p:cNvPr id="29" name="Text"/>
          <p:cNvSpPr>
            <a:spLocks noGrp="1"/>
          </p:cNvSpPr>
          <p:nvPr>
            <p:ph idx="20"/>
          </p:nvPr>
        </p:nvSpPr>
        <p:spPr bwMode="gray">
          <a:xfrm>
            <a:off x="8516489" y="5818650"/>
            <a:ext cx="7343043" cy="1979542"/>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stStyle>
          <a:p>
            <a:pPr lvl="0"/>
            <a:r>
              <a:rPr lang="de-DE"/>
              <a:t>Textmasterformat bearbeiten</a:t>
            </a:r>
          </a:p>
        </p:txBody>
      </p:sp>
      <p:sp>
        <p:nvSpPr>
          <p:cNvPr id="21" name="Text"/>
          <p:cNvSpPr>
            <a:spLocks noGrp="1"/>
          </p:cNvSpPr>
          <p:nvPr>
            <p:ph idx="16"/>
          </p:nvPr>
        </p:nvSpPr>
        <p:spPr bwMode="gray">
          <a:xfrm>
            <a:off x="935876" y="8038137"/>
            <a:ext cx="7343043" cy="1979542"/>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stStyle>
          <a:p>
            <a:pPr lvl="0"/>
            <a:r>
              <a:rPr lang="de-DE"/>
              <a:t>Textmasterformat bearbeiten</a:t>
            </a:r>
          </a:p>
        </p:txBody>
      </p:sp>
      <p:sp>
        <p:nvSpPr>
          <p:cNvPr id="30" name="Text"/>
          <p:cNvSpPr>
            <a:spLocks noGrp="1"/>
          </p:cNvSpPr>
          <p:nvPr>
            <p:ph idx="21"/>
          </p:nvPr>
        </p:nvSpPr>
        <p:spPr bwMode="gray">
          <a:xfrm>
            <a:off x="8516489" y="8038137"/>
            <a:ext cx="7343043" cy="1979542"/>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stStyle>
          <a:p>
            <a:pPr lvl="0"/>
            <a:r>
              <a:rPr lang="de-DE"/>
              <a:t>Textmasterformat bearbeiten</a:t>
            </a:r>
          </a:p>
        </p:txBody>
      </p:sp>
      <p:sp>
        <p:nvSpPr>
          <p:cNvPr id="25" name="Text"/>
          <p:cNvSpPr>
            <a:spLocks noGrp="1"/>
          </p:cNvSpPr>
          <p:nvPr>
            <p:ph idx="22"/>
          </p:nvPr>
        </p:nvSpPr>
        <p:spPr bwMode="gray">
          <a:xfrm>
            <a:off x="935876" y="10257623"/>
            <a:ext cx="7343043" cy="1979542"/>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stStyle>
          <a:p>
            <a:pPr lvl="0"/>
            <a:r>
              <a:rPr lang="de-DE"/>
              <a:t>Textmasterformat bearbeiten</a:t>
            </a:r>
          </a:p>
        </p:txBody>
      </p:sp>
      <p:sp>
        <p:nvSpPr>
          <p:cNvPr id="26" name="Text"/>
          <p:cNvSpPr>
            <a:spLocks noGrp="1"/>
          </p:cNvSpPr>
          <p:nvPr>
            <p:ph idx="23"/>
          </p:nvPr>
        </p:nvSpPr>
        <p:spPr bwMode="gray">
          <a:xfrm>
            <a:off x="8516489" y="10257623"/>
            <a:ext cx="7343043" cy="1979542"/>
          </a:xfrm>
          <a:solidFill>
            <a:srgbClr val="EAEAEA"/>
          </a:solidFill>
          <a:ln w="6350">
            <a:solidFill>
              <a:schemeClr val="bg1">
                <a:lumMod val="75000"/>
              </a:schemeClr>
            </a:solidFill>
            <a:miter lim="800000"/>
          </a:ln>
        </p:spPr>
        <p:txBody>
          <a:bodyPr lIns="180000" tIns="180000" rIns="180000" bIns="180000"/>
          <a:lstStyle>
            <a:lvl1pPr marL="0" indent="0">
              <a:buFontTx/>
              <a:buNone/>
              <a:defRPr sz="2799"/>
            </a:lvl1pPr>
            <a:lvl2pPr>
              <a:defRPr sz="2399"/>
            </a:lvl2pPr>
          </a:lstStyle>
          <a:p>
            <a:pPr lvl="0"/>
            <a:r>
              <a:rPr lang="de-DE"/>
              <a:t>Textmasterformat bearbeiten</a:t>
            </a:r>
          </a:p>
        </p:txBody>
      </p:sp>
      <p:sp>
        <p:nvSpPr>
          <p:cNvPr id="10" name="Bild"/>
          <p:cNvSpPr>
            <a:spLocks noGrp="1"/>
          </p:cNvSpPr>
          <p:nvPr>
            <p:ph type="pic" sz="quarter" idx="10"/>
          </p:nvPr>
        </p:nvSpPr>
        <p:spPr bwMode="gray">
          <a:xfrm>
            <a:off x="16097101" y="3599165"/>
            <a:ext cx="7343043" cy="8638000"/>
          </a:xfrm>
          <a:solidFill>
            <a:srgbClr val="EAEAEA"/>
          </a:solidFill>
          <a:ln w="6350">
            <a:solidFill>
              <a:schemeClr val="bg1">
                <a:lumMod val="75000"/>
              </a:schemeClr>
            </a:solidFill>
            <a:miter lim="800000"/>
          </a:ln>
        </p:spPr>
        <p:txBody>
          <a:bodyPr vert="horz" lIns="72000" tIns="72000" rIns="72000" bIns="72000" rtlCol="0">
            <a:noAutofit/>
          </a:bodyPr>
          <a:lstStyle>
            <a:lvl1pPr>
              <a:defRPr lang="de-DE" sz="2399" dirty="0"/>
            </a:lvl1pPr>
          </a:lstStyle>
          <a:p>
            <a:pPr lvl="0"/>
            <a:r>
              <a:rPr lang="de-DE"/>
              <a:t>Bild durch Klicken auf Symbol hinzufügen</a:t>
            </a:r>
            <a:endParaRPr lang="de-DE" dirty="0"/>
          </a:p>
        </p:txBody>
      </p:sp>
      <p:sp>
        <p:nvSpPr>
          <p:cNvPr id="4" name="Datum"/>
          <p:cNvSpPr>
            <a:spLocks noGrp="1"/>
          </p:cNvSpPr>
          <p:nvPr>
            <p:ph type="dt" sz="half" idx="24"/>
          </p:nvPr>
        </p:nvSpPr>
        <p:spPr/>
        <p:txBody>
          <a:bodyPr/>
          <a:lstStyle/>
          <a:p>
            <a:fld id="{5ADF48FA-B7EA-44A4-852B-FE8370C5B8EE}" type="datetime1">
              <a:rPr lang="en-US" smtClean="0"/>
              <a:t>5/23/2025</a:t>
            </a:fld>
            <a:r>
              <a:rPr lang="de-DE" spc="600"/>
              <a:t> </a:t>
            </a:r>
            <a:r>
              <a:rPr lang="de-DE"/>
              <a:t>|</a:t>
            </a:r>
            <a:endParaRPr lang="de-DE" dirty="0"/>
          </a:p>
        </p:txBody>
      </p:sp>
      <p:sp>
        <p:nvSpPr>
          <p:cNvPr id="7" name="Fußzeile"/>
          <p:cNvSpPr>
            <a:spLocks noGrp="1"/>
          </p:cNvSpPr>
          <p:nvPr>
            <p:ph type="ftr" sz="quarter" idx="25"/>
          </p:nvPr>
        </p:nvSpPr>
        <p:spPr/>
        <p:txBody>
          <a:bodyPr/>
          <a:lstStyle/>
          <a:p>
            <a:r>
              <a:rPr lang="en-US"/>
              <a:t>WiFi Solutions</a:t>
            </a:r>
            <a:endParaRPr lang="de-DE" dirty="0"/>
          </a:p>
        </p:txBody>
      </p:sp>
      <p:sp>
        <p:nvSpPr>
          <p:cNvPr id="8" name="Foliennummer"/>
          <p:cNvSpPr>
            <a:spLocks noGrp="1"/>
          </p:cNvSpPr>
          <p:nvPr>
            <p:ph type="sldNum" sz="quarter" idx="26"/>
          </p:nvPr>
        </p:nvSpPr>
        <p:spPr/>
        <p:txBody>
          <a:bodyPr/>
          <a:lstStyle/>
          <a:p>
            <a:fld id="{CCD0F94C-DD59-441C-898F-450266E81640}" type="slidenum">
              <a:rPr lang="de-DE" smtClean="0"/>
              <a:pPr/>
              <a:t>‹#›</a:t>
            </a:fld>
            <a:endParaRPr lang="de-DE" dirty="0"/>
          </a:p>
        </p:txBody>
      </p:sp>
    </p:spTree>
    <p:extLst>
      <p:ext uri="{BB962C8B-B14F-4D97-AF65-F5344CB8AC3E}">
        <p14:creationId xmlns:p14="http://schemas.microsoft.com/office/powerpoint/2010/main" val="40465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6_Textboxes">
    <p:spTree>
      <p:nvGrpSpPr>
        <p:cNvPr id="1" name=""/>
        <p:cNvGrpSpPr/>
        <p:nvPr/>
      </p:nvGrpSpPr>
      <p:grpSpPr>
        <a:xfrm>
          <a:off x="0" y="0"/>
          <a:ext cx="0" cy="0"/>
          <a:chOff x="0" y="0"/>
          <a:chExt cx="0" cy="0"/>
        </a:xfrm>
      </p:grpSpPr>
      <p:sp>
        <p:nvSpPr>
          <p:cNvPr id="33" name="Text"/>
          <p:cNvSpPr>
            <a:spLocks noGrp="1"/>
          </p:cNvSpPr>
          <p:nvPr>
            <p:ph type="body" sz="quarter" idx="36"/>
          </p:nvPr>
        </p:nvSpPr>
        <p:spPr bwMode="gray">
          <a:xfrm>
            <a:off x="8516489" y="3941741"/>
            <a:ext cx="7343043" cy="1392366"/>
          </a:xfrm>
          <a:solidFill>
            <a:srgbClr val="FFCC00">
              <a:alpha val="25098"/>
            </a:srgbClr>
          </a:solidFill>
          <a:ln w="6350">
            <a:noFill/>
            <a:miter lim="800000"/>
          </a:ln>
        </p:spPr>
        <p:txBody>
          <a:bodyPr lIns="180000" tIns="180000" rIns="180000" bIns="180000"/>
          <a:lstStyle>
            <a:lvl1pPr marL="0" indent="0">
              <a:buFontTx/>
              <a:buNone/>
              <a:defRPr/>
            </a:lvl1pPr>
          </a:lstStyle>
          <a:p>
            <a:pPr lvl="0"/>
            <a:endParaRPr lang="de-DE" dirty="0"/>
          </a:p>
        </p:txBody>
      </p:sp>
      <p:sp>
        <p:nvSpPr>
          <p:cNvPr id="24" name="Text"/>
          <p:cNvSpPr>
            <a:spLocks noGrp="1"/>
          </p:cNvSpPr>
          <p:nvPr>
            <p:ph type="body" sz="quarter" idx="32"/>
          </p:nvPr>
        </p:nvSpPr>
        <p:spPr bwMode="gray">
          <a:xfrm>
            <a:off x="935878" y="3941741"/>
            <a:ext cx="7343043" cy="1392366"/>
          </a:xfrm>
          <a:solidFill>
            <a:srgbClr val="FFCC00">
              <a:alpha val="25098"/>
            </a:srgbClr>
          </a:solidFill>
          <a:ln w="6350">
            <a:noFill/>
            <a:miter lim="800000"/>
          </a:ln>
        </p:spPr>
        <p:txBody>
          <a:bodyPr lIns="180000" tIns="180000" rIns="180000" bIns="180000"/>
          <a:lstStyle>
            <a:lvl1pPr marL="0" indent="0">
              <a:buFontTx/>
              <a:buNone/>
              <a:defRPr/>
            </a:lvl1pPr>
          </a:lstStyle>
          <a:p>
            <a:pPr lvl="0"/>
            <a:endParaRPr lang="de-DE" dirty="0"/>
          </a:p>
        </p:txBody>
      </p:sp>
      <p:sp>
        <p:nvSpPr>
          <p:cNvPr id="2" name="Titel"/>
          <p:cNvSpPr>
            <a:spLocks noGrp="1"/>
          </p:cNvSpPr>
          <p:nvPr>
            <p:ph type="title"/>
          </p:nvPr>
        </p:nvSpPr>
        <p:spPr>
          <a:xfrm>
            <a:off x="935876" y="1475658"/>
            <a:ext cx="22504268" cy="1295700"/>
          </a:xfrm>
        </p:spPr>
        <p:txBody>
          <a:bodyPr/>
          <a:lstStyle/>
          <a:p>
            <a:r>
              <a:rPr lang="de-DE"/>
              <a:t>Titelmasterformat durch Klicken bearbeiten</a:t>
            </a:r>
            <a:endParaRPr lang="de-DE" dirty="0"/>
          </a:p>
        </p:txBody>
      </p:sp>
      <p:sp>
        <p:nvSpPr>
          <p:cNvPr id="20" name="Untertitel"/>
          <p:cNvSpPr>
            <a:spLocks noGrp="1"/>
          </p:cNvSpPr>
          <p:nvPr>
            <p:ph type="body" sz="quarter" idx="13" hasCustomPrompt="1"/>
          </p:nvPr>
        </p:nvSpPr>
        <p:spPr>
          <a:xfrm>
            <a:off x="935878" y="2267475"/>
            <a:ext cx="22504268" cy="503883"/>
          </a:xfrm>
        </p:spPr>
        <p:txBody>
          <a:bodyPr rIns="2520000"/>
          <a:lstStyle>
            <a:lvl1pPr marL="0" indent="0">
              <a:buNone/>
              <a:defRPr sz="3199" b="0" i="1">
                <a:solidFill>
                  <a:schemeClr val="tx1">
                    <a:lumMod val="75000"/>
                    <a:lumOff val="25000"/>
                  </a:schemeClr>
                </a:solidFill>
              </a:defRPr>
            </a:lvl1pPr>
          </a:lstStyle>
          <a:p>
            <a:pPr lvl="0"/>
            <a:r>
              <a:rPr lang="de-DE" dirty="0"/>
              <a:t>Formatvorlage des Untertitelmasters durch Klicken bearbeiten</a:t>
            </a:r>
          </a:p>
        </p:txBody>
      </p:sp>
      <p:sp>
        <p:nvSpPr>
          <p:cNvPr id="4" name="Datum"/>
          <p:cNvSpPr>
            <a:spLocks noGrp="1"/>
          </p:cNvSpPr>
          <p:nvPr>
            <p:ph type="dt" sz="half" idx="24"/>
          </p:nvPr>
        </p:nvSpPr>
        <p:spPr/>
        <p:txBody>
          <a:bodyPr/>
          <a:lstStyle/>
          <a:p>
            <a:fld id="{9560064A-1644-4F4B-9001-B3C3FF21109D}" type="datetime1">
              <a:rPr lang="en-US" smtClean="0"/>
              <a:t>5/23/2025</a:t>
            </a:fld>
            <a:r>
              <a:rPr lang="de-DE" spc="600"/>
              <a:t> </a:t>
            </a:r>
            <a:r>
              <a:rPr lang="de-DE"/>
              <a:t>|</a:t>
            </a:r>
            <a:endParaRPr lang="de-DE" dirty="0"/>
          </a:p>
        </p:txBody>
      </p:sp>
      <p:sp>
        <p:nvSpPr>
          <p:cNvPr id="7" name="Fußzeile"/>
          <p:cNvSpPr>
            <a:spLocks noGrp="1"/>
          </p:cNvSpPr>
          <p:nvPr>
            <p:ph type="ftr" sz="quarter" idx="25"/>
          </p:nvPr>
        </p:nvSpPr>
        <p:spPr/>
        <p:txBody>
          <a:bodyPr/>
          <a:lstStyle/>
          <a:p>
            <a:r>
              <a:rPr lang="en-US"/>
              <a:t>WiFi Solutions</a:t>
            </a:r>
            <a:endParaRPr lang="de-DE" dirty="0"/>
          </a:p>
        </p:txBody>
      </p:sp>
      <p:sp>
        <p:nvSpPr>
          <p:cNvPr id="8" name="Foliennummer"/>
          <p:cNvSpPr>
            <a:spLocks noGrp="1"/>
          </p:cNvSpPr>
          <p:nvPr>
            <p:ph type="sldNum" sz="quarter" idx="26"/>
          </p:nvPr>
        </p:nvSpPr>
        <p:spPr/>
        <p:txBody>
          <a:bodyPr/>
          <a:lstStyle/>
          <a:p>
            <a:fld id="{CCD0F94C-DD59-441C-898F-450266E81640}" type="slidenum">
              <a:rPr lang="de-DE" smtClean="0"/>
              <a:pPr/>
              <a:t>‹#›</a:t>
            </a:fld>
            <a:endParaRPr lang="de-DE" dirty="0"/>
          </a:p>
        </p:txBody>
      </p:sp>
      <p:sp>
        <p:nvSpPr>
          <p:cNvPr id="23" name="Text"/>
          <p:cNvSpPr>
            <a:spLocks noGrp="1"/>
          </p:cNvSpPr>
          <p:nvPr>
            <p:ph type="body" sz="quarter" idx="31"/>
          </p:nvPr>
        </p:nvSpPr>
        <p:spPr bwMode="gray">
          <a:xfrm>
            <a:off x="935878" y="3008815"/>
            <a:ext cx="7343043" cy="717474"/>
          </a:xfrm>
          <a:solidFill>
            <a:schemeClr val="accent1">
              <a:lumMod val="75000"/>
            </a:schemeClr>
          </a:solidFill>
          <a:ln w="6350">
            <a:solidFill>
              <a:schemeClr val="bg1">
                <a:lumMod val="75000"/>
              </a:schemeClr>
            </a:solidFill>
            <a:miter lim="800000"/>
          </a:ln>
        </p:spPr>
        <p:txBody>
          <a:bodyPr lIns="180000" tIns="180000" rIns="180000" bIns="180000" anchor="ctr"/>
          <a:lstStyle>
            <a:lvl1pPr marL="0" indent="0">
              <a:buFontTx/>
              <a:buNone/>
              <a:defRPr/>
            </a:lvl1pPr>
          </a:lstStyle>
          <a:p>
            <a:pPr lvl="0"/>
            <a:endParaRPr lang="de-DE" dirty="0"/>
          </a:p>
        </p:txBody>
      </p:sp>
      <p:sp>
        <p:nvSpPr>
          <p:cNvPr id="27" name="Text"/>
          <p:cNvSpPr>
            <a:spLocks noGrp="1"/>
          </p:cNvSpPr>
          <p:nvPr>
            <p:ph type="body" sz="quarter" idx="33"/>
          </p:nvPr>
        </p:nvSpPr>
        <p:spPr bwMode="gray">
          <a:xfrm>
            <a:off x="935874" y="5601713"/>
            <a:ext cx="7343043" cy="1392366"/>
          </a:xfrm>
          <a:solidFill>
            <a:schemeClr val="tx2">
              <a:alpha val="50000"/>
            </a:schemeClr>
          </a:solidFill>
          <a:ln w="6350">
            <a:noFill/>
            <a:miter lim="800000"/>
          </a:ln>
        </p:spPr>
        <p:txBody>
          <a:bodyPr vert="horz" lIns="180000" tIns="180000" rIns="180000" bIns="180000" rtlCol="0">
            <a:noAutofit/>
          </a:bodyPr>
          <a:lstStyle>
            <a:lvl1pPr>
              <a:defRPr lang="de-DE" sz="2799" dirty="0"/>
            </a:lvl1pPr>
          </a:lstStyle>
          <a:p>
            <a:pPr marL="0" lvl="0" indent="0">
              <a:buNone/>
            </a:pPr>
            <a:endParaRPr lang="de-DE" dirty="0"/>
          </a:p>
        </p:txBody>
      </p:sp>
      <p:sp>
        <p:nvSpPr>
          <p:cNvPr id="31" name="Text"/>
          <p:cNvSpPr>
            <a:spLocks noGrp="1"/>
          </p:cNvSpPr>
          <p:nvPr>
            <p:ph type="body" sz="quarter" idx="34"/>
          </p:nvPr>
        </p:nvSpPr>
        <p:spPr bwMode="gray">
          <a:xfrm>
            <a:off x="935874" y="7212476"/>
            <a:ext cx="7343043" cy="1392366"/>
          </a:xfrm>
          <a:solidFill>
            <a:schemeClr val="tx2">
              <a:alpha val="75000"/>
            </a:schemeClr>
          </a:solidFill>
          <a:ln w="6350">
            <a:noFill/>
            <a:miter lim="800000"/>
          </a:ln>
        </p:spPr>
        <p:txBody>
          <a:bodyPr vert="horz" lIns="180000" tIns="180000" rIns="180000" bIns="180000" rtlCol="0">
            <a:noAutofit/>
          </a:bodyPr>
          <a:lstStyle>
            <a:lvl1pPr>
              <a:defRPr lang="de-DE" sz="2799" dirty="0"/>
            </a:lvl1pPr>
          </a:lstStyle>
          <a:p>
            <a:pPr marL="0" lvl="0" indent="0">
              <a:buNone/>
            </a:pPr>
            <a:endParaRPr lang="de-DE" dirty="0"/>
          </a:p>
        </p:txBody>
      </p:sp>
      <p:sp>
        <p:nvSpPr>
          <p:cNvPr id="32" name="Text"/>
          <p:cNvSpPr>
            <a:spLocks noGrp="1"/>
          </p:cNvSpPr>
          <p:nvPr>
            <p:ph type="body" sz="quarter" idx="35"/>
          </p:nvPr>
        </p:nvSpPr>
        <p:spPr bwMode="gray">
          <a:xfrm>
            <a:off x="935874" y="8866815"/>
            <a:ext cx="7343043" cy="1392366"/>
          </a:xfrm>
          <a:solidFill>
            <a:schemeClr val="tx2"/>
          </a:solidFill>
          <a:ln w="6350">
            <a:noFill/>
            <a:miter lim="800000"/>
          </a:ln>
        </p:spPr>
        <p:txBody>
          <a:bodyPr vert="horz" lIns="180000" tIns="180000" rIns="180000" bIns="180000" rtlCol="0">
            <a:noAutofit/>
          </a:bodyPr>
          <a:lstStyle>
            <a:lvl1pPr>
              <a:defRPr lang="de-DE" sz="2799" dirty="0"/>
            </a:lvl1pPr>
          </a:lstStyle>
          <a:p>
            <a:pPr marL="0" lvl="0" indent="0">
              <a:buNone/>
            </a:pPr>
            <a:endParaRPr lang="de-DE" dirty="0"/>
          </a:p>
        </p:txBody>
      </p:sp>
      <p:sp>
        <p:nvSpPr>
          <p:cNvPr id="34" name="Text"/>
          <p:cNvSpPr>
            <a:spLocks noGrp="1"/>
          </p:cNvSpPr>
          <p:nvPr>
            <p:ph type="body" sz="quarter" idx="37"/>
          </p:nvPr>
        </p:nvSpPr>
        <p:spPr bwMode="gray">
          <a:xfrm>
            <a:off x="16116798" y="3934645"/>
            <a:ext cx="7343043" cy="1392366"/>
          </a:xfrm>
          <a:solidFill>
            <a:srgbClr val="FFCC00">
              <a:alpha val="25098"/>
            </a:srgbClr>
          </a:solidFill>
          <a:ln w="6350">
            <a:noFill/>
            <a:miter lim="800000"/>
          </a:ln>
        </p:spPr>
        <p:txBody>
          <a:bodyPr lIns="180000" tIns="180000" rIns="180000" bIns="180000"/>
          <a:lstStyle>
            <a:lvl1pPr marL="0" indent="0">
              <a:buFontTx/>
              <a:buNone/>
              <a:defRPr/>
            </a:lvl1pPr>
          </a:lstStyle>
          <a:p>
            <a:pPr lvl="0"/>
            <a:endParaRPr lang="de-DE" dirty="0"/>
          </a:p>
        </p:txBody>
      </p:sp>
      <p:sp>
        <p:nvSpPr>
          <p:cNvPr id="35" name="Text"/>
          <p:cNvSpPr>
            <a:spLocks noGrp="1"/>
          </p:cNvSpPr>
          <p:nvPr>
            <p:ph type="body" sz="quarter" idx="38"/>
          </p:nvPr>
        </p:nvSpPr>
        <p:spPr bwMode="gray">
          <a:xfrm>
            <a:off x="8516489" y="5601713"/>
            <a:ext cx="7343043" cy="1392366"/>
          </a:xfrm>
          <a:solidFill>
            <a:schemeClr val="tx2">
              <a:alpha val="50000"/>
            </a:schemeClr>
          </a:solidFill>
          <a:ln w="6350">
            <a:noFill/>
            <a:miter lim="800000"/>
          </a:ln>
        </p:spPr>
        <p:txBody>
          <a:bodyPr vert="horz" lIns="180000" tIns="180000" rIns="180000" bIns="180000" rtlCol="0">
            <a:noAutofit/>
          </a:bodyPr>
          <a:lstStyle>
            <a:lvl1pPr>
              <a:defRPr lang="de-DE" sz="2799" dirty="0"/>
            </a:lvl1pPr>
          </a:lstStyle>
          <a:p>
            <a:pPr marL="0" lvl="0" indent="0">
              <a:buNone/>
            </a:pPr>
            <a:endParaRPr lang="de-DE" dirty="0"/>
          </a:p>
        </p:txBody>
      </p:sp>
      <p:sp>
        <p:nvSpPr>
          <p:cNvPr id="36" name="Text"/>
          <p:cNvSpPr>
            <a:spLocks noGrp="1"/>
          </p:cNvSpPr>
          <p:nvPr>
            <p:ph type="body" sz="quarter" idx="39"/>
          </p:nvPr>
        </p:nvSpPr>
        <p:spPr bwMode="gray">
          <a:xfrm>
            <a:off x="16116798" y="5601713"/>
            <a:ext cx="7343043" cy="1392366"/>
          </a:xfrm>
          <a:solidFill>
            <a:schemeClr val="tx2">
              <a:alpha val="50000"/>
            </a:schemeClr>
          </a:solidFill>
          <a:ln w="6350">
            <a:noFill/>
            <a:miter lim="800000"/>
          </a:ln>
        </p:spPr>
        <p:txBody>
          <a:bodyPr vert="horz" lIns="180000" tIns="180000" rIns="180000" bIns="180000" rtlCol="0">
            <a:noAutofit/>
          </a:bodyPr>
          <a:lstStyle>
            <a:lvl1pPr>
              <a:defRPr lang="de-DE" sz="2799" dirty="0"/>
            </a:lvl1pPr>
          </a:lstStyle>
          <a:p>
            <a:pPr marL="0" lvl="0" indent="0">
              <a:buNone/>
            </a:pPr>
            <a:endParaRPr lang="de-DE" dirty="0"/>
          </a:p>
        </p:txBody>
      </p:sp>
      <p:sp>
        <p:nvSpPr>
          <p:cNvPr id="37" name="Text"/>
          <p:cNvSpPr>
            <a:spLocks noGrp="1"/>
          </p:cNvSpPr>
          <p:nvPr>
            <p:ph type="body" sz="quarter" idx="40"/>
          </p:nvPr>
        </p:nvSpPr>
        <p:spPr bwMode="gray">
          <a:xfrm>
            <a:off x="8516489" y="7212478"/>
            <a:ext cx="7343043" cy="1392366"/>
          </a:xfrm>
          <a:solidFill>
            <a:schemeClr val="tx2">
              <a:alpha val="50000"/>
            </a:schemeClr>
          </a:solidFill>
          <a:ln w="6350">
            <a:noFill/>
            <a:miter lim="800000"/>
          </a:ln>
        </p:spPr>
        <p:txBody>
          <a:bodyPr vert="horz" lIns="180000" tIns="180000" rIns="180000" bIns="180000" rtlCol="0">
            <a:noAutofit/>
          </a:bodyPr>
          <a:lstStyle>
            <a:lvl1pPr>
              <a:defRPr lang="de-DE" sz="2799" dirty="0"/>
            </a:lvl1pPr>
          </a:lstStyle>
          <a:p>
            <a:pPr marL="0" lvl="0" indent="0">
              <a:buNone/>
            </a:pPr>
            <a:endParaRPr lang="de-DE" dirty="0"/>
          </a:p>
        </p:txBody>
      </p:sp>
      <p:sp>
        <p:nvSpPr>
          <p:cNvPr id="38" name="Text"/>
          <p:cNvSpPr>
            <a:spLocks noGrp="1"/>
          </p:cNvSpPr>
          <p:nvPr>
            <p:ph type="body" sz="quarter" idx="41"/>
          </p:nvPr>
        </p:nvSpPr>
        <p:spPr bwMode="gray">
          <a:xfrm>
            <a:off x="16116798" y="7216941"/>
            <a:ext cx="7343043" cy="1392366"/>
          </a:xfrm>
          <a:solidFill>
            <a:schemeClr val="tx2">
              <a:alpha val="50000"/>
            </a:schemeClr>
          </a:solidFill>
          <a:ln w="6350">
            <a:noFill/>
            <a:miter lim="800000"/>
          </a:ln>
        </p:spPr>
        <p:txBody>
          <a:bodyPr vert="horz" lIns="180000" tIns="180000" rIns="180000" bIns="180000" rtlCol="0">
            <a:noAutofit/>
          </a:bodyPr>
          <a:lstStyle>
            <a:lvl1pPr>
              <a:defRPr lang="de-DE" sz="2799" dirty="0"/>
            </a:lvl1pPr>
          </a:lstStyle>
          <a:p>
            <a:pPr marL="0" lvl="0" indent="0">
              <a:buNone/>
            </a:pPr>
            <a:endParaRPr lang="de-DE" dirty="0"/>
          </a:p>
        </p:txBody>
      </p:sp>
      <p:sp>
        <p:nvSpPr>
          <p:cNvPr id="39" name="Text"/>
          <p:cNvSpPr>
            <a:spLocks noGrp="1"/>
          </p:cNvSpPr>
          <p:nvPr>
            <p:ph type="body" sz="quarter" idx="42"/>
          </p:nvPr>
        </p:nvSpPr>
        <p:spPr bwMode="gray">
          <a:xfrm>
            <a:off x="8516489" y="8832159"/>
            <a:ext cx="7343043" cy="1392366"/>
          </a:xfrm>
          <a:solidFill>
            <a:schemeClr val="tx2"/>
          </a:solidFill>
          <a:ln w="6350">
            <a:noFill/>
            <a:miter lim="800000"/>
          </a:ln>
        </p:spPr>
        <p:txBody>
          <a:bodyPr vert="horz" lIns="180000" tIns="180000" rIns="180000" bIns="180000" rtlCol="0">
            <a:noAutofit/>
          </a:bodyPr>
          <a:lstStyle>
            <a:lvl1pPr>
              <a:defRPr lang="de-DE" sz="2799" dirty="0"/>
            </a:lvl1pPr>
          </a:lstStyle>
          <a:p>
            <a:pPr marL="0" lvl="0" indent="0">
              <a:buNone/>
            </a:pPr>
            <a:endParaRPr lang="de-DE" dirty="0"/>
          </a:p>
        </p:txBody>
      </p:sp>
      <p:sp>
        <p:nvSpPr>
          <p:cNvPr id="40" name="Text"/>
          <p:cNvSpPr>
            <a:spLocks noGrp="1"/>
          </p:cNvSpPr>
          <p:nvPr>
            <p:ph type="body" sz="quarter" idx="43"/>
          </p:nvPr>
        </p:nvSpPr>
        <p:spPr bwMode="gray">
          <a:xfrm>
            <a:off x="16116798" y="8832159"/>
            <a:ext cx="7343043" cy="1392366"/>
          </a:xfrm>
          <a:solidFill>
            <a:schemeClr val="tx2"/>
          </a:solidFill>
          <a:ln w="6350">
            <a:noFill/>
            <a:miter lim="800000"/>
          </a:ln>
        </p:spPr>
        <p:txBody>
          <a:bodyPr vert="horz" lIns="180000" tIns="180000" rIns="180000" bIns="180000" rtlCol="0">
            <a:noAutofit/>
          </a:bodyPr>
          <a:lstStyle>
            <a:lvl1pPr>
              <a:defRPr lang="de-DE" sz="2799" dirty="0"/>
            </a:lvl1pPr>
          </a:lstStyle>
          <a:p>
            <a:pPr marL="0" lvl="0" indent="0">
              <a:buNone/>
            </a:pPr>
            <a:endParaRPr lang="de-DE" dirty="0"/>
          </a:p>
        </p:txBody>
      </p:sp>
      <p:sp>
        <p:nvSpPr>
          <p:cNvPr id="41" name="Text"/>
          <p:cNvSpPr>
            <a:spLocks noGrp="1"/>
          </p:cNvSpPr>
          <p:nvPr>
            <p:ph type="body" sz="quarter" idx="44"/>
          </p:nvPr>
        </p:nvSpPr>
        <p:spPr bwMode="gray">
          <a:xfrm>
            <a:off x="8516489" y="3018319"/>
            <a:ext cx="7343043" cy="717474"/>
          </a:xfrm>
          <a:solidFill>
            <a:schemeClr val="accent1">
              <a:lumMod val="75000"/>
            </a:schemeClr>
          </a:solidFill>
          <a:ln w="6350">
            <a:solidFill>
              <a:schemeClr val="bg1">
                <a:lumMod val="75000"/>
              </a:schemeClr>
            </a:solidFill>
            <a:miter lim="800000"/>
          </a:ln>
        </p:spPr>
        <p:txBody>
          <a:bodyPr vert="horz" lIns="180000" tIns="180000" rIns="180000" bIns="180000" rtlCol="0" anchor="ctr">
            <a:noAutofit/>
          </a:bodyPr>
          <a:lstStyle>
            <a:lvl1pPr>
              <a:defRPr lang="de-DE" dirty="0"/>
            </a:lvl1pPr>
          </a:lstStyle>
          <a:p>
            <a:pPr marL="0" lvl="0" indent="0">
              <a:buNone/>
            </a:pPr>
            <a:endParaRPr lang="de-DE" dirty="0"/>
          </a:p>
        </p:txBody>
      </p:sp>
      <p:sp>
        <p:nvSpPr>
          <p:cNvPr id="42" name="Text"/>
          <p:cNvSpPr>
            <a:spLocks noGrp="1"/>
          </p:cNvSpPr>
          <p:nvPr>
            <p:ph type="body" sz="quarter" idx="45"/>
          </p:nvPr>
        </p:nvSpPr>
        <p:spPr bwMode="gray">
          <a:xfrm>
            <a:off x="16097099" y="2990006"/>
            <a:ext cx="7343043" cy="717474"/>
          </a:xfrm>
          <a:solidFill>
            <a:schemeClr val="accent1">
              <a:lumMod val="75000"/>
            </a:schemeClr>
          </a:solidFill>
          <a:ln w="6350">
            <a:solidFill>
              <a:schemeClr val="bg1">
                <a:lumMod val="75000"/>
              </a:schemeClr>
            </a:solidFill>
            <a:miter lim="800000"/>
          </a:ln>
        </p:spPr>
        <p:txBody>
          <a:bodyPr vert="horz" lIns="180000" tIns="180000" rIns="180000" bIns="180000" rtlCol="0" anchor="ctr">
            <a:noAutofit/>
          </a:bodyPr>
          <a:lstStyle>
            <a:lvl1pPr>
              <a:defRPr lang="de-DE" dirty="0"/>
            </a:lvl1pPr>
          </a:lstStyle>
          <a:p>
            <a:pPr marL="0" lvl="0" indent="0">
              <a:buNone/>
            </a:pPr>
            <a:endParaRPr lang="de-DE" dirty="0"/>
          </a:p>
        </p:txBody>
      </p:sp>
      <p:sp>
        <p:nvSpPr>
          <p:cNvPr id="43" name="Text"/>
          <p:cNvSpPr>
            <a:spLocks noGrp="1"/>
          </p:cNvSpPr>
          <p:nvPr>
            <p:ph type="body" sz="quarter" idx="46"/>
          </p:nvPr>
        </p:nvSpPr>
        <p:spPr bwMode="gray">
          <a:xfrm>
            <a:off x="935878" y="10531573"/>
            <a:ext cx="7343043" cy="1392366"/>
          </a:xfrm>
          <a:solidFill>
            <a:schemeClr val="tx2"/>
          </a:solidFill>
          <a:ln w="6350">
            <a:noFill/>
            <a:miter lim="800000"/>
          </a:ln>
        </p:spPr>
        <p:txBody>
          <a:bodyPr vert="horz" lIns="180000" tIns="180000" rIns="180000" bIns="180000" rtlCol="0">
            <a:noAutofit/>
          </a:bodyPr>
          <a:lstStyle>
            <a:lvl1pPr>
              <a:defRPr lang="de-DE" sz="2799" dirty="0"/>
            </a:lvl1pPr>
          </a:lstStyle>
          <a:p>
            <a:pPr marL="0" lvl="0" indent="0">
              <a:buNone/>
            </a:pPr>
            <a:endParaRPr lang="de-DE" dirty="0"/>
          </a:p>
        </p:txBody>
      </p:sp>
      <p:sp>
        <p:nvSpPr>
          <p:cNvPr id="44" name="Text"/>
          <p:cNvSpPr>
            <a:spLocks noGrp="1"/>
          </p:cNvSpPr>
          <p:nvPr>
            <p:ph type="body" sz="quarter" idx="47"/>
          </p:nvPr>
        </p:nvSpPr>
        <p:spPr bwMode="gray">
          <a:xfrm>
            <a:off x="8516493" y="10496917"/>
            <a:ext cx="7343043" cy="1392366"/>
          </a:xfrm>
          <a:solidFill>
            <a:schemeClr val="tx2"/>
          </a:solidFill>
          <a:ln w="6350">
            <a:noFill/>
            <a:miter lim="800000"/>
          </a:ln>
        </p:spPr>
        <p:txBody>
          <a:bodyPr vert="horz" lIns="180000" tIns="180000" rIns="180000" bIns="180000" rtlCol="0">
            <a:noAutofit/>
          </a:bodyPr>
          <a:lstStyle>
            <a:lvl1pPr>
              <a:defRPr lang="de-DE" sz="2799" dirty="0"/>
            </a:lvl1pPr>
          </a:lstStyle>
          <a:p>
            <a:pPr marL="0" lvl="0" indent="0">
              <a:buNone/>
            </a:pPr>
            <a:endParaRPr lang="de-DE" dirty="0"/>
          </a:p>
        </p:txBody>
      </p:sp>
      <p:sp>
        <p:nvSpPr>
          <p:cNvPr id="45" name="Text"/>
          <p:cNvSpPr>
            <a:spLocks noGrp="1"/>
          </p:cNvSpPr>
          <p:nvPr>
            <p:ph type="body" sz="quarter" idx="48"/>
          </p:nvPr>
        </p:nvSpPr>
        <p:spPr bwMode="gray">
          <a:xfrm>
            <a:off x="16116802" y="10496917"/>
            <a:ext cx="7343043" cy="1392366"/>
          </a:xfrm>
          <a:solidFill>
            <a:schemeClr val="tx2"/>
          </a:solidFill>
          <a:ln w="6350">
            <a:noFill/>
            <a:miter lim="800000"/>
          </a:ln>
        </p:spPr>
        <p:txBody>
          <a:bodyPr vert="horz" lIns="180000" tIns="180000" rIns="180000" bIns="180000" rtlCol="0">
            <a:noAutofit/>
          </a:bodyPr>
          <a:lstStyle>
            <a:lvl1pPr>
              <a:defRPr lang="de-DE" sz="2799" dirty="0"/>
            </a:lvl1pPr>
          </a:lstStyle>
          <a:p>
            <a:pPr marL="0" lvl="0" indent="0">
              <a:buNone/>
            </a:pPr>
            <a:endParaRPr lang="de-DE" dirty="0"/>
          </a:p>
        </p:txBody>
      </p:sp>
    </p:spTree>
    <p:extLst>
      <p:ext uri="{BB962C8B-B14F-4D97-AF65-F5344CB8AC3E}">
        <p14:creationId xmlns:p14="http://schemas.microsoft.com/office/powerpoint/2010/main" val="183480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7" Type="http://schemas.openxmlformats.org/officeDocument/2006/relationships/image" Target="../media/image11.w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image" Target="../media/image12.pn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theme" Target="../theme/theme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8" Type="http://schemas.openxmlformats.org/officeDocument/2006/relationships/slideLayout" Target="../slideLayouts/slideLayout25.xml"/><Relationship Id="rId3"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26" Type="http://schemas.openxmlformats.org/officeDocument/2006/relationships/slideLayout" Target="../slideLayouts/slideLayout79.xml"/><Relationship Id="rId21" Type="http://schemas.openxmlformats.org/officeDocument/2006/relationships/slideLayout" Target="../slideLayouts/slideLayout74.xml"/><Relationship Id="rId42" Type="http://schemas.openxmlformats.org/officeDocument/2006/relationships/slideLayout" Target="../slideLayouts/slideLayout95.xml"/><Relationship Id="rId47" Type="http://schemas.openxmlformats.org/officeDocument/2006/relationships/slideLayout" Target="../slideLayouts/slideLayout100.xml"/><Relationship Id="rId63" Type="http://schemas.openxmlformats.org/officeDocument/2006/relationships/slideLayout" Target="../slideLayouts/slideLayout116.xml"/><Relationship Id="rId68" Type="http://schemas.openxmlformats.org/officeDocument/2006/relationships/slideLayout" Target="../slideLayouts/slideLayout121.xml"/><Relationship Id="rId84" Type="http://schemas.openxmlformats.org/officeDocument/2006/relationships/slideLayout" Target="../slideLayouts/slideLayout137.xml"/><Relationship Id="rId89" Type="http://schemas.openxmlformats.org/officeDocument/2006/relationships/slideLayout" Target="../slideLayouts/slideLayout142.xml"/><Relationship Id="rId16" Type="http://schemas.openxmlformats.org/officeDocument/2006/relationships/slideLayout" Target="../slideLayouts/slideLayout69.xml"/><Relationship Id="rId11" Type="http://schemas.openxmlformats.org/officeDocument/2006/relationships/slideLayout" Target="../slideLayouts/slideLayout64.xml"/><Relationship Id="rId32" Type="http://schemas.openxmlformats.org/officeDocument/2006/relationships/slideLayout" Target="../slideLayouts/slideLayout85.xml"/><Relationship Id="rId37" Type="http://schemas.openxmlformats.org/officeDocument/2006/relationships/slideLayout" Target="../slideLayouts/slideLayout90.xml"/><Relationship Id="rId53" Type="http://schemas.openxmlformats.org/officeDocument/2006/relationships/slideLayout" Target="../slideLayouts/slideLayout106.xml"/><Relationship Id="rId58" Type="http://schemas.openxmlformats.org/officeDocument/2006/relationships/slideLayout" Target="../slideLayouts/slideLayout111.xml"/><Relationship Id="rId74" Type="http://schemas.openxmlformats.org/officeDocument/2006/relationships/slideLayout" Target="../slideLayouts/slideLayout127.xml"/><Relationship Id="rId79" Type="http://schemas.openxmlformats.org/officeDocument/2006/relationships/slideLayout" Target="../slideLayouts/slideLayout132.xml"/><Relationship Id="rId5" Type="http://schemas.openxmlformats.org/officeDocument/2006/relationships/slideLayout" Target="../slideLayouts/slideLayout58.xml"/><Relationship Id="rId90" Type="http://schemas.openxmlformats.org/officeDocument/2006/relationships/slideLayout" Target="../slideLayouts/slideLayout143.xml"/><Relationship Id="rId95" Type="http://schemas.openxmlformats.org/officeDocument/2006/relationships/slideLayout" Target="../slideLayouts/slideLayout148.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43" Type="http://schemas.openxmlformats.org/officeDocument/2006/relationships/slideLayout" Target="../slideLayouts/slideLayout96.xml"/><Relationship Id="rId48" Type="http://schemas.openxmlformats.org/officeDocument/2006/relationships/slideLayout" Target="../slideLayouts/slideLayout101.xml"/><Relationship Id="rId64" Type="http://schemas.openxmlformats.org/officeDocument/2006/relationships/slideLayout" Target="../slideLayouts/slideLayout117.xml"/><Relationship Id="rId69" Type="http://schemas.openxmlformats.org/officeDocument/2006/relationships/slideLayout" Target="../slideLayouts/slideLayout122.xml"/><Relationship Id="rId80" Type="http://schemas.openxmlformats.org/officeDocument/2006/relationships/slideLayout" Target="../slideLayouts/slideLayout133.xml"/><Relationship Id="rId85" Type="http://schemas.openxmlformats.org/officeDocument/2006/relationships/slideLayout" Target="../slideLayouts/slideLayout138.xml"/><Relationship Id="rId3" Type="http://schemas.openxmlformats.org/officeDocument/2006/relationships/slideLayout" Target="../slideLayouts/slideLayout56.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slideLayout" Target="../slideLayouts/slideLayout86.xml"/><Relationship Id="rId38" Type="http://schemas.openxmlformats.org/officeDocument/2006/relationships/slideLayout" Target="../slideLayouts/slideLayout91.xml"/><Relationship Id="rId46" Type="http://schemas.openxmlformats.org/officeDocument/2006/relationships/slideLayout" Target="../slideLayouts/slideLayout99.xml"/><Relationship Id="rId59" Type="http://schemas.openxmlformats.org/officeDocument/2006/relationships/slideLayout" Target="../slideLayouts/slideLayout112.xml"/><Relationship Id="rId67" Type="http://schemas.openxmlformats.org/officeDocument/2006/relationships/slideLayout" Target="../slideLayouts/slideLayout120.xml"/><Relationship Id="rId20" Type="http://schemas.openxmlformats.org/officeDocument/2006/relationships/slideLayout" Target="../slideLayouts/slideLayout73.xml"/><Relationship Id="rId41" Type="http://schemas.openxmlformats.org/officeDocument/2006/relationships/slideLayout" Target="../slideLayouts/slideLayout94.xml"/><Relationship Id="rId54" Type="http://schemas.openxmlformats.org/officeDocument/2006/relationships/slideLayout" Target="../slideLayouts/slideLayout107.xml"/><Relationship Id="rId62" Type="http://schemas.openxmlformats.org/officeDocument/2006/relationships/slideLayout" Target="../slideLayouts/slideLayout115.xml"/><Relationship Id="rId70" Type="http://schemas.openxmlformats.org/officeDocument/2006/relationships/slideLayout" Target="../slideLayouts/slideLayout123.xml"/><Relationship Id="rId75" Type="http://schemas.openxmlformats.org/officeDocument/2006/relationships/slideLayout" Target="../slideLayouts/slideLayout128.xml"/><Relationship Id="rId83" Type="http://schemas.openxmlformats.org/officeDocument/2006/relationships/slideLayout" Target="../slideLayouts/slideLayout136.xml"/><Relationship Id="rId88" Type="http://schemas.openxmlformats.org/officeDocument/2006/relationships/slideLayout" Target="../slideLayouts/slideLayout141.xml"/><Relationship Id="rId91" Type="http://schemas.openxmlformats.org/officeDocument/2006/relationships/slideLayout" Target="../slideLayouts/slideLayout144.xml"/><Relationship Id="rId96" Type="http://schemas.openxmlformats.org/officeDocument/2006/relationships/slideLayout" Target="../slideLayouts/slideLayout14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36" Type="http://schemas.openxmlformats.org/officeDocument/2006/relationships/slideLayout" Target="../slideLayouts/slideLayout89.xml"/><Relationship Id="rId49" Type="http://schemas.openxmlformats.org/officeDocument/2006/relationships/slideLayout" Target="../slideLayouts/slideLayout102.xml"/><Relationship Id="rId57" Type="http://schemas.openxmlformats.org/officeDocument/2006/relationships/slideLayout" Target="../slideLayouts/slideLayout110.xml"/><Relationship Id="rId10" Type="http://schemas.openxmlformats.org/officeDocument/2006/relationships/slideLayout" Target="../slideLayouts/slideLayout63.xml"/><Relationship Id="rId31" Type="http://schemas.openxmlformats.org/officeDocument/2006/relationships/slideLayout" Target="../slideLayouts/slideLayout84.xml"/><Relationship Id="rId44" Type="http://schemas.openxmlformats.org/officeDocument/2006/relationships/slideLayout" Target="../slideLayouts/slideLayout97.xml"/><Relationship Id="rId52" Type="http://schemas.openxmlformats.org/officeDocument/2006/relationships/slideLayout" Target="../slideLayouts/slideLayout105.xml"/><Relationship Id="rId60" Type="http://schemas.openxmlformats.org/officeDocument/2006/relationships/slideLayout" Target="../slideLayouts/slideLayout113.xml"/><Relationship Id="rId65" Type="http://schemas.openxmlformats.org/officeDocument/2006/relationships/slideLayout" Target="../slideLayouts/slideLayout118.xml"/><Relationship Id="rId73" Type="http://schemas.openxmlformats.org/officeDocument/2006/relationships/slideLayout" Target="../slideLayouts/slideLayout126.xml"/><Relationship Id="rId78" Type="http://schemas.openxmlformats.org/officeDocument/2006/relationships/slideLayout" Target="../slideLayouts/slideLayout131.xml"/><Relationship Id="rId81" Type="http://schemas.openxmlformats.org/officeDocument/2006/relationships/slideLayout" Target="../slideLayouts/slideLayout134.xml"/><Relationship Id="rId86" Type="http://schemas.openxmlformats.org/officeDocument/2006/relationships/slideLayout" Target="../slideLayouts/slideLayout139.xml"/><Relationship Id="rId94" Type="http://schemas.openxmlformats.org/officeDocument/2006/relationships/slideLayout" Target="../slideLayouts/slideLayout147.xml"/><Relationship Id="rId99" Type="http://schemas.openxmlformats.org/officeDocument/2006/relationships/image" Target="../media/image16.png"/><Relationship Id="rId4" Type="http://schemas.openxmlformats.org/officeDocument/2006/relationships/slideLayout" Target="../slideLayouts/slideLayout57.xml"/><Relationship Id="rId9" Type="http://schemas.openxmlformats.org/officeDocument/2006/relationships/slideLayout" Target="../slideLayouts/slideLayout62.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9" Type="http://schemas.openxmlformats.org/officeDocument/2006/relationships/slideLayout" Target="../slideLayouts/slideLayout92.xml"/><Relationship Id="rId34" Type="http://schemas.openxmlformats.org/officeDocument/2006/relationships/slideLayout" Target="../slideLayouts/slideLayout87.xml"/><Relationship Id="rId50" Type="http://schemas.openxmlformats.org/officeDocument/2006/relationships/slideLayout" Target="../slideLayouts/slideLayout103.xml"/><Relationship Id="rId55" Type="http://schemas.openxmlformats.org/officeDocument/2006/relationships/slideLayout" Target="../slideLayouts/slideLayout108.xml"/><Relationship Id="rId76" Type="http://schemas.openxmlformats.org/officeDocument/2006/relationships/slideLayout" Target="../slideLayouts/slideLayout129.xml"/><Relationship Id="rId97" Type="http://schemas.openxmlformats.org/officeDocument/2006/relationships/theme" Target="../theme/theme9.xml"/><Relationship Id="rId7" Type="http://schemas.openxmlformats.org/officeDocument/2006/relationships/slideLayout" Target="../slideLayouts/slideLayout60.xml"/><Relationship Id="rId71" Type="http://schemas.openxmlformats.org/officeDocument/2006/relationships/slideLayout" Target="../slideLayouts/slideLayout124.xml"/><Relationship Id="rId92" Type="http://schemas.openxmlformats.org/officeDocument/2006/relationships/slideLayout" Target="../slideLayouts/slideLayout145.xml"/><Relationship Id="rId2" Type="http://schemas.openxmlformats.org/officeDocument/2006/relationships/slideLayout" Target="../slideLayouts/slideLayout55.xml"/><Relationship Id="rId29" Type="http://schemas.openxmlformats.org/officeDocument/2006/relationships/slideLayout" Target="../slideLayouts/slideLayout82.xml"/><Relationship Id="rId24" Type="http://schemas.openxmlformats.org/officeDocument/2006/relationships/slideLayout" Target="../slideLayouts/slideLayout77.xml"/><Relationship Id="rId40" Type="http://schemas.openxmlformats.org/officeDocument/2006/relationships/slideLayout" Target="../slideLayouts/slideLayout93.xml"/><Relationship Id="rId45" Type="http://schemas.openxmlformats.org/officeDocument/2006/relationships/slideLayout" Target="../slideLayouts/slideLayout98.xml"/><Relationship Id="rId66" Type="http://schemas.openxmlformats.org/officeDocument/2006/relationships/slideLayout" Target="../slideLayouts/slideLayout119.xml"/><Relationship Id="rId87" Type="http://schemas.openxmlformats.org/officeDocument/2006/relationships/slideLayout" Target="../slideLayouts/slideLayout140.xml"/><Relationship Id="rId61" Type="http://schemas.openxmlformats.org/officeDocument/2006/relationships/slideLayout" Target="../slideLayouts/slideLayout114.xml"/><Relationship Id="rId82" Type="http://schemas.openxmlformats.org/officeDocument/2006/relationships/slideLayout" Target="../slideLayouts/slideLayout135.xml"/><Relationship Id="rId19" Type="http://schemas.openxmlformats.org/officeDocument/2006/relationships/slideLayout" Target="../slideLayouts/slideLayout72.xml"/><Relationship Id="rId14" Type="http://schemas.openxmlformats.org/officeDocument/2006/relationships/slideLayout" Target="../slideLayouts/slideLayout67.xml"/><Relationship Id="rId30" Type="http://schemas.openxmlformats.org/officeDocument/2006/relationships/slideLayout" Target="../slideLayouts/slideLayout83.xml"/><Relationship Id="rId35" Type="http://schemas.openxmlformats.org/officeDocument/2006/relationships/slideLayout" Target="../slideLayouts/slideLayout88.xml"/><Relationship Id="rId56" Type="http://schemas.openxmlformats.org/officeDocument/2006/relationships/slideLayout" Target="../slideLayouts/slideLayout109.xml"/><Relationship Id="rId77" Type="http://schemas.openxmlformats.org/officeDocument/2006/relationships/slideLayout" Target="../slideLayouts/slideLayout130.xml"/><Relationship Id="rId100" Type="http://schemas.openxmlformats.org/officeDocument/2006/relationships/image" Target="../media/image17.png"/><Relationship Id="rId8" Type="http://schemas.openxmlformats.org/officeDocument/2006/relationships/slideLayout" Target="../slideLayouts/slideLayout61.xml"/><Relationship Id="rId51" Type="http://schemas.openxmlformats.org/officeDocument/2006/relationships/slideLayout" Target="../slideLayouts/slideLayout104.xml"/><Relationship Id="rId72" Type="http://schemas.openxmlformats.org/officeDocument/2006/relationships/slideLayout" Target="../slideLayouts/slideLayout125.xml"/><Relationship Id="rId93" Type="http://schemas.openxmlformats.org/officeDocument/2006/relationships/slideLayout" Target="../slideLayouts/slideLayout146.xml"/><Relationship Id="rId98"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4ABEBA4-369C-4C1A-B5FA-63B9FC80BEBC}"/>
              </a:ext>
            </a:extLst>
          </p:cNvPr>
          <p:cNvSpPr txBox="1">
            <a:spLocks/>
          </p:cNvSpPr>
          <p:nvPr userDrawn="1"/>
        </p:nvSpPr>
        <p:spPr>
          <a:xfrm>
            <a:off x="15633700" y="3579813"/>
            <a:ext cx="5789613" cy="679450"/>
          </a:xfrm>
          <a:prstGeom prst="rect">
            <a:avLst/>
          </a:prstGeom>
        </p:spPr>
        <p:txBody>
          <a:bodyPr anchor="b">
            <a:normAutofit/>
          </a:bodyPr>
          <a:lstStyle>
            <a:lvl1pPr algn="l" defTabSz="1828434" rtl="0" eaLnBrk="1" fontAlgn="auto" latinLnBrk="0" hangingPunct="1">
              <a:lnSpc>
                <a:spcPct val="90000"/>
              </a:lnSpc>
              <a:spcBef>
                <a:spcPts val="0"/>
              </a:spcBef>
              <a:spcAft>
                <a:spcPts val="0"/>
              </a:spcAft>
              <a:buNone/>
              <a:defRPr sz="2800" kern="1200">
                <a:solidFill>
                  <a:schemeClr val="tx1"/>
                </a:solidFill>
                <a:latin typeface="+mj-lt"/>
                <a:ea typeface="+mj-ea"/>
                <a:cs typeface="+mj-cs"/>
              </a:defRPr>
            </a:lvl1pPr>
          </a:lstStyle>
          <a:p>
            <a:pPr>
              <a:defRPr/>
            </a:pPr>
            <a:r>
              <a:rPr lang="en-US" sz="3200" b="1" spc="600">
                <a:solidFill>
                  <a:schemeClr val="tx2"/>
                </a:solidFill>
                <a:latin typeface="Tahoma" panose="020B0604030504040204" pitchFamily="34" charset="0"/>
                <a:ea typeface="Tahoma" panose="020B0604030504040204" pitchFamily="34" charset="0"/>
                <a:cs typeface="Tahoma" panose="020B0604030504040204" pitchFamily="34" charset="0"/>
              </a:rPr>
              <a:t>You Can Write Here</a:t>
            </a:r>
            <a:endParaRPr lang="en-US" sz="3200" b="1" spc="6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FA4FBD82-395E-45B0-8D9A-11AFE65CC9EA}"/>
              </a:ext>
            </a:extLst>
          </p:cNvPr>
          <p:cNvSpPr txBox="1">
            <a:spLocks noChangeArrowheads="1"/>
          </p:cNvSpPr>
          <p:nvPr userDrawn="1"/>
        </p:nvSpPr>
        <p:spPr bwMode="auto">
          <a:xfrm>
            <a:off x="15633700" y="4691063"/>
            <a:ext cx="5789613" cy="1447800"/>
          </a:xfrm>
          <a:prstGeom prst="rect">
            <a:avLst/>
          </a:prstGeom>
          <a:noFill/>
          <a:ln>
            <a:noFill/>
          </a:ln>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eaLnBrk="1" hangingPunct="1">
              <a:defRPr/>
            </a:pPr>
            <a:r>
              <a:rPr lang="en-US" altLang="en-US" sz="8800" b="1" dirty="0">
                <a:solidFill>
                  <a:srgbClr val="E3000F"/>
                </a:solidFill>
                <a:latin typeface="Tahoma" panose="020B0604030504040204" pitchFamily="34" charset="0"/>
                <a:cs typeface="Tahoma" panose="020B0604030504040204" pitchFamily="34" charset="0"/>
              </a:rPr>
              <a:t>Your Title</a:t>
            </a:r>
          </a:p>
        </p:txBody>
      </p:sp>
      <p:sp>
        <p:nvSpPr>
          <p:cNvPr id="11" name="TextBox 11">
            <a:extLst>
              <a:ext uri="{FF2B5EF4-FFF2-40B4-BE49-F238E27FC236}">
                <a16:creationId xmlns:a16="http://schemas.microsoft.com/office/drawing/2014/main" id="{1A6283E9-E3DC-4139-9E0D-497F207C2B1B}"/>
              </a:ext>
            </a:extLst>
          </p:cNvPr>
          <p:cNvSpPr txBox="1">
            <a:spLocks noChangeArrowheads="1"/>
          </p:cNvSpPr>
          <p:nvPr userDrawn="1"/>
        </p:nvSpPr>
        <p:spPr bwMode="auto">
          <a:xfrm>
            <a:off x="15633700" y="6586538"/>
            <a:ext cx="7062788" cy="2862262"/>
          </a:xfrm>
          <a:prstGeom prst="rect">
            <a:avLst/>
          </a:prstGeom>
          <a:noFill/>
          <a:ln>
            <a:noFill/>
          </a:ln>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eaLnBrk="1" hangingPunct="1">
              <a:lnSpc>
                <a:spcPct val="150000"/>
              </a:lnSpc>
              <a:defRPr/>
            </a:pPr>
            <a:r>
              <a:rPr lang="en-US" altLang="en-US" sz="2400" dirty="0">
                <a:solidFill>
                  <a:srgbClr val="000000"/>
                </a:solidFill>
                <a:latin typeface="Tahoma" panose="020B0604030504040204" pitchFamily="34" charset="0"/>
                <a:cs typeface="Tahoma" panose="020B0604030504040204" pitchFamily="34" charset="0"/>
              </a:rPr>
              <a:t>Entrepreneurial activities differ substantially depending on the type of organization and creativity. Entrepreneurial activities differ substantially depending on the type of organization and creativity..</a:t>
            </a:r>
          </a:p>
        </p:txBody>
      </p:sp>
    </p:spTree>
  </p:cSld>
  <p:clrMap bg1="lt1" tx1="dk1" bg2="lt2" tx2="dk2" accent1="accent1" accent2="accent2" accent3="accent3" accent4="accent4" accent5="accent5" accent6="accent6" hlink="hlink" folHlink="folHlink"/>
  <p:sldLayoutIdLst>
    <p:sldLayoutId id="2147484477" r:id="rId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DE9A5F-A7A4-4115-A1DC-125010BA14D3}"/>
              </a:ext>
            </a:extLst>
          </p:cNvPr>
          <p:cNvSpPr txBox="1">
            <a:spLocks noChangeArrowheads="1"/>
          </p:cNvSpPr>
          <p:nvPr userDrawn="1"/>
        </p:nvSpPr>
        <p:spPr bwMode="auto">
          <a:xfrm>
            <a:off x="1716088" y="936625"/>
            <a:ext cx="5789612" cy="1323975"/>
          </a:xfrm>
          <a:prstGeom prst="rect">
            <a:avLst/>
          </a:prstGeom>
          <a:noFill/>
          <a:ln>
            <a:noFill/>
          </a:ln>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eaLnBrk="1" hangingPunct="1">
              <a:defRPr/>
            </a:pPr>
            <a:r>
              <a:rPr lang="en-US" altLang="en-US" sz="8000" b="1" dirty="0">
                <a:solidFill>
                  <a:srgbClr val="E3000F"/>
                </a:solidFill>
                <a:latin typeface="Tahoma" panose="020B0604030504040204" pitchFamily="34" charset="0"/>
                <a:cs typeface="Tahoma" panose="020B0604030504040204" pitchFamily="34" charset="0"/>
              </a:rPr>
              <a:t>Your Title</a:t>
            </a:r>
          </a:p>
        </p:txBody>
      </p:sp>
    </p:spTree>
  </p:cSld>
  <p:clrMap bg1="lt1" tx1="dk1" bg2="lt2" tx2="dk2" accent1="accent1" accent2="accent2" accent3="accent3" accent4="accent4" accent5="accent5" accent6="accent6" hlink="hlink" folHlink="folHlink"/>
  <p:sldLayoutIdLst>
    <p:sldLayoutId id="2147484478" r:id="rId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 name="TextBox 11">
            <a:extLst>
              <a:ext uri="{FF2B5EF4-FFF2-40B4-BE49-F238E27FC236}">
                <a16:creationId xmlns:a16="http://schemas.microsoft.com/office/drawing/2014/main" id="{4A38DEE5-8C03-4BC1-8E9F-0E794E695D85}"/>
              </a:ext>
            </a:extLst>
          </p:cNvPr>
          <p:cNvSpPr txBox="1">
            <a:spLocks noChangeArrowheads="1"/>
          </p:cNvSpPr>
          <p:nvPr userDrawn="1"/>
        </p:nvSpPr>
        <p:spPr bwMode="auto">
          <a:xfrm>
            <a:off x="1681163" y="3009900"/>
            <a:ext cx="12338050" cy="1679575"/>
          </a:xfrm>
          <a:prstGeom prst="rect">
            <a:avLst/>
          </a:prstGeom>
          <a:noFill/>
          <a:ln>
            <a:noFill/>
          </a:ln>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eaLnBrk="1" hangingPunct="1">
              <a:lnSpc>
                <a:spcPct val="150000"/>
              </a:lnSpc>
              <a:defRPr/>
            </a:pPr>
            <a:r>
              <a:rPr lang="en-US" altLang="en-US" sz="2400">
                <a:solidFill>
                  <a:srgbClr val="000000"/>
                </a:solidFill>
                <a:latin typeface="Tahoma" panose="020B0604030504040204" pitchFamily="34" charset="0"/>
                <a:cs typeface="Tahoma" panose="020B0604030504040204" pitchFamily="34" charset="0"/>
              </a:rPr>
              <a:t>Entrepreneurial activities differ substantially depending on the type of organization and creativity. Entrepreneurial activities differ substantially depending on the type of organization and creativity..</a:t>
            </a:r>
          </a:p>
        </p:txBody>
      </p:sp>
      <p:graphicFrame>
        <p:nvGraphicFramePr>
          <p:cNvPr id="3075" name="Chart 15">
            <a:extLst>
              <a:ext uri="{FF2B5EF4-FFF2-40B4-BE49-F238E27FC236}">
                <a16:creationId xmlns:a16="http://schemas.microsoft.com/office/drawing/2014/main" id="{B8062AFD-B6C9-40ED-BABC-01ED85C81E7B}"/>
              </a:ext>
            </a:extLst>
          </p:cNvPr>
          <p:cNvGraphicFramePr>
            <a:graphicFrameLocks/>
          </p:cNvGraphicFramePr>
          <p:nvPr userDrawn="1"/>
        </p:nvGraphicFramePr>
        <p:xfrm>
          <a:off x="11899900" y="6861175"/>
          <a:ext cx="4638675" cy="3848100"/>
        </p:xfrm>
        <a:graphic>
          <a:graphicData uri="http://schemas.openxmlformats.org/presentationml/2006/ole">
            <mc:AlternateContent xmlns:mc="http://schemas.openxmlformats.org/markup-compatibility/2006">
              <mc:Choice xmlns:v="urn:schemas-microsoft-com:vml" Requires="v">
                <p:oleObj name="Chart" r:id="rId4" imgW="4645555" imgH="3853006" progId="Excel.Chart.8">
                  <p:embed/>
                </p:oleObj>
              </mc:Choice>
              <mc:Fallback>
                <p:oleObj name="Chart" r:id="rId4" imgW="4645555" imgH="3853006" progId="Excel.Chart.8">
                  <p:embed/>
                  <p:pic>
                    <p:nvPicPr>
                      <p:cNvPr id="0" name="Chart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9900" y="6861175"/>
                        <a:ext cx="463867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Oval 19">
            <a:extLst>
              <a:ext uri="{FF2B5EF4-FFF2-40B4-BE49-F238E27FC236}">
                <a16:creationId xmlns:a16="http://schemas.microsoft.com/office/drawing/2014/main" id="{5D54F624-667D-45A7-AE76-B1A149CC2304}"/>
              </a:ext>
            </a:extLst>
          </p:cNvPr>
          <p:cNvSpPr/>
          <p:nvPr userDrawn="1"/>
        </p:nvSpPr>
        <p:spPr>
          <a:xfrm>
            <a:off x="12619038" y="7185025"/>
            <a:ext cx="3200400" cy="320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a:extLst>
              <a:ext uri="{FF2B5EF4-FFF2-40B4-BE49-F238E27FC236}">
                <a16:creationId xmlns:a16="http://schemas.microsoft.com/office/drawing/2014/main" id="{565468F1-463B-4F7E-B3BA-8B08B3A51375}"/>
              </a:ext>
            </a:extLst>
          </p:cNvPr>
          <p:cNvSpPr txBox="1"/>
          <p:nvPr userDrawn="1"/>
        </p:nvSpPr>
        <p:spPr>
          <a:xfrm>
            <a:off x="12747625" y="8135938"/>
            <a:ext cx="2844800" cy="1323975"/>
          </a:xfrm>
          <a:prstGeom prst="rect">
            <a:avLst/>
          </a:prstGeom>
          <a:noFill/>
        </p:spPr>
        <p:txBody>
          <a:bodyPr>
            <a:spAutoFit/>
          </a:bodyPr>
          <a:lstStyle/>
          <a:p>
            <a:pPr algn="ctr">
              <a:defRPr/>
            </a:pPr>
            <a:r>
              <a:rPr lang="en-US" sz="8000" spc="300" dirty="0">
                <a:solidFill>
                  <a:srgbClr val="E3000F"/>
                </a:solidFill>
                <a:latin typeface="Tahoma" panose="020B0604030504040204" pitchFamily="34" charset="0"/>
                <a:ea typeface="Tahoma" panose="020B0604030504040204" pitchFamily="34" charset="0"/>
                <a:cs typeface="Tahoma" panose="020B0604030504040204" pitchFamily="34" charset="0"/>
              </a:rPr>
              <a:t>90</a:t>
            </a:r>
          </a:p>
        </p:txBody>
      </p:sp>
      <p:sp>
        <p:nvSpPr>
          <p:cNvPr id="3078" name="TextBox 18">
            <a:extLst>
              <a:ext uri="{FF2B5EF4-FFF2-40B4-BE49-F238E27FC236}">
                <a16:creationId xmlns:a16="http://schemas.microsoft.com/office/drawing/2014/main" id="{6DDF0B0D-210B-4159-B57F-41677952EA0A}"/>
              </a:ext>
            </a:extLst>
          </p:cNvPr>
          <p:cNvSpPr txBox="1">
            <a:spLocks noChangeArrowheads="1"/>
          </p:cNvSpPr>
          <p:nvPr userDrawn="1"/>
        </p:nvSpPr>
        <p:spPr bwMode="auto">
          <a:xfrm>
            <a:off x="16724313" y="8431213"/>
            <a:ext cx="404495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a:solidFill>
                  <a:srgbClr val="000000"/>
                </a:solidFill>
                <a:latin typeface="Tahoma" panose="020B0604030504040204" pitchFamily="34" charset="0"/>
                <a:cs typeface="Tahoma" panose="020B0604030504040204" pitchFamily="34" charset="0"/>
              </a:rPr>
              <a:t>Entrepreneurial activities differ substantially depending on the type of</a:t>
            </a:r>
          </a:p>
        </p:txBody>
      </p:sp>
      <p:sp>
        <p:nvSpPr>
          <p:cNvPr id="23" name="Rectangle 22">
            <a:extLst>
              <a:ext uri="{FF2B5EF4-FFF2-40B4-BE49-F238E27FC236}">
                <a16:creationId xmlns:a16="http://schemas.microsoft.com/office/drawing/2014/main" id="{899C43F9-E4E6-4B0B-AEB4-1EFEB90F2578}"/>
              </a:ext>
            </a:extLst>
          </p:cNvPr>
          <p:cNvSpPr/>
          <p:nvPr userDrawn="1"/>
        </p:nvSpPr>
        <p:spPr>
          <a:xfrm>
            <a:off x="16710025" y="7734300"/>
            <a:ext cx="3602038" cy="460375"/>
          </a:xfrm>
          <a:prstGeom prst="rect">
            <a:avLst/>
          </a:prstGeom>
        </p:spPr>
        <p:txBody>
          <a:bodyPr>
            <a:spAutoFit/>
          </a:bodyPr>
          <a:lstStyle/>
          <a:p>
            <a:pPr>
              <a:defRPr/>
            </a:pPr>
            <a:r>
              <a:rPr lang="en-US" sz="2400" b="1" spc="600" dirty="0">
                <a:solidFill>
                  <a:srgbClr val="E3000F"/>
                </a:solidFill>
                <a:latin typeface="Tahoma" panose="020B0604030504040204" pitchFamily="34" charset="0"/>
                <a:ea typeface="Tahoma" panose="020B0604030504040204" pitchFamily="34" charset="0"/>
                <a:cs typeface="Tahoma" panose="020B0604030504040204" pitchFamily="34" charset="0"/>
              </a:rPr>
              <a:t>PROJECT NAME</a:t>
            </a:r>
          </a:p>
        </p:txBody>
      </p:sp>
      <p:sp>
        <p:nvSpPr>
          <p:cNvPr id="24" name="TextBox 6">
            <a:extLst>
              <a:ext uri="{FF2B5EF4-FFF2-40B4-BE49-F238E27FC236}">
                <a16:creationId xmlns:a16="http://schemas.microsoft.com/office/drawing/2014/main" id="{6A518A07-AA4B-4F95-8129-F284AF3B95C0}"/>
              </a:ext>
            </a:extLst>
          </p:cNvPr>
          <p:cNvSpPr txBox="1">
            <a:spLocks noChangeArrowheads="1"/>
          </p:cNvSpPr>
          <p:nvPr userDrawn="1"/>
        </p:nvSpPr>
        <p:spPr bwMode="auto">
          <a:xfrm>
            <a:off x="1681163" y="1387475"/>
            <a:ext cx="16686212" cy="1323975"/>
          </a:xfrm>
          <a:prstGeom prst="rect">
            <a:avLst/>
          </a:prstGeom>
          <a:noFill/>
          <a:ln>
            <a:noFill/>
          </a:ln>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eaLnBrk="1" hangingPunct="1">
              <a:defRPr/>
            </a:pPr>
            <a:r>
              <a:rPr lang="en-US" altLang="en-US" sz="8000" b="1" dirty="0">
                <a:solidFill>
                  <a:srgbClr val="E3000F"/>
                </a:solidFill>
                <a:latin typeface="Tahoma" panose="020B0604030504040204" pitchFamily="34" charset="0"/>
                <a:cs typeface="Tahoma" panose="020B0604030504040204" pitchFamily="34" charset="0"/>
              </a:rPr>
              <a:t>Your Title</a:t>
            </a:r>
          </a:p>
        </p:txBody>
      </p:sp>
      <p:graphicFrame>
        <p:nvGraphicFramePr>
          <p:cNvPr id="3081" name="Chart 22">
            <a:extLst>
              <a:ext uri="{FF2B5EF4-FFF2-40B4-BE49-F238E27FC236}">
                <a16:creationId xmlns:a16="http://schemas.microsoft.com/office/drawing/2014/main" id="{C3265C1A-8C5B-4B2E-89E0-03752E67B98B}"/>
              </a:ext>
            </a:extLst>
          </p:cNvPr>
          <p:cNvGraphicFramePr>
            <a:graphicFrameLocks/>
          </p:cNvGraphicFramePr>
          <p:nvPr userDrawn="1"/>
        </p:nvGraphicFramePr>
        <p:xfrm>
          <a:off x="1084263" y="6911975"/>
          <a:ext cx="4640262" cy="3849688"/>
        </p:xfrm>
        <a:graphic>
          <a:graphicData uri="http://schemas.openxmlformats.org/presentationml/2006/ole">
            <mc:AlternateContent xmlns:mc="http://schemas.openxmlformats.org/markup-compatibility/2006">
              <mc:Choice xmlns:v="urn:schemas-microsoft-com:vml" Requires="v">
                <p:oleObj name="Chart" r:id="rId6" imgW="4645555" imgH="3859102" progId="Excel.Chart.8">
                  <p:embed/>
                </p:oleObj>
              </mc:Choice>
              <mc:Fallback>
                <p:oleObj name="Chart" r:id="rId6" imgW="4645555" imgH="3859102" progId="Excel.Chart.8">
                  <p:embed/>
                  <p:pic>
                    <p:nvPicPr>
                      <p:cNvPr id="0" name="Chart 2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4263" y="6911975"/>
                        <a:ext cx="4640262"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Oval 25">
            <a:extLst>
              <a:ext uri="{FF2B5EF4-FFF2-40B4-BE49-F238E27FC236}">
                <a16:creationId xmlns:a16="http://schemas.microsoft.com/office/drawing/2014/main" id="{4953306F-DB52-4AED-8F23-006FD4D11AEA}"/>
              </a:ext>
            </a:extLst>
          </p:cNvPr>
          <p:cNvSpPr/>
          <p:nvPr userDrawn="1"/>
        </p:nvSpPr>
        <p:spPr>
          <a:xfrm>
            <a:off x="1804988" y="7235825"/>
            <a:ext cx="3200400" cy="320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TextBox 26">
            <a:extLst>
              <a:ext uri="{FF2B5EF4-FFF2-40B4-BE49-F238E27FC236}">
                <a16:creationId xmlns:a16="http://schemas.microsoft.com/office/drawing/2014/main" id="{5B8820C9-394E-4E76-A5A7-2BA2E9F890F3}"/>
              </a:ext>
            </a:extLst>
          </p:cNvPr>
          <p:cNvSpPr txBox="1"/>
          <p:nvPr userDrawn="1"/>
        </p:nvSpPr>
        <p:spPr>
          <a:xfrm>
            <a:off x="1933575" y="8188325"/>
            <a:ext cx="2844800" cy="1322388"/>
          </a:xfrm>
          <a:prstGeom prst="rect">
            <a:avLst/>
          </a:prstGeom>
          <a:noFill/>
        </p:spPr>
        <p:txBody>
          <a:bodyPr>
            <a:spAutoFit/>
          </a:bodyPr>
          <a:lstStyle/>
          <a:p>
            <a:pPr algn="ctr">
              <a:defRPr/>
            </a:pPr>
            <a:r>
              <a:rPr lang="en-US" sz="8000" spc="300" dirty="0">
                <a:solidFill>
                  <a:srgbClr val="E3000F"/>
                </a:solidFill>
                <a:latin typeface="Tahoma" panose="020B0604030504040204" pitchFamily="34" charset="0"/>
                <a:ea typeface="Tahoma" panose="020B0604030504040204" pitchFamily="34" charset="0"/>
                <a:cs typeface="Tahoma" panose="020B0604030504040204" pitchFamily="34" charset="0"/>
              </a:rPr>
              <a:t>30</a:t>
            </a:r>
          </a:p>
        </p:txBody>
      </p:sp>
      <p:sp>
        <p:nvSpPr>
          <p:cNvPr id="3084" name="TextBox 25">
            <a:extLst>
              <a:ext uri="{FF2B5EF4-FFF2-40B4-BE49-F238E27FC236}">
                <a16:creationId xmlns:a16="http://schemas.microsoft.com/office/drawing/2014/main" id="{4E6E986A-3816-4C5A-A81F-2CFB51E2B594}"/>
              </a:ext>
            </a:extLst>
          </p:cNvPr>
          <p:cNvSpPr txBox="1">
            <a:spLocks noChangeArrowheads="1"/>
          </p:cNvSpPr>
          <p:nvPr userDrawn="1"/>
        </p:nvSpPr>
        <p:spPr bwMode="auto">
          <a:xfrm>
            <a:off x="5895975" y="8494713"/>
            <a:ext cx="404495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a:solidFill>
                  <a:srgbClr val="000000"/>
                </a:solidFill>
                <a:latin typeface="Tahoma" panose="020B0604030504040204" pitchFamily="34" charset="0"/>
                <a:cs typeface="Tahoma" panose="020B0604030504040204" pitchFamily="34" charset="0"/>
              </a:rPr>
              <a:t>Entrepreneurial activities differ substantially depending on the type of</a:t>
            </a:r>
          </a:p>
        </p:txBody>
      </p:sp>
      <p:sp>
        <p:nvSpPr>
          <p:cNvPr id="29" name="Rectangle 28">
            <a:extLst>
              <a:ext uri="{FF2B5EF4-FFF2-40B4-BE49-F238E27FC236}">
                <a16:creationId xmlns:a16="http://schemas.microsoft.com/office/drawing/2014/main" id="{AB9E36A8-FDB0-4EB1-A073-A84E14224BAC}"/>
              </a:ext>
            </a:extLst>
          </p:cNvPr>
          <p:cNvSpPr/>
          <p:nvPr userDrawn="1"/>
        </p:nvSpPr>
        <p:spPr>
          <a:xfrm>
            <a:off x="5895975" y="7796213"/>
            <a:ext cx="3600450" cy="461962"/>
          </a:xfrm>
          <a:prstGeom prst="rect">
            <a:avLst/>
          </a:prstGeom>
        </p:spPr>
        <p:txBody>
          <a:bodyPr wrap="none">
            <a:spAutoFit/>
          </a:bodyPr>
          <a:lstStyle/>
          <a:p>
            <a:pPr>
              <a:defRPr/>
            </a:pPr>
            <a:r>
              <a:rPr lang="en-US" sz="2400" b="1" spc="600" dirty="0">
                <a:solidFill>
                  <a:srgbClr val="E3000F"/>
                </a:solidFill>
                <a:latin typeface="Tahoma" panose="020B0604030504040204" pitchFamily="34" charset="0"/>
                <a:ea typeface="Tahoma" panose="020B0604030504040204" pitchFamily="34" charset="0"/>
                <a:cs typeface="Tahoma" panose="020B0604030504040204" pitchFamily="34" charset="0"/>
              </a:rPr>
              <a:t>PROJECT NAME</a:t>
            </a:r>
          </a:p>
        </p:txBody>
      </p:sp>
    </p:spTree>
  </p:cSld>
  <p:clrMap bg1="lt1" tx1="dk1" bg2="lt2" tx2="dk2" accent1="accent1" accent2="accent2" accent3="accent3" accent4="accent4" accent5="accent5" accent6="accent6" hlink="hlink" folHlink="folHlink"/>
  <p:sldLayoutIdLst>
    <p:sldLayoutId id="2147484479" r:id="rId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84" r:id="rId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85" r:id="rId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4098" name="Shape 6">
            <a:extLst>
              <a:ext uri="{FF2B5EF4-FFF2-40B4-BE49-F238E27FC236}">
                <a16:creationId xmlns:a16="http://schemas.microsoft.com/office/drawing/2014/main" id="{C8CD5463-FEDE-4980-A42C-C999D5439D3F}"/>
              </a:ext>
            </a:extLst>
          </p:cNvPr>
          <p:cNvSpPr txBox="1">
            <a:spLocks noGrp="1" noChangeArrowheads="1"/>
          </p:cNvSpPr>
          <p:nvPr>
            <p:ph type="title"/>
          </p:nvPr>
        </p:nvSpPr>
        <p:spPr bwMode="auto">
          <a:xfrm>
            <a:off x="2095500" y="822325"/>
            <a:ext cx="201866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4099" name="Shape 7">
            <a:extLst>
              <a:ext uri="{FF2B5EF4-FFF2-40B4-BE49-F238E27FC236}">
                <a16:creationId xmlns:a16="http://schemas.microsoft.com/office/drawing/2014/main" id="{2E831257-31C9-448F-927D-608A2F6F5CD2}"/>
              </a:ext>
            </a:extLst>
          </p:cNvPr>
          <p:cNvSpPr txBox="1">
            <a:spLocks noGrp="1" noChangeArrowheads="1"/>
          </p:cNvSpPr>
          <p:nvPr>
            <p:ph type="body" idx="1"/>
          </p:nvPr>
        </p:nvSpPr>
        <p:spPr bwMode="auto">
          <a:xfrm>
            <a:off x="2095500" y="3363913"/>
            <a:ext cx="20186650" cy="95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8" name="Shape 8">
            <a:extLst>
              <a:ext uri="{FF2B5EF4-FFF2-40B4-BE49-F238E27FC236}">
                <a16:creationId xmlns:a16="http://schemas.microsoft.com/office/drawing/2014/main" id="{0897DF46-0846-4AEE-A787-7C5AAFC6D69B}"/>
              </a:ext>
            </a:extLst>
          </p:cNvPr>
          <p:cNvSpPr txBox="1">
            <a:spLocks noGrp="1"/>
          </p:cNvSpPr>
          <p:nvPr>
            <p:ph type="sldNum" idx="12"/>
          </p:nvPr>
        </p:nvSpPr>
        <p:spPr>
          <a:xfrm>
            <a:off x="22405975" y="12666663"/>
            <a:ext cx="1462088" cy="1049337"/>
          </a:xfrm>
          <a:prstGeom prst="rect">
            <a:avLst/>
          </a:prstGeom>
          <a:noFill/>
          <a:ln>
            <a:noFill/>
          </a:ln>
        </p:spPr>
        <p:txBody>
          <a:bodyPr vert="horz" wrap="square" lIns="91425" tIns="91425" rIns="91425" bIns="91425" numCol="1" anchor="t" anchorCtr="0" compatLnSpc="1">
            <a:prstTxWarp prst="textNoShape">
              <a:avLst/>
            </a:prstTxWarp>
            <a:noAutofit/>
          </a:bodyPr>
          <a:lstStyle>
            <a:lvl1pPr algn="r">
              <a:defRPr sz="2600" b="1">
                <a:solidFill>
                  <a:srgbClr val="0091EA"/>
                </a:solidFill>
                <a:latin typeface="Source Sans Pro" panose="020B0503030403020204" pitchFamily="34" charset="0"/>
                <a:cs typeface="Source Sans Pro" panose="020B0503030403020204" pitchFamily="34" charset="0"/>
                <a:sym typeface="Source Sans Pro" panose="020B0503030403020204" pitchFamily="34" charset="0"/>
              </a:defRPr>
            </a:lvl1pPr>
          </a:lstStyle>
          <a:p>
            <a:pPr>
              <a:defRPr/>
            </a:pPr>
            <a:fld id="{7C6064DC-28F4-4241-9619-6FE04C6A2AB5}" type="slidenum">
              <a:rPr lang="en-US" altLang="en-US"/>
              <a:pPr>
                <a:defRPr/>
              </a:pPr>
              <a:t>‹#›</a:t>
            </a:fld>
            <a:endParaRPr lang="en-US" altLang="en-US">
              <a:latin typeface="Roboto Slab" charset="0"/>
              <a:cs typeface="Roboto Slab" charset="0"/>
              <a:sym typeface="Roboto Slab" charset="0"/>
            </a:endParaRPr>
          </a:p>
        </p:txBody>
      </p:sp>
    </p:spTree>
  </p:cSld>
  <p:clrMap bg1="lt1" tx1="dk1" bg2="dk2" tx2="lt2" accent1="accent1" accent2="accent2" accent3="accent3" accent4="accent4" accent5="accent5" accent6="accent6" hlink="hlink" folHlink="folHlink"/>
  <p:sldLayoutIdLst>
    <p:sldLayoutId id="2147484486" r:id="rId1"/>
    <p:sldLayoutId id="2147484488" r:id="rId2"/>
    <p:sldLayoutId id="2147484489" r:id="rId3"/>
    <p:sldLayoutId id="2147484490" r:id="rId4"/>
    <p:sldLayoutId id="2147484491" r:id="rId5"/>
    <p:sldLayoutId id="2147484495" r:id="rId6"/>
    <p:sldLayoutId id="2147484536" r:id="rId7"/>
    <p:sldLayoutId id="2147484634" r:id="rId8"/>
    <p:sldLayoutId id="2147484635" r:id="rId9"/>
    <p:sldLayoutId id="2147484636" r:id="rId10"/>
  </p:sldLayoutIdLst>
  <p:transition>
    <p:fade thruBlk="1"/>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28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28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28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28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28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28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28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28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图片 9">
            <a:extLst>
              <a:ext uri="{FF2B5EF4-FFF2-40B4-BE49-F238E27FC236}">
                <a16:creationId xmlns:a16="http://schemas.microsoft.com/office/drawing/2014/main" id="{2357BA47-1ADA-489E-8DBE-0D277CBC31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2436495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接连接符 10">
            <a:extLst>
              <a:ext uri="{FF2B5EF4-FFF2-40B4-BE49-F238E27FC236}">
                <a16:creationId xmlns:a16="http://schemas.microsoft.com/office/drawing/2014/main" id="{C76F0BAA-10A5-4D8B-BCFC-B340CA4794AD}"/>
              </a:ext>
            </a:extLst>
          </p:cNvPr>
          <p:cNvCxnSpPr/>
          <p:nvPr userDrawn="1"/>
        </p:nvCxnSpPr>
        <p:spPr>
          <a:xfrm>
            <a:off x="604838" y="936625"/>
            <a:ext cx="23066375" cy="0"/>
          </a:xfrm>
          <a:prstGeom prst="line">
            <a:avLst/>
          </a:prstGeom>
          <a:ln w="6350">
            <a:solidFill>
              <a:schemeClr val="tx2">
                <a:lumMod val="40000"/>
                <a:lumOff val="60000"/>
                <a:alpha val="54902"/>
              </a:schemeClr>
            </a:solidFill>
          </a:ln>
        </p:spPr>
        <p:style>
          <a:lnRef idx="1">
            <a:schemeClr val="accent1"/>
          </a:lnRef>
          <a:fillRef idx="0">
            <a:schemeClr val="accent1"/>
          </a:fillRef>
          <a:effectRef idx="0">
            <a:schemeClr val="accent1"/>
          </a:effectRef>
          <a:fontRef idx="minor">
            <a:schemeClr val="tx1"/>
          </a:fontRef>
        </p:style>
      </p:cxnSp>
      <p:pic>
        <p:nvPicPr>
          <p:cNvPr id="5124" name="Picture 2" descr="E:\01 日常工作\03 品牌规范设计\公司广告源文档\HW LOGO(horizontal）111.png">
            <a:extLst>
              <a:ext uri="{FF2B5EF4-FFF2-40B4-BE49-F238E27FC236}">
                <a16:creationId xmlns:a16="http://schemas.microsoft.com/office/drawing/2014/main" id="{1A4B8091-4CEA-4EC3-8BA3-E87083B069A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1224875" y="12861925"/>
            <a:ext cx="249713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直接连接符 17">
            <a:extLst>
              <a:ext uri="{FF2B5EF4-FFF2-40B4-BE49-F238E27FC236}">
                <a16:creationId xmlns:a16="http://schemas.microsoft.com/office/drawing/2014/main" id="{E9177293-2441-437E-8CEF-A38FBAC69C98}"/>
              </a:ext>
            </a:extLst>
          </p:cNvPr>
          <p:cNvCxnSpPr/>
          <p:nvPr userDrawn="1"/>
        </p:nvCxnSpPr>
        <p:spPr>
          <a:xfrm>
            <a:off x="655638" y="12742863"/>
            <a:ext cx="23066375" cy="0"/>
          </a:xfrm>
          <a:prstGeom prst="line">
            <a:avLst/>
          </a:prstGeom>
          <a:ln w="6350">
            <a:solidFill>
              <a:schemeClr val="tx2">
                <a:lumMod val="20000"/>
                <a:lumOff val="80000"/>
                <a:alpha val="54000"/>
              </a:schemeClr>
            </a:solidFill>
          </a:ln>
        </p:spPr>
        <p:style>
          <a:lnRef idx="1">
            <a:schemeClr val="accent1"/>
          </a:lnRef>
          <a:fillRef idx="0">
            <a:schemeClr val="accent1"/>
          </a:fillRef>
          <a:effectRef idx="0">
            <a:schemeClr val="accent1"/>
          </a:effectRef>
          <a:fontRef idx="minor">
            <a:schemeClr val="tx1"/>
          </a:fontRef>
        </p:style>
      </p:cxnSp>
      <p:pic>
        <p:nvPicPr>
          <p:cNvPr id="5126" name="图片 20" descr="leading-new-ict.png">
            <a:extLst>
              <a:ext uri="{FF2B5EF4-FFF2-40B4-BE49-F238E27FC236}">
                <a16:creationId xmlns:a16="http://schemas.microsoft.com/office/drawing/2014/main" id="{3C4D09C0-CC22-45AC-9044-087588C44E8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859750" y="487363"/>
            <a:ext cx="28622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5">
            <a:extLst>
              <a:ext uri="{FF2B5EF4-FFF2-40B4-BE49-F238E27FC236}">
                <a16:creationId xmlns:a16="http://schemas.microsoft.com/office/drawing/2014/main" id="{97871285-D006-4541-8DA4-D5F1D71E6475}"/>
              </a:ext>
            </a:extLst>
          </p:cNvPr>
          <p:cNvSpPr>
            <a:spLocks noChangeArrowheads="1"/>
          </p:cNvSpPr>
          <p:nvPr userDrawn="1"/>
        </p:nvSpPr>
        <p:spPr bwMode="auto">
          <a:xfrm>
            <a:off x="6078538" y="13076238"/>
            <a:ext cx="5429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85000"/>
              </a:lnSpc>
            </a:pPr>
            <a:fld id="{99813280-25BC-44C2-AB1E-5559385D6D80}" type="slidenum">
              <a:rPr lang="de-DE" altLang="zh-CN" sz="1700">
                <a:solidFill>
                  <a:schemeClr val="bg1"/>
                </a:solidFill>
                <a:latin typeface="Arial" panose="020B0604020202020204" pitchFamily="34" charset="0"/>
              </a:rPr>
              <a:pPr>
                <a:lnSpc>
                  <a:spcPct val="85000"/>
                </a:lnSpc>
              </a:pPr>
              <a:t>‹#›</a:t>
            </a:fld>
            <a:endParaRPr lang="en-GB" altLang="zh-CN" sz="1700">
              <a:solidFill>
                <a:schemeClr val="bg1"/>
              </a:solidFill>
              <a:latin typeface="Arial" panose="020B0604020202020204" pitchFamily="34" charset="0"/>
            </a:endParaRPr>
          </a:p>
        </p:txBody>
      </p:sp>
      <p:pic>
        <p:nvPicPr>
          <p:cNvPr id="5128" name="Picture 2" descr="C:\Users\z00124665\Desktop\图形1.wmf">
            <a:extLst>
              <a:ext uri="{FF2B5EF4-FFF2-40B4-BE49-F238E27FC236}">
                <a16:creationId xmlns:a16="http://schemas.microsoft.com/office/drawing/2014/main" id="{9E482CE1-8E41-4C77-9C08-782B4CC5839F}"/>
              </a:ext>
            </a:extLst>
          </p:cNvPr>
          <p:cNvPicPr>
            <a:picLocks noChangeAspect="1" noChangeArrowheads="1"/>
          </p:cNvPicPr>
          <p:nvPr userDrawn="1"/>
        </p:nvPicPr>
        <p:blipFill>
          <a:blip r:embed="rId7">
            <a:lum bright="100000"/>
            <a:extLst>
              <a:ext uri="{28A0092B-C50C-407E-A947-70E740481C1C}">
                <a14:useLocalDpi xmlns:a14="http://schemas.microsoft.com/office/drawing/2010/main" val="0"/>
              </a:ext>
            </a:extLst>
          </a:blip>
          <a:srcRect/>
          <a:stretch>
            <a:fillRect/>
          </a:stretch>
        </p:blipFill>
        <p:spPr bwMode="auto">
          <a:xfrm>
            <a:off x="644525" y="13049250"/>
            <a:ext cx="530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80" r:id="rId1"/>
    <p:sldLayoutId id="2147484494" r:id="rId2"/>
  </p:sldLayoutIdLst>
  <p:hf sldNum="0" hdr="0" ftr="0" dt="0"/>
  <p:txStyles>
    <p:titleStyle>
      <a:lvl1pPr algn="ctr" defTabSz="2436813" rtl="0" eaLnBrk="0" fontAlgn="base" hangingPunct="0">
        <a:spcBef>
          <a:spcPct val="0"/>
        </a:spcBef>
        <a:spcAft>
          <a:spcPct val="0"/>
        </a:spcAft>
        <a:defRPr sz="11700" kern="1200">
          <a:solidFill>
            <a:schemeClr val="bg1"/>
          </a:solidFill>
          <a:latin typeface="+mj-lt"/>
          <a:ea typeface="Microsoft YaHei" panose="020B0503020204020204" pitchFamily="34" charset="-122"/>
          <a:cs typeface="+mj-cs"/>
        </a:defRPr>
      </a:lvl1pPr>
      <a:lvl2pPr algn="ctr" defTabSz="2436813" rtl="0" eaLnBrk="0" fontAlgn="base" hangingPunct="0">
        <a:spcBef>
          <a:spcPct val="0"/>
        </a:spcBef>
        <a:spcAft>
          <a:spcPct val="0"/>
        </a:spcAft>
        <a:defRPr sz="11700">
          <a:solidFill>
            <a:schemeClr val="bg1"/>
          </a:solidFill>
          <a:latin typeface="Arial" panose="020B0604020202020204" pitchFamily="34" charset="0"/>
          <a:ea typeface="Microsoft YaHei" panose="020B0503020204020204" pitchFamily="34" charset="-122"/>
        </a:defRPr>
      </a:lvl2pPr>
      <a:lvl3pPr algn="ctr" defTabSz="2436813" rtl="0" eaLnBrk="0" fontAlgn="base" hangingPunct="0">
        <a:spcBef>
          <a:spcPct val="0"/>
        </a:spcBef>
        <a:spcAft>
          <a:spcPct val="0"/>
        </a:spcAft>
        <a:defRPr sz="11700">
          <a:solidFill>
            <a:schemeClr val="bg1"/>
          </a:solidFill>
          <a:latin typeface="Arial" panose="020B0604020202020204" pitchFamily="34" charset="0"/>
          <a:ea typeface="Microsoft YaHei" panose="020B0503020204020204" pitchFamily="34" charset="-122"/>
        </a:defRPr>
      </a:lvl3pPr>
      <a:lvl4pPr algn="ctr" defTabSz="2436813" rtl="0" eaLnBrk="0" fontAlgn="base" hangingPunct="0">
        <a:spcBef>
          <a:spcPct val="0"/>
        </a:spcBef>
        <a:spcAft>
          <a:spcPct val="0"/>
        </a:spcAft>
        <a:defRPr sz="11700">
          <a:solidFill>
            <a:schemeClr val="bg1"/>
          </a:solidFill>
          <a:latin typeface="Arial" panose="020B0604020202020204" pitchFamily="34" charset="0"/>
          <a:ea typeface="Microsoft YaHei" panose="020B0503020204020204" pitchFamily="34" charset="-122"/>
        </a:defRPr>
      </a:lvl4pPr>
      <a:lvl5pPr algn="ctr" defTabSz="2436813" rtl="0" eaLnBrk="0" fontAlgn="base" hangingPunct="0">
        <a:spcBef>
          <a:spcPct val="0"/>
        </a:spcBef>
        <a:spcAft>
          <a:spcPct val="0"/>
        </a:spcAft>
        <a:defRPr sz="11700">
          <a:solidFill>
            <a:schemeClr val="bg1"/>
          </a:solidFill>
          <a:latin typeface="Arial" panose="020B0604020202020204" pitchFamily="34" charset="0"/>
          <a:ea typeface="Microsoft YaHei" panose="020B0503020204020204" pitchFamily="34" charset="-122"/>
        </a:defRPr>
      </a:lvl5pPr>
      <a:lvl6pPr marL="457200" algn="ctr" defTabSz="2436813" rtl="0" fontAlgn="base">
        <a:spcBef>
          <a:spcPct val="0"/>
        </a:spcBef>
        <a:spcAft>
          <a:spcPct val="0"/>
        </a:spcAft>
        <a:defRPr sz="11700">
          <a:solidFill>
            <a:schemeClr val="bg1"/>
          </a:solidFill>
          <a:latin typeface="Arial" panose="020B0604020202020204" pitchFamily="34" charset="0"/>
          <a:ea typeface="Microsoft YaHei" panose="020B0503020204020204" pitchFamily="34" charset="-122"/>
        </a:defRPr>
      </a:lvl6pPr>
      <a:lvl7pPr marL="914400" algn="ctr" defTabSz="2436813" rtl="0" fontAlgn="base">
        <a:spcBef>
          <a:spcPct val="0"/>
        </a:spcBef>
        <a:spcAft>
          <a:spcPct val="0"/>
        </a:spcAft>
        <a:defRPr sz="11700">
          <a:solidFill>
            <a:schemeClr val="bg1"/>
          </a:solidFill>
          <a:latin typeface="Arial" panose="020B0604020202020204" pitchFamily="34" charset="0"/>
          <a:ea typeface="Microsoft YaHei" panose="020B0503020204020204" pitchFamily="34" charset="-122"/>
        </a:defRPr>
      </a:lvl7pPr>
      <a:lvl8pPr marL="1371600" algn="ctr" defTabSz="2436813" rtl="0" fontAlgn="base">
        <a:spcBef>
          <a:spcPct val="0"/>
        </a:spcBef>
        <a:spcAft>
          <a:spcPct val="0"/>
        </a:spcAft>
        <a:defRPr sz="11700">
          <a:solidFill>
            <a:schemeClr val="bg1"/>
          </a:solidFill>
          <a:latin typeface="Arial" panose="020B0604020202020204" pitchFamily="34" charset="0"/>
          <a:ea typeface="Microsoft YaHei" panose="020B0503020204020204" pitchFamily="34" charset="-122"/>
        </a:defRPr>
      </a:lvl8pPr>
      <a:lvl9pPr marL="1828800" algn="ctr" defTabSz="2436813" rtl="0" fontAlgn="base">
        <a:spcBef>
          <a:spcPct val="0"/>
        </a:spcBef>
        <a:spcAft>
          <a:spcPct val="0"/>
        </a:spcAft>
        <a:defRPr sz="11700">
          <a:solidFill>
            <a:schemeClr val="bg1"/>
          </a:solidFill>
          <a:latin typeface="Arial" panose="020B0604020202020204" pitchFamily="34" charset="0"/>
          <a:ea typeface="Microsoft YaHei" panose="020B0503020204020204" pitchFamily="34" charset="-122"/>
        </a:defRPr>
      </a:lvl9pPr>
    </p:titleStyle>
    <p:bodyStyle>
      <a:lvl1pPr marL="912813" indent="-912813" algn="l" defTabSz="2436813" rtl="0" eaLnBrk="0" fontAlgn="base" hangingPunct="0">
        <a:spcBef>
          <a:spcPct val="20000"/>
        </a:spcBef>
        <a:spcAft>
          <a:spcPct val="0"/>
        </a:spcAft>
        <a:buFont typeface="Arial" panose="020B0604020202020204" pitchFamily="34" charset="0"/>
        <a:buChar char="•"/>
        <a:defRPr sz="8500" kern="1200">
          <a:solidFill>
            <a:schemeClr val="bg1"/>
          </a:solidFill>
          <a:latin typeface="+mn-lt"/>
          <a:ea typeface="Microsoft YaHei" panose="020B0503020204020204" pitchFamily="34" charset="-122"/>
          <a:cs typeface="+mn-cs"/>
        </a:defRPr>
      </a:lvl1pPr>
      <a:lvl2pPr marL="1979613" indent="-760413" algn="l" defTabSz="2436813" rtl="0" eaLnBrk="0" fontAlgn="base" hangingPunct="0">
        <a:spcBef>
          <a:spcPct val="20000"/>
        </a:spcBef>
        <a:spcAft>
          <a:spcPct val="0"/>
        </a:spcAft>
        <a:buFont typeface="Arial" panose="020B0604020202020204" pitchFamily="34" charset="0"/>
        <a:buChar char="–"/>
        <a:defRPr sz="7300" kern="1200">
          <a:solidFill>
            <a:schemeClr val="bg1"/>
          </a:solidFill>
          <a:latin typeface="+mn-lt"/>
          <a:ea typeface="Microsoft YaHei" panose="020B0503020204020204" pitchFamily="34" charset="-122"/>
          <a:cs typeface="+mn-cs"/>
        </a:defRPr>
      </a:lvl2pPr>
      <a:lvl3pPr marL="3046413" indent="-608013" algn="l" defTabSz="2436813" rtl="0" eaLnBrk="0" fontAlgn="base" hangingPunct="0">
        <a:spcBef>
          <a:spcPct val="20000"/>
        </a:spcBef>
        <a:spcAft>
          <a:spcPct val="0"/>
        </a:spcAft>
        <a:buFont typeface="Arial" panose="020B0604020202020204" pitchFamily="34" charset="0"/>
        <a:buChar char="•"/>
        <a:defRPr sz="6300" kern="1200">
          <a:solidFill>
            <a:schemeClr val="bg1"/>
          </a:solidFill>
          <a:latin typeface="+mn-lt"/>
          <a:ea typeface="Microsoft YaHei" panose="020B0503020204020204" pitchFamily="34" charset="-122"/>
          <a:cs typeface="+mn-cs"/>
        </a:defRPr>
      </a:lvl3pPr>
      <a:lvl4pPr marL="4265613" indent="-608013" algn="l" defTabSz="2436813" rtl="0" eaLnBrk="0" fontAlgn="base" hangingPunct="0">
        <a:spcBef>
          <a:spcPct val="20000"/>
        </a:spcBef>
        <a:spcAft>
          <a:spcPct val="0"/>
        </a:spcAft>
        <a:buFont typeface="Arial" panose="020B0604020202020204" pitchFamily="34" charset="0"/>
        <a:buChar char="–"/>
        <a:defRPr sz="5300" kern="1200">
          <a:solidFill>
            <a:schemeClr val="bg1"/>
          </a:solidFill>
          <a:latin typeface="+mn-lt"/>
          <a:ea typeface="Microsoft YaHei" panose="020B0503020204020204" pitchFamily="34" charset="-122"/>
          <a:cs typeface="+mn-cs"/>
        </a:defRPr>
      </a:lvl4pPr>
      <a:lvl5pPr marL="5483225" indent="-608013" algn="l" defTabSz="2436813" rtl="0" eaLnBrk="0" fontAlgn="base" hangingPunct="0">
        <a:spcBef>
          <a:spcPct val="20000"/>
        </a:spcBef>
        <a:spcAft>
          <a:spcPct val="0"/>
        </a:spcAft>
        <a:buFont typeface="Arial" panose="020B0604020202020204" pitchFamily="34" charset="0"/>
        <a:buChar char="»"/>
        <a:defRPr sz="5300" kern="1200">
          <a:solidFill>
            <a:schemeClr val="bg1"/>
          </a:solidFill>
          <a:latin typeface="+mn-lt"/>
          <a:ea typeface="Microsoft YaHei" panose="020B0503020204020204" pitchFamily="34" charset="-122"/>
          <a:cs typeface="+mn-cs"/>
        </a:defRPr>
      </a:lvl5pPr>
      <a:lvl6pPr marL="6703589" indent="-609417" algn="l" defTabSz="2437669" rtl="0" eaLnBrk="1" latinLnBrk="0" hangingPunct="1">
        <a:spcBef>
          <a:spcPct val="20000"/>
        </a:spcBef>
        <a:buFont typeface="Arial" pitchFamily="34" charset="0"/>
        <a:buChar char="•"/>
        <a:defRPr sz="5397" kern="1200">
          <a:solidFill>
            <a:schemeClr val="tx1"/>
          </a:solidFill>
          <a:latin typeface="+mn-lt"/>
          <a:ea typeface="+mn-ea"/>
          <a:cs typeface="+mn-cs"/>
        </a:defRPr>
      </a:lvl6pPr>
      <a:lvl7pPr marL="7922421" indent="-609417" algn="l" defTabSz="2437669" rtl="0" eaLnBrk="1" latinLnBrk="0" hangingPunct="1">
        <a:spcBef>
          <a:spcPct val="20000"/>
        </a:spcBef>
        <a:buFont typeface="Arial" pitchFamily="34" charset="0"/>
        <a:buChar char="•"/>
        <a:defRPr sz="5397" kern="1200">
          <a:solidFill>
            <a:schemeClr val="tx1"/>
          </a:solidFill>
          <a:latin typeface="+mn-lt"/>
          <a:ea typeface="+mn-ea"/>
          <a:cs typeface="+mn-cs"/>
        </a:defRPr>
      </a:lvl7pPr>
      <a:lvl8pPr marL="9141255" indent="-609417" algn="l" defTabSz="2437669" rtl="0" eaLnBrk="1" latinLnBrk="0" hangingPunct="1">
        <a:spcBef>
          <a:spcPct val="20000"/>
        </a:spcBef>
        <a:buFont typeface="Arial" pitchFamily="34" charset="0"/>
        <a:buChar char="•"/>
        <a:defRPr sz="5397" kern="1200">
          <a:solidFill>
            <a:schemeClr val="tx1"/>
          </a:solidFill>
          <a:latin typeface="+mn-lt"/>
          <a:ea typeface="+mn-ea"/>
          <a:cs typeface="+mn-cs"/>
        </a:defRPr>
      </a:lvl8pPr>
      <a:lvl9pPr marL="10360089" indent="-609417" algn="l" defTabSz="2437669" rtl="0" eaLnBrk="1" latinLnBrk="0" hangingPunct="1">
        <a:spcBef>
          <a:spcPct val="20000"/>
        </a:spcBef>
        <a:buFont typeface="Arial" pitchFamily="34" charset="0"/>
        <a:buChar char="•"/>
        <a:defRPr sz="5397" kern="1200">
          <a:solidFill>
            <a:schemeClr val="tx1"/>
          </a:solidFill>
          <a:latin typeface="+mn-lt"/>
          <a:ea typeface="+mn-ea"/>
          <a:cs typeface="+mn-cs"/>
        </a:defRPr>
      </a:lvl9pPr>
    </p:bodyStyle>
    <p:otherStyle>
      <a:defPPr>
        <a:defRPr lang="zh-CN"/>
      </a:defPPr>
      <a:lvl1pPr marL="0" algn="l" defTabSz="2437669" rtl="0" eaLnBrk="1" latinLnBrk="0" hangingPunct="1">
        <a:defRPr sz="4798" kern="1200">
          <a:solidFill>
            <a:schemeClr val="tx1"/>
          </a:solidFill>
          <a:latin typeface="+mn-lt"/>
          <a:ea typeface="+mn-ea"/>
          <a:cs typeface="+mn-cs"/>
        </a:defRPr>
      </a:lvl1pPr>
      <a:lvl2pPr marL="1218834" algn="l" defTabSz="2437669" rtl="0" eaLnBrk="1" latinLnBrk="0" hangingPunct="1">
        <a:defRPr sz="4798" kern="1200">
          <a:solidFill>
            <a:schemeClr val="tx1"/>
          </a:solidFill>
          <a:latin typeface="+mn-lt"/>
          <a:ea typeface="+mn-ea"/>
          <a:cs typeface="+mn-cs"/>
        </a:defRPr>
      </a:lvl2pPr>
      <a:lvl3pPr marL="2437669" algn="l" defTabSz="2437669" rtl="0" eaLnBrk="1" latinLnBrk="0" hangingPunct="1">
        <a:defRPr sz="4798" kern="1200">
          <a:solidFill>
            <a:schemeClr val="tx1"/>
          </a:solidFill>
          <a:latin typeface="+mn-lt"/>
          <a:ea typeface="+mn-ea"/>
          <a:cs typeface="+mn-cs"/>
        </a:defRPr>
      </a:lvl3pPr>
      <a:lvl4pPr marL="3656503" algn="l" defTabSz="2437669" rtl="0" eaLnBrk="1" latinLnBrk="0" hangingPunct="1">
        <a:defRPr sz="4798" kern="1200">
          <a:solidFill>
            <a:schemeClr val="tx1"/>
          </a:solidFill>
          <a:latin typeface="+mn-lt"/>
          <a:ea typeface="+mn-ea"/>
          <a:cs typeface="+mn-cs"/>
        </a:defRPr>
      </a:lvl4pPr>
      <a:lvl5pPr marL="4875337" algn="l" defTabSz="2437669" rtl="0" eaLnBrk="1" latinLnBrk="0" hangingPunct="1">
        <a:defRPr sz="4798" kern="1200">
          <a:solidFill>
            <a:schemeClr val="tx1"/>
          </a:solidFill>
          <a:latin typeface="+mn-lt"/>
          <a:ea typeface="+mn-ea"/>
          <a:cs typeface="+mn-cs"/>
        </a:defRPr>
      </a:lvl5pPr>
      <a:lvl6pPr marL="6094171" algn="l" defTabSz="2437669" rtl="0" eaLnBrk="1" latinLnBrk="0" hangingPunct="1">
        <a:defRPr sz="4798" kern="1200">
          <a:solidFill>
            <a:schemeClr val="tx1"/>
          </a:solidFill>
          <a:latin typeface="+mn-lt"/>
          <a:ea typeface="+mn-ea"/>
          <a:cs typeface="+mn-cs"/>
        </a:defRPr>
      </a:lvl6pPr>
      <a:lvl7pPr marL="7313006" algn="l" defTabSz="2437669" rtl="0" eaLnBrk="1" latinLnBrk="0" hangingPunct="1">
        <a:defRPr sz="4798" kern="1200">
          <a:solidFill>
            <a:schemeClr val="tx1"/>
          </a:solidFill>
          <a:latin typeface="+mn-lt"/>
          <a:ea typeface="+mn-ea"/>
          <a:cs typeface="+mn-cs"/>
        </a:defRPr>
      </a:lvl7pPr>
      <a:lvl8pPr marL="8531838" algn="l" defTabSz="2437669" rtl="0" eaLnBrk="1" latinLnBrk="0" hangingPunct="1">
        <a:defRPr sz="4798" kern="1200">
          <a:solidFill>
            <a:schemeClr val="tx1"/>
          </a:solidFill>
          <a:latin typeface="+mn-lt"/>
          <a:ea typeface="+mn-ea"/>
          <a:cs typeface="+mn-cs"/>
        </a:defRPr>
      </a:lvl8pPr>
      <a:lvl9pPr marL="9750672" algn="l" defTabSz="2437669" rtl="0" eaLnBrk="1" latinLnBrk="0" hangingPunct="1">
        <a:defRPr sz="479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8194" name="Picture 2" descr="\\DROBO-FS\QuickDrops\JB\PPTX NG\Droplets\LightingOverlay.png">
            <a:extLst>
              <a:ext uri="{FF2B5EF4-FFF2-40B4-BE49-F238E27FC236}">
                <a16:creationId xmlns:a16="http://schemas.microsoft.com/office/drawing/2014/main" id="{ADBBCE70-90AA-4837-9738-AAEE463CD796}"/>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0" y="0"/>
            <a:ext cx="2437765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F238A0EF-6BB8-4454-B525-5CBDB0707DBB}"/>
              </a:ext>
            </a:extLst>
          </p:cNvPr>
          <p:cNvSpPr>
            <a:spLocks noGrp="1"/>
          </p:cNvSpPr>
          <p:nvPr>
            <p:ph type="title"/>
          </p:nvPr>
        </p:nvSpPr>
        <p:spPr>
          <a:xfrm>
            <a:off x="1827213" y="1236663"/>
            <a:ext cx="20723225" cy="31924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A3F43BD-1C37-4EAA-A0F0-D69B4FAA9C7E}"/>
              </a:ext>
            </a:extLst>
          </p:cNvPr>
          <p:cNvSpPr>
            <a:spLocks noGrp="1"/>
          </p:cNvSpPr>
          <p:nvPr>
            <p:ph type="body" idx="1"/>
          </p:nvPr>
        </p:nvSpPr>
        <p:spPr>
          <a:xfrm>
            <a:off x="1827213" y="4733925"/>
            <a:ext cx="20723225" cy="6848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9D0A18C-8786-4C82-96E7-6E034500CC08}"/>
              </a:ext>
            </a:extLst>
          </p:cNvPr>
          <p:cNvSpPr>
            <a:spLocks noGrp="1"/>
          </p:cNvSpPr>
          <p:nvPr>
            <p:ph type="dt" sz="half" idx="2"/>
          </p:nvPr>
        </p:nvSpPr>
        <p:spPr>
          <a:xfrm>
            <a:off x="15352713" y="11766550"/>
            <a:ext cx="5486400" cy="730250"/>
          </a:xfrm>
          <a:prstGeom prst="rect">
            <a:avLst/>
          </a:prstGeom>
        </p:spPr>
        <p:txBody>
          <a:bodyPr vert="horz" lIns="91440" tIns="45720" rIns="91440" bIns="45720" rtlCol="0" anchor="ctr"/>
          <a:lstStyle>
            <a:lvl1pPr algn="r">
              <a:defRPr sz="2000">
                <a:solidFill>
                  <a:schemeClr val="tx1"/>
                </a:solidFill>
              </a:defRPr>
            </a:lvl1pPr>
          </a:lstStyle>
          <a:p>
            <a:pPr>
              <a:defRPr/>
            </a:pPr>
            <a:fld id="{48A87A34-81AB-432B-8DAE-1953F412C126}" type="datetimeFigureOut">
              <a:rPr lang="en-US"/>
              <a:pPr>
                <a:defRPr/>
              </a:pPr>
              <a:t>5/23/2025</a:t>
            </a:fld>
            <a:endParaRPr lang="en-US"/>
          </a:p>
        </p:txBody>
      </p:sp>
      <p:sp>
        <p:nvSpPr>
          <p:cNvPr id="5" name="Footer Placeholder 4">
            <a:extLst>
              <a:ext uri="{FF2B5EF4-FFF2-40B4-BE49-F238E27FC236}">
                <a16:creationId xmlns:a16="http://schemas.microsoft.com/office/drawing/2014/main" id="{8059690F-D8C0-4A66-9C26-84A5F517B709}"/>
              </a:ext>
            </a:extLst>
          </p:cNvPr>
          <p:cNvSpPr>
            <a:spLocks noGrp="1"/>
          </p:cNvSpPr>
          <p:nvPr>
            <p:ph type="ftr" sz="quarter" idx="3"/>
          </p:nvPr>
        </p:nvSpPr>
        <p:spPr>
          <a:xfrm>
            <a:off x="1827213" y="11766550"/>
            <a:ext cx="13342937" cy="730250"/>
          </a:xfrm>
          <a:prstGeom prst="rect">
            <a:avLst/>
          </a:prstGeom>
        </p:spPr>
        <p:txBody>
          <a:bodyPr vert="horz" lIns="91440" tIns="45720" rIns="91440" bIns="45720" rtlCol="0" anchor="ctr"/>
          <a:lstStyle>
            <a:lvl1pPr algn="l">
              <a:defRPr sz="2000">
                <a:solidFill>
                  <a:schemeClr val="tx1"/>
                </a:solidFill>
              </a:defRPr>
            </a:lvl1pPr>
          </a:lstStyle>
          <a:p>
            <a:pPr>
              <a:defRPr/>
            </a:pPr>
            <a:endParaRPr lang="en-US"/>
          </a:p>
        </p:txBody>
      </p:sp>
      <p:sp>
        <p:nvSpPr>
          <p:cNvPr id="6" name="Slide Number Placeholder 5">
            <a:extLst>
              <a:ext uri="{FF2B5EF4-FFF2-40B4-BE49-F238E27FC236}">
                <a16:creationId xmlns:a16="http://schemas.microsoft.com/office/drawing/2014/main" id="{6FA77C24-8050-4E76-8A1B-48DED74CB5F3}"/>
              </a:ext>
            </a:extLst>
          </p:cNvPr>
          <p:cNvSpPr>
            <a:spLocks noGrp="1"/>
          </p:cNvSpPr>
          <p:nvPr>
            <p:ph type="sldNum" sz="quarter" idx="4"/>
          </p:nvPr>
        </p:nvSpPr>
        <p:spPr>
          <a:xfrm>
            <a:off x="21023263" y="11766550"/>
            <a:ext cx="1527175" cy="730250"/>
          </a:xfrm>
          <a:prstGeom prst="rect">
            <a:avLst/>
          </a:prstGeom>
        </p:spPr>
        <p:txBody>
          <a:bodyPr vert="horz" wrap="square" lIns="91440" tIns="45720" rIns="91440" bIns="45720" numCol="1" anchor="ctr" anchorCtr="0" compatLnSpc="1">
            <a:prstTxWarp prst="textNoShape">
              <a:avLst/>
            </a:prstTxWarp>
          </a:bodyPr>
          <a:lstStyle>
            <a:lvl1pPr algn="r">
              <a:defRPr sz="2000" smtClean="0"/>
            </a:lvl1pPr>
          </a:lstStyle>
          <a:p>
            <a:pPr>
              <a:defRPr/>
            </a:pPr>
            <a:fld id="{55A4F71E-1166-4327-94FF-B3F55A863EE4}" type="slidenum">
              <a:rPr lang="en-US" altLang="en-US"/>
              <a:pPr>
                <a:defRPr/>
              </a:pPr>
              <a:t>‹#›</a:t>
            </a:fld>
            <a:endParaRPr lang="en-US" altLang="en-US"/>
          </a:p>
        </p:txBody>
      </p:sp>
      <p:sp>
        <p:nvSpPr>
          <p:cNvPr id="8" name="TextBox 9">
            <a:extLst>
              <a:ext uri="{FF2B5EF4-FFF2-40B4-BE49-F238E27FC236}">
                <a16:creationId xmlns:a16="http://schemas.microsoft.com/office/drawing/2014/main" id="{E191D769-A6A4-4BB3-B25F-F68CA40BE1D8}"/>
              </a:ext>
            </a:extLst>
          </p:cNvPr>
          <p:cNvSpPr txBox="1">
            <a:spLocks noChangeArrowheads="1"/>
          </p:cNvSpPr>
          <p:nvPr userDrawn="1"/>
        </p:nvSpPr>
        <p:spPr bwMode="auto">
          <a:xfrm>
            <a:off x="22421850" y="690563"/>
            <a:ext cx="1103313" cy="615950"/>
          </a:xfrm>
          <a:prstGeom prst="rect">
            <a:avLst/>
          </a:prstGeom>
          <a:noFill/>
          <a:ln>
            <a:noFill/>
          </a:ln>
        </p:spPr>
        <p:txBody>
          <a:bodyPr wrap="none" lIns="182843" tIns="91422" rIns="182843" bIns="9142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defRPr/>
            </a:pPr>
            <a:fld id="{58E55572-E210-4371-9D62-24AC3BDC9478}" type="slidenum">
              <a:rPr lang="id-ID" altLang="en-US" sz="2800" smtClean="0">
                <a:solidFill>
                  <a:srgbClr val="C5C6C6"/>
                </a:solidFill>
                <a:latin typeface="Tahoma" panose="020B0604030504040204" pitchFamily="34" charset="0"/>
                <a:cs typeface="Tahoma" panose="020B0604030504040204" pitchFamily="34" charset="0"/>
              </a:rPr>
              <a:pPr algn="ctr" eaLnBrk="1" hangingPunct="1">
                <a:defRPr/>
              </a:pPr>
              <a:t>‹#›</a:t>
            </a:fld>
            <a:r>
              <a:rPr lang="id-ID" altLang="en-US" sz="2800">
                <a:solidFill>
                  <a:srgbClr val="C5C6C6"/>
                </a:solidFill>
                <a:latin typeface="Montserrat Light" pitchFamily="50" charset="0"/>
                <a:ea typeface="Montserrat Light" pitchFamily="50" charset="0"/>
                <a:cs typeface="Montserrat Light" pitchFamily="50" charset="0"/>
              </a:rPr>
              <a:t>  </a:t>
            </a:r>
          </a:p>
        </p:txBody>
      </p:sp>
    </p:spTree>
    <p:extLst>
      <p:ext uri="{BB962C8B-B14F-4D97-AF65-F5344CB8AC3E}">
        <p14:creationId xmlns:p14="http://schemas.microsoft.com/office/powerpoint/2010/main" val="4148383570"/>
      </p:ext>
    </p:extLst>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 id="2147484510" r:id="rId12"/>
    <p:sldLayoutId id="2147484511" r:id="rId13"/>
    <p:sldLayoutId id="2147484512" r:id="rId14"/>
    <p:sldLayoutId id="2147484513" r:id="rId15"/>
    <p:sldLayoutId id="2147484514" r:id="rId16"/>
    <p:sldLayoutId id="2147484515" r:id="rId17"/>
    <p:sldLayoutId id="2147484516" r:id="rId18"/>
    <p:sldLayoutId id="2147484517" r:id="rId19"/>
    <p:sldLayoutId id="2147484518" r:id="rId20"/>
    <p:sldLayoutId id="2147484519" r:id="rId21"/>
    <p:sldLayoutId id="2147484520" r:id="rId22"/>
    <p:sldLayoutId id="2147484521" r:id="rId23"/>
    <p:sldLayoutId id="2147484522" r:id="rId24"/>
    <p:sldLayoutId id="2147484523" r:id="rId25"/>
    <p:sldLayoutId id="2147484524" r:id="rId26"/>
    <p:sldLayoutId id="2147484525" r:id="rId27"/>
    <p:sldLayoutId id="2147484526" r:id="rId28"/>
    <p:sldLayoutId id="2147484527" r:id="rId29"/>
    <p:sldLayoutId id="2147484528" r:id="rId30"/>
    <p:sldLayoutId id="2147484529" r:id="rId31"/>
    <p:sldLayoutId id="2147484530" r:id="rId32"/>
    <p:sldLayoutId id="2147484531" r:id="rId33"/>
    <p:sldLayoutId id="2147484532" r:id="rId34"/>
    <p:sldLayoutId id="2147484533" r:id="rId35"/>
    <p:sldLayoutId id="2147484534" r:id="rId36"/>
  </p:sldLayoutIdLst>
  <p:hf sldNum="0" hdr="0" ftr="0" dt="0"/>
  <p:txStyles>
    <p:titleStyle>
      <a:lvl1pPr algn="ctr" defTabSz="1827213" rtl="0" eaLnBrk="0" fontAlgn="base" hangingPunct="0">
        <a:lnSpc>
          <a:spcPct val="90000"/>
        </a:lnSpc>
        <a:spcBef>
          <a:spcPct val="0"/>
        </a:spcBef>
        <a:spcAft>
          <a:spcPct val="0"/>
        </a:spcAft>
        <a:defRPr sz="7100" kern="1200" cap="all">
          <a:solidFill>
            <a:schemeClr val="tx1"/>
          </a:solidFill>
          <a:latin typeface="+mj-lt"/>
          <a:ea typeface="+mj-ea"/>
          <a:cs typeface="+mj-cs"/>
        </a:defRPr>
      </a:lvl1pPr>
      <a:lvl2pPr algn="ctr" defTabSz="1827213" rtl="0" eaLnBrk="0" fontAlgn="base" hangingPunct="0">
        <a:lnSpc>
          <a:spcPct val="90000"/>
        </a:lnSpc>
        <a:spcBef>
          <a:spcPct val="0"/>
        </a:spcBef>
        <a:spcAft>
          <a:spcPct val="0"/>
        </a:spcAft>
        <a:defRPr sz="7100">
          <a:solidFill>
            <a:schemeClr val="tx1"/>
          </a:solidFill>
          <a:latin typeface="Tw Cen MT" panose="020B0602020104020603" pitchFamily="34" charset="0"/>
        </a:defRPr>
      </a:lvl2pPr>
      <a:lvl3pPr algn="ctr" defTabSz="1827213" rtl="0" eaLnBrk="0" fontAlgn="base" hangingPunct="0">
        <a:lnSpc>
          <a:spcPct val="90000"/>
        </a:lnSpc>
        <a:spcBef>
          <a:spcPct val="0"/>
        </a:spcBef>
        <a:spcAft>
          <a:spcPct val="0"/>
        </a:spcAft>
        <a:defRPr sz="7100">
          <a:solidFill>
            <a:schemeClr val="tx1"/>
          </a:solidFill>
          <a:latin typeface="Tw Cen MT" panose="020B0602020104020603" pitchFamily="34" charset="0"/>
        </a:defRPr>
      </a:lvl3pPr>
      <a:lvl4pPr algn="ctr" defTabSz="1827213" rtl="0" eaLnBrk="0" fontAlgn="base" hangingPunct="0">
        <a:lnSpc>
          <a:spcPct val="90000"/>
        </a:lnSpc>
        <a:spcBef>
          <a:spcPct val="0"/>
        </a:spcBef>
        <a:spcAft>
          <a:spcPct val="0"/>
        </a:spcAft>
        <a:defRPr sz="7100">
          <a:solidFill>
            <a:schemeClr val="tx1"/>
          </a:solidFill>
          <a:latin typeface="Tw Cen MT" panose="020B0602020104020603" pitchFamily="34" charset="0"/>
        </a:defRPr>
      </a:lvl4pPr>
      <a:lvl5pPr algn="ctr" defTabSz="1827213" rtl="0" eaLnBrk="0" fontAlgn="base" hangingPunct="0">
        <a:lnSpc>
          <a:spcPct val="90000"/>
        </a:lnSpc>
        <a:spcBef>
          <a:spcPct val="0"/>
        </a:spcBef>
        <a:spcAft>
          <a:spcPct val="0"/>
        </a:spcAft>
        <a:defRPr sz="7100">
          <a:solidFill>
            <a:schemeClr val="tx1"/>
          </a:solidFill>
          <a:latin typeface="Tw Cen MT" panose="020B0602020104020603" pitchFamily="34" charset="0"/>
        </a:defRPr>
      </a:lvl5pPr>
      <a:lvl6pPr marL="457200" algn="ctr" defTabSz="1827213" rtl="0" fontAlgn="base">
        <a:lnSpc>
          <a:spcPct val="90000"/>
        </a:lnSpc>
        <a:spcBef>
          <a:spcPct val="0"/>
        </a:spcBef>
        <a:spcAft>
          <a:spcPct val="0"/>
        </a:spcAft>
        <a:defRPr sz="7100">
          <a:solidFill>
            <a:schemeClr val="tx1"/>
          </a:solidFill>
          <a:latin typeface="Tw Cen MT" panose="020B0602020104020603" pitchFamily="34" charset="0"/>
        </a:defRPr>
      </a:lvl6pPr>
      <a:lvl7pPr marL="914400" algn="ctr" defTabSz="1827213" rtl="0" fontAlgn="base">
        <a:lnSpc>
          <a:spcPct val="90000"/>
        </a:lnSpc>
        <a:spcBef>
          <a:spcPct val="0"/>
        </a:spcBef>
        <a:spcAft>
          <a:spcPct val="0"/>
        </a:spcAft>
        <a:defRPr sz="7100">
          <a:solidFill>
            <a:schemeClr val="tx1"/>
          </a:solidFill>
          <a:latin typeface="Tw Cen MT" panose="020B0602020104020603" pitchFamily="34" charset="0"/>
        </a:defRPr>
      </a:lvl7pPr>
      <a:lvl8pPr marL="1371600" algn="ctr" defTabSz="1827213" rtl="0" fontAlgn="base">
        <a:lnSpc>
          <a:spcPct val="90000"/>
        </a:lnSpc>
        <a:spcBef>
          <a:spcPct val="0"/>
        </a:spcBef>
        <a:spcAft>
          <a:spcPct val="0"/>
        </a:spcAft>
        <a:defRPr sz="7100">
          <a:solidFill>
            <a:schemeClr val="tx1"/>
          </a:solidFill>
          <a:latin typeface="Tw Cen MT" panose="020B0602020104020603" pitchFamily="34" charset="0"/>
        </a:defRPr>
      </a:lvl8pPr>
      <a:lvl9pPr marL="1828800" algn="ctr" defTabSz="1827213" rtl="0" fontAlgn="base">
        <a:lnSpc>
          <a:spcPct val="90000"/>
        </a:lnSpc>
        <a:spcBef>
          <a:spcPct val="0"/>
        </a:spcBef>
        <a:spcAft>
          <a:spcPct val="0"/>
        </a:spcAft>
        <a:defRPr sz="7100">
          <a:solidFill>
            <a:schemeClr val="tx1"/>
          </a:solidFill>
          <a:latin typeface="Tw Cen MT" panose="020B0602020104020603" pitchFamily="34" charset="0"/>
        </a:defRPr>
      </a:lvl9pPr>
    </p:titleStyle>
    <p:bodyStyle>
      <a:lvl1pPr marL="455613" indent="-455613" algn="l" defTabSz="1827213" rtl="0" eaLnBrk="0" fontAlgn="base" hangingPunct="0">
        <a:lnSpc>
          <a:spcPct val="120000"/>
        </a:lnSpc>
        <a:spcBef>
          <a:spcPts val="2000"/>
        </a:spcBef>
        <a:spcAft>
          <a:spcPct val="0"/>
        </a:spcAft>
        <a:buClr>
          <a:schemeClr val="tx1"/>
        </a:buClr>
        <a:buFont typeface="Arial" panose="020B0604020202020204" pitchFamily="34" charset="0"/>
        <a:buChar char="•"/>
        <a:defRPr sz="3900" kern="1200" cap="all">
          <a:solidFill>
            <a:schemeClr val="tx1"/>
          </a:solidFill>
          <a:latin typeface="+mn-lt"/>
          <a:ea typeface="+mn-ea"/>
          <a:cs typeface="+mn-cs"/>
        </a:defRPr>
      </a:lvl1pPr>
      <a:lvl2pPr marL="1370013" indent="-455613" algn="l" defTabSz="1827213" rtl="0" eaLnBrk="0" fontAlgn="base" hangingPunct="0">
        <a:lnSpc>
          <a:spcPct val="120000"/>
        </a:lnSpc>
        <a:spcBef>
          <a:spcPts val="1000"/>
        </a:spcBef>
        <a:spcAft>
          <a:spcPct val="0"/>
        </a:spcAft>
        <a:buClr>
          <a:schemeClr val="tx1"/>
        </a:buClr>
        <a:buFont typeface="Arial" panose="020B0604020202020204" pitchFamily="34" charset="0"/>
        <a:buChar char="•"/>
        <a:defRPr sz="3500" kern="1200" cap="all">
          <a:solidFill>
            <a:schemeClr val="tx1"/>
          </a:solidFill>
          <a:latin typeface="+mn-lt"/>
          <a:ea typeface="+mn-ea"/>
          <a:cs typeface="+mn-cs"/>
        </a:defRPr>
      </a:lvl2pPr>
      <a:lvl3pPr marL="2284413" indent="-455613" algn="l" defTabSz="1827213" rtl="0" eaLnBrk="0" fontAlgn="base" hangingPunct="0">
        <a:lnSpc>
          <a:spcPct val="120000"/>
        </a:lnSpc>
        <a:spcBef>
          <a:spcPts val="1000"/>
        </a:spcBef>
        <a:spcAft>
          <a:spcPct val="0"/>
        </a:spcAft>
        <a:buClr>
          <a:schemeClr val="tx1"/>
        </a:buClr>
        <a:buFont typeface="Arial" panose="020B0604020202020204" pitchFamily="34" charset="0"/>
        <a:buChar char="•"/>
        <a:defRPr sz="3100" kern="1200" cap="all">
          <a:solidFill>
            <a:schemeClr val="tx1"/>
          </a:solidFill>
          <a:latin typeface="+mn-lt"/>
          <a:ea typeface="+mn-ea"/>
          <a:cs typeface="+mn-cs"/>
        </a:defRPr>
      </a:lvl3pPr>
      <a:lvl4pPr marL="3198813" indent="-455613" algn="l" defTabSz="1827213" rtl="0" eaLnBrk="0" fontAlgn="base" hangingPunct="0">
        <a:lnSpc>
          <a:spcPct val="120000"/>
        </a:lnSpc>
        <a:spcBef>
          <a:spcPts val="1000"/>
        </a:spcBef>
        <a:spcAft>
          <a:spcPct val="0"/>
        </a:spcAft>
        <a:buClr>
          <a:schemeClr val="tx1"/>
        </a:buClr>
        <a:buFont typeface="Arial" panose="020B0604020202020204" pitchFamily="34" charset="0"/>
        <a:buChar char="•"/>
        <a:defRPr sz="2700" kern="1200" cap="all">
          <a:solidFill>
            <a:schemeClr val="tx1"/>
          </a:solidFill>
          <a:latin typeface="+mn-lt"/>
          <a:ea typeface="+mn-ea"/>
          <a:cs typeface="+mn-cs"/>
        </a:defRPr>
      </a:lvl4pPr>
      <a:lvl5pPr marL="4113213" indent="-455613" algn="l" defTabSz="1827213" rtl="0" eaLnBrk="0" fontAlgn="base" hangingPunct="0">
        <a:lnSpc>
          <a:spcPct val="120000"/>
        </a:lnSpc>
        <a:spcBef>
          <a:spcPts val="1000"/>
        </a:spcBef>
        <a:spcAft>
          <a:spcPct val="0"/>
        </a:spcAft>
        <a:buClr>
          <a:schemeClr val="tx1"/>
        </a:buClr>
        <a:buFont typeface="Arial" panose="020B0604020202020204" pitchFamily="34" charset="0"/>
        <a:buChar char="•"/>
        <a:defRPr sz="2700" kern="1200" cap="all">
          <a:solidFill>
            <a:schemeClr val="tx1"/>
          </a:solidFill>
          <a:latin typeface="+mn-lt"/>
          <a:ea typeface="+mn-ea"/>
          <a:cs typeface="+mn-cs"/>
        </a:defRPr>
      </a:lvl5pPr>
      <a:lvl6pPr marL="5027943" indent="-457086" algn="l" defTabSz="1828343" rtl="0" eaLnBrk="1" latinLnBrk="0" hangingPunct="1">
        <a:lnSpc>
          <a:spcPct val="120000"/>
        </a:lnSpc>
        <a:spcBef>
          <a:spcPts val="1000"/>
        </a:spcBef>
        <a:buClr>
          <a:schemeClr val="tx1"/>
        </a:buClr>
        <a:buFont typeface="Arial" panose="020B0604020202020204" pitchFamily="34" charset="0"/>
        <a:buChar char="•"/>
        <a:defRPr sz="2799" kern="1200" cap="all" baseline="0">
          <a:solidFill>
            <a:schemeClr val="tx1"/>
          </a:solidFill>
          <a:effectLst/>
          <a:latin typeface="+mn-lt"/>
          <a:ea typeface="+mn-ea"/>
          <a:cs typeface="+mn-cs"/>
        </a:defRPr>
      </a:lvl6pPr>
      <a:lvl7pPr marL="5942114" indent="-457086" algn="l" defTabSz="1828343" rtl="0" eaLnBrk="1" latinLnBrk="0" hangingPunct="1">
        <a:lnSpc>
          <a:spcPct val="120000"/>
        </a:lnSpc>
        <a:spcBef>
          <a:spcPts val="1000"/>
        </a:spcBef>
        <a:buClr>
          <a:schemeClr val="tx1"/>
        </a:buClr>
        <a:buFont typeface="Arial" panose="020B0604020202020204" pitchFamily="34" charset="0"/>
        <a:buChar char="•"/>
        <a:defRPr sz="2799" kern="1200" cap="all" baseline="0">
          <a:solidFill>
            <a:schemeClr val="tx1"/>
          </a:solidFill>
          <a:effectLst/>
          <a:latin typeface="+mn-lt"/>
          <a:ea typeface="+mn-ea"/>
          <a:cs typeface="+mn-cs"/>
        </a:defRPr>
      </a:lvl7pPr>
      <a:lvl8pPr marL="6856286" indent="-457086" algn="l" defTabSz="1828343" rtl="0" eaLnBrk="1" latinLnBrk="0" hangingPunct="1">
        <a:lnSpc>
          <a:spcPct val="120000"/>
        </a:lnSpc>
        <a:spcBef>
          <a:spcPts val="1000"/>
        </a:spcBef>
        <a:buClr>
          <a:schemeClr val="tx1"/>
        </a:buClr>
        <a:buFont typeface="Arial" panose="020B0604020202020204" pitchFamily="34" charset="0"/>
        <a:buChar char="•"/>
        <a:defRPr sz="2799" kern="1200" cap="all" baseline="0">
          <a:solidFill>
            <a:schemeClr val="tx1"/>
          </a:solidFill>
          <a:effectLst/>
          <a:latin typeface="+mn-lt"/>
          <a:ea typeface="+mn-ea"/>
          <a:cs typeface="+mn-cs"/>
        </a:defRPr>
      </a:lvl8pPr>
      <a:lvl9pPr marL="7770457" indent="-457086" algn="l" defTabSz="1828343" rtl="0" eaLnBrk="1" latinLnBrk="0" hangingPunct="1">
        <a:lnSpc>
          <a:spcPct val="120000"/>
        </a:lnSpc>
        <a:spcBef>
          <a:spcPts val="1000"/>
        </a:spcBef>
        <a:buClr>
          <a:schemeClr val="tx1"/>
        </a:buClr>
        <a:buFont typeface="Arial" panose="020B0604020202020204" pitchFamily="34" charset="0"/>
        <a:buChar char="•"/>
        <a:defRPr sz="2799" kern="1200" cap="all" baseline="0">
          <a:solidFill>
            <a:schemeClr val="tx1"/>
          </a:solidFill>
          <a:effectLst/>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
          <p:cNvSpPr>
            <a:spLocks noGrp="1"/>
          </p:cNvSpPr>
          <p:nvPr>
            <p:ph type="title"/>
          </p:nvPr>
        </p:nvSpPr>
        <p:spPr>
          <a:xfrm>
            <a:off x="935876" y="1475658"/>
            <a:ext cx="22504268" cy="1295700"/>
          </a:xfrm>
          <a:prstGeom prst="rect">
            <a:avLst/>
          </a:prstGeom>
        </p:spPr>
        <p:txBody>
          <a:bodyPr vert="horz" lIns="0" tIns="0" rIns="2520000" bIns="0" rtlCol="0" anchor="t">
            <a:noAutofit/>
          </a:bodyPr>
          <a:lstStyle/>
          <a:p>
            <a:r>
              <a:rPr lang="de-DE" dirty="0"/>
              <a:t>Titelmasterformat durch Klicken bearbeiten</a:t>
            </a:r>
          </a:p>
        </p:txBody>
      </p:sp>
      <p:sp>
        <p:nvSpPr>
          <p:cNvPr id="3" name="Text"/>
          <p:cNvSpPr>
            <a:spLocks noGrp="1"/>
          </p:cNvSpPr>
          <p:nvPr>
            <p:ph type="body" idx="1"/>
          </p:nvPr>
        </p:nvSpPr>
        <p:spPr bwMode="gray">
          <a:xfrm>
            <a:off x="935878" y="3599167"/>
            <a:ext cx="22504268" cy="86380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Datum"/>
          <p:cNvSpPr>
            <a:spLocks noGrp="1"/>
          </p:cNvSpPr>
          <p:nvPr>
            <p:ph type="dt" sz="half" idx="2"/>
          </p:nvPr>
        </p:nvSpPr>
        <p:spPr>
          <a:xfrm>
            <a:off x="935874" y="12957066"/>
            <a:ext cx="1367822" cy="287933"/>
          </a:xfrm>
          <a:prstGeom prst="rect">
            <a:avLst/>
          </a:prstGeom>
        </p:spPr>
        <p:txBody>
          <a:bodyPr vert="horz" lIns="0" tIns="0" rIns="0" bIns="0" rtlCol="0" anchor="b"/>
          <a:lstStyle>
            <a:lvl1pPr algn="l">
              <a:defRPr sz="1600">
                <a:solidFill>
                  <a:schemeClr val="tx1"/>
                </a:solidFill>
              </a:defRPr>
            </a:lvl1pPr>
          </a:lstStyle>
          <a:p>
            <a:fld id="{8E7E7A21-7530-4D5D-9A66-E5D252699464}" type="datetime1">
              <a:rPr lang="en-US" smtClean="0"/>
              <a:t>5/23/2025</a:t>
            </a:fld>
            <a:r>
              <a:rPr lang="de-DE" spc="600"/>
              <a:t> </a:t>
            </a:r>
            <a:r>
              <a:rPr lang="de-DE" dirty="0"/>
              <a:t>|</a:t>
            </a:r>
          </a:p>
        </p:txBody>
      </p:sp>
      <p:sp>
        <p:nvSpPr>
          <p:cNvPr id="5" name="Fußzeile"/>
          <p:cNvSpPr>
            <a:spLocks noGrp="1"/>
          </p:cNvSpPr>
          <p:nvPr>
            <p:ph type="ftr" sz="quarter" idx="3"/>
          </p:nvPr>
        </p:nvSpPr>
        <p:spPr>
          <a:xfrm>
            <a:off x="2303696" y="12957001"/>
            <a:ext cx="8638874" cy="287999"/>
          </a:xfrm>
          <a:prstGeom prst="rect">
            <a:avLst/>
          </a:prstGeom>
        </p:spPr>
        <p:txBody>
          <a:bodyPr vert="horz" lIns="0" tIns="0" rIns="0" bIns="0" rtlCol="0" anchor="b"/>
          <a:lstStyle>
            <a:lvl1pPr algn="l">
              <a:defRPr sz="1600">
                <a:solidFill>
                  <a:schemeClr val="tx1"/>
                </a:solidFill>
              </a:defRPr>
            </a:lvl1pPr>
          </a:lstStyle>
          <a:p>
            <a:r>
              <a:rPr lang="en-US"/>
              <a:t>WiFi Solutions</a:t>
            </a:r>
            <a:endParaRPr lang="de-DE" dirty="0"/>
          </a:p>
        </p:txBody>
      </p:sp>
      <p:sp>
        <p:nvSpPr>
          <p:cNvPr id="4" name="Internetadresse"/>
          <p:cNvSpPr/>
          <p:nvPr/>
        </p:nvSpPr>
        <p:spPr>
          <a:xfrm>
            <a:off x="21289683" y="12957001"/>
            <a:ext cx="1698837" cy="287999"/>
          </a:xfrm>
          <a:prstGeom prst="rect">
            <a:avLst/>
          </a:prstGeom>
        </p:spPr>
        <p:txBody>
          <a:bodyPr wrap="none" lIns="0" tIns="0" rIns="0" bIns="0" anchor="b">
            <a:noAutofit/>
          </a:bodyPr>
          <a:lstStyle/>
          <a:p>
            <a:pPr algn="r"/>
            <a:r>
              <a:rPr lang="en-US" sz="1600" dirty="0"/>
              <a:t>www.kapsch.net  |</a:t>
            </a:r>
            <a:endParaRPr lang="de-DE" sz="1600" dirty="0"/>
          </a:p>
        </p:txBody>
      </p:sp>
      <p:sp>
        <p:nvSpPr>
          <p:cNvPr id="6" name="Foliennummer"/>
          <p:cNvSpPr>
            <a:spLocks noGrp="1"/>
          </p:cNvSpPr>
          <p:nvPr>
            <p:ph type="sldNum" sz="quarter" idx="4"/>
          </p:nvPr>
        </p:nvSpPr>
        <p:spPr>
          <a:xfrm>
            <a:off x="23056247" y="12957001"/>
            <a:ext cx="383900" cy="287999"/>
          </a:xfrm>
          <a:prstGeom prst="rect">
            <a:avLst/>
          </a:prstGeom>
        </p:spPr>
        <p:txBody>
          <a:bodyPr vert="horz" wrap="none" lIns="0" tIns="0" rIns="0" bIns="0" rtlCol="0" anchor="b"/>
          <a:lstStyle>
            <a:lvl1pPr algn="ctr">
              <a:defRPr sz="1600" b="0">
                <a:solidFill>
                  <a:schemeClr val="tx1"/>
                </a:solidFill>
              </a:defRPr>
            </a:lvl1pPr>
          </a:lstStyle>
          <a:p>
            <a:fld id="{CCD0F94C-DD59-441C-898F-450266E81640}" type="slidenum">
              <a:rPr lang="de-DE" smtClean="0"/>
              <a:pPr/>
              <a:t>‹#›</a:t>
            </a:fld>
            <a:endParaRPr lang="de-DE" dirty="0"/>
          </a:p>
        </p:txBody>
      </p:sp>
      <p:grpSp>
        <p:nvGrpSpPr>
          <p:cNvPr id="7" name="Gruppieren 6"/>
          <p:cNvGrpSpPr/>
          <p:nvPr/>
        </p:nvGrpSpPr>
        <p:grpSpPr>
          <a:xfrm>
            <a:off x="1437" y="1"/>
            <a:ext cx="24374778" cy="2192562"/>
            <a:chOff x="718" y="0"/>
            <a:chExt cx="12188977" cy="1096535"/>
          </a:xfrm>
        </p:grpSpPr>
        <p:pic>
          <p:nvPicPr>
            <p:cNvPr id="8" name="Polygon"/>
            <p:cNvPicPr>
              <a:picLocks noChangeAspect="1"/>
            </p:cNvPicPr>
            <p:nvPr/>
          </p:nvPicPr>
          <p:blipFill>
            <a:blip r:embed="rId98">
              <a:extLst>
                <a:ext uri="{28A0092B-C50C-407E-A947-70E740481C1C}">
                  <a14:useLocalDpi xmlns:a14="http://schemas.microsoft.com/office/drawing/2010/main" val="0"/>
                </a:ext>
              </a:extLst>
            </a:blip>
            <a:stretch>
              <a:fillRect/>
            </a:stretch>
          </p:blipFill>
          <p:spPr>
            <a:xfrm>
              <a:off x="718" y="0"/>
              <a:ext cx="12188977" cy="594361"/>
            </a:xfrm>
            <a:prstGeom prst="rect">
              <a:avLst/>
            </a:prstGeom>
          </p:spPr>
        </p:pic>
        <p:pic>
          <p:nvPicPr>
            <p:cNvPr id="12" name="Logo"/>
            <p:cNvPicPr>
              <a:picLocks noChangeAspect="1" noChangeArrowheads="1"/>
            </p:cNvPicPr>
            <p:nvPr userDrawn="1"/>
          </p:nvPicPr>
          <p:blipFill>
            <a:blip r:embed="rId99">
              <a:extLst>
                <a:ext uri="{28A0092B-C50C-407E-A947-70E740481C1C}">
                  <a14:useLocalDpi xmlns:a14="http://schemas.microsoft.com/office/drawing/2010/main" val="0"/>
                </a:ext>
              </a:extLst>
            </a:blip>
            <a:srcRect/>
            <a:stretch>
              <a:fillRect/>
            </a:stretch>
          </p:blipFill>
          <p:spPr bwMode="auto">
            <a:xfrm>
              <a:off x="9814456" y="682836"/>
              <a:ext cx="1907143" cy="4136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38085130"/>
      </p:ext>
    </p:extLst>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 id="2147484549" r:id="rId12"/>
    <p:sldLayoutId id="2147484550" r:id="rId13"/>
    <p:sldLayoutId id="2147484551" r:id="rId14"/>
    <p:sldLayoutId id="2147484552" r:id="rId15"/>
    <p:sldLayoutId id="2147484553" r:id="rId16"/>
    <p:sldLayoutId id="2147484554" r:id="rId17"/>
    <p:sldLayoutId id="2147484555" r:id="rId18"/>
    <p:sldLayoutId id="2147484556" r:id="rId19"/>
    <p:sldLayoutId id="2147484557" r:id="rId20"/>
    <p:sldLayoutId id="2147484558" r:id="rId21"/>
    <p:sldLayoutId id="2147484559" r:id="rId22"/>
    <p:sldLayoutId id="2147484560" r:id="rId23"/>
    <p:sldLayoutId id="2147484561" r:id="rId24"/>
    <p:sldLayoutId id="2147484562" r:id="rId25"/>
    <p:sldLayoutId id="2147484563" r:id="rId26"/>
    <p:sldLayoutId id="2147484564" r:id="rId27"/>
    <p:sldLayoutId id="2147484565" r:id="rId28"/>
    <p:sldLayoutId id="2147484566" r:id="rId29"/>
    <p:sldLayoutId id="2147484567" r:id="rId30"/>
    <p:sldLayoutId id="2147484568" r:id="rId31"/>
    <p:sldLayoutId id="2147484569" r:id="rId32"/>
    <p:sldLayoutId id="2147484570" r:id="rId33"/>
    <p:sldLayoutId id="2147484571" r:id="rId34"/>
    <p:sldLayoutId id="2147484572" r:id="rId35"/>
    <p:sldLayoutId id="2147484573" r:id="rId36"/>
    <p:sldLayoutId id="2147484574" r:id="rId37"/>
    <p:sldLayoutId id="2147484575" r:id="rId38"/>
    <p:sldLayoutId id="2147484576" r:id="rId39"/>
    <p:sldLayoutId id="2147484577" r:id="rId40"/>
    <p:sldLayoutId id="2147484578" r:id="rId41"/>
    <p:sldLayoutId id="2147484579" r:id="rId42"/>
    <p:sldLayoutId id="2147484580" r:id="rId43"/>
    <p:sldLayoutId id="2147484581" r:id="rId44"/>
    <p:sldLayoutId id="2147484582" r:id="rId45"/>
    <p:sldLayoutId id="2147484583" r:id="rId46"/>
    <p:sldLayoutId id="2147484584" r:id="rId47"/>
    <p:sldLayoutId id="2147484585" r:id="rId48"/>
    <p:sldLayoutId id="2147484586" r:id="rId49"/>
    <p:sldLayoutId id="2147484587" r:id="rId50"/>
    <p:sldLayoutId id="2147484588" r:id="rId51"/>
    <p:sldLayoutId id="2147484589" r:id="rId52"/>
    <p:sldLayoutId id="2147484590" r:id="rId53"/>
    <p:sldLayoutId id="2147484591" r:id="rId54"/>
    <p:sldLayoutId id="2147484592" r:id="rId55"/>
    <p:sldLayoutId id="2147484593" r:id="rId56"/>
    <p:sldLayoutId id="2147484594" r:id="rId57"/>
    <p:sldLayoutId id="2147484595" r:id="rId58"/>
    <p:sldLayoutId id="2147484596" r:id="rId59"/>
    <p:sldLayoutId id="2147484597" r:id="rId60"/>
    <p:sldLayoutId id="2147484598" r:id="rId61"/>
    <p:sldLayoutId id="2147484599" r:id="rId62"/>
    <p:sldLayoutId id="2147484600" r:id="rId63"/>
    <p:sldLayoutId id="2147484601" r:id="rId64"/>
    <p:sldLayoutId id="2147484602" r:id="rId65"/>
    <p:sldLayoutId id="2147484603" r:id="rId66"/>
    <p:sldLayoutId id="2147484604" r:id="rId67"/>
    <p:sldLayoutId id="2147484605" r:id="rId68"/>
    <p:sldLayoutId id="2147484606" r:id="rId69"/>
    <p:sldLayoutId id="2147484607" r:id="rId70"/>
    <p:sldLayoutId id="2147484608" r:id="rId71"/>
    <p:sldLayoutId id="2147484609" r:id="rId72"/>
    <p:sldLayoutId id="2147484610" r:id="rId73"/>
    <p:sldLayoutId id="2147484611" r:id="rId74"/>
    <p:sldLayoutId id="2147484612" r:id="rId75"/>
    <p:sldLayoutId id="2147484613" r:id="rId76"/>
    <p:sldLayoutId id="2147484614" r:id="rId77"/>
    <p:sldLayoutId id="2147484615" r:id="rId78"/>
    <p:sldLayoutId id="2147484616" r:id="rId79"/>
    <p:sldLayoutId id="2147484617" r:id="rId80"/>
    <p:sldLayoutId id="2147484618" r:id="rId81"/>
    <p:sldLayoutId id="2147484619" r:id="rId82"/>
    <p:sldLayoutId id="2147484620" r:id="rId83"/>
    <p:sldLayoutId id="2147484621" r:id="rId84"/>
    <p:sldLayoutId id="2147484622" r:id="rId85"/>
    <p:sldLayoutId id="2147484623" r:id="rId86"/>
    <p:sldLayoutId id="2147484624" r:id="rId87"/>
    <p:sldLayoutId id="2147484625" r:id="rId88"/>
    <p:sldLayoutId id="2147484626" r:id="rId89"/>
    <p:sldLayoutId id="2147484627" r:id="rId90"/>
    <p:sldLayoutId id="2147484628" r:id="rId91"/>
    <p:sldLayoutId id="2147484629" r:id="rId92"/>
    <p:sldLayoutId id="2147484630" r:id="rId93"/>
    <p:sldLayoutId id="2147484631" r:id="rId94"/>
    <p:sldLayoutId id="2147484632" r:id="rId95"/>
    <p:sldLayoutId id="2147484633" r:id="rId9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1828251" rtl="0" eaLnBrk="1" latinLnBrk="0" hangingPunct="1">
        <a:lnSpc>
          <a:spcPct val="90000"/>
        </a:lnSpc>
        <a:spcBef>
          <a:spcPct val="0"/>
        </a:spcBef>
        <a:buNone/>
        <a:defRPr sz="5199" b="1" i="1" kern="1200">
          <a:solidFill>
            <a:schemeClr val="tx1"/>
          </a:solidFill>
          <a:latin typeface="+mj-lt"/>
          <a:ea typeface="+mj-ea"/>
          <a:cs typeface="+mj-cs"/>
        </a:defRPr>
      </a:lvl1pPr>
    </p:titleStyle>
    <p:bodyStyle>
      <a:lvl1pPr marL="503874" indent="-503874" algn="l" defTabSz="1828297" rtl="0" eaLnBrk="1" latinLnBrk="0" hangingPunct="1">
        <a:lnSpc>
          <a:spcPct val="100000"/>
        </a:lnSpc>
        <a:spcBef>
          <a:spcPts val="0"/>
        </a:spcBef>
        <a:spcAft>
          <a:spcPts val="1600"/>
        </a:spcAft>
        <a:buClr>
          <a:schemeClr val="tx2"/>
        </a:buClr>
        <a:buSzPct val="90000"/>
        <a:buFontTx/>
        <a:buBlip>
          <a:blip r:embed="rId100"/>
        </a:buBlip>
        <a:defRPr sz="3199" b="0" i="0" kern="1200">
          <a:solidFill>
            <a:schemeClr val="tx1"/>
          </a:solidFill>
          <a:latin typeface="+mn-lt"/>
          <a:ea typeface="+mn-ea"/>
          <a:cs typeface="+mn-cs"/>
        </a:defRPr>
      </a:lvl1pPr>
      <a:lvl2pPr marL="719802" indent="-431892" algn="l" defTabSz="1828297" rtl="0" eaLnBrk="1" latinLnBrk="0" hangingPunct="1">
        <a:lnSpc>
          <a:spcPct val="100000"/>
        </a:lnSpc>
        <a:spcBef>
          <a:spcPts val="0"/>
        </a:spcBef>
        <a:spcAft>
          <a:spcPts val="1600"/>
        </a:spcAft>
        <a:buClr>
          <a:schemeClr val="tx2"/>
        </a:buClr>
        <a:buSzPct val="90000"/>
        <a:buFont typeface="Wingdings" panose="05000000000000000000" pitchFamily="2" charset="2"/>
        <a:buChar char="§"/>
        <a:defRPr sz="2799" b="0" i="0" kern="1200">
          <a:solidFill>
            <a:schemeClr val="tx1"/>
          </a:solidFill>
          <a:latin typeface="+mn-lt"/>
          <a:ea typeface="+mn-ea"/>
          <a:cs typeface="+mn-cs"/>
        </a:defRPr>
      </a:lvl2pPr>
      <a:lvl3pPr marL="1079704" indent="-395901" algn="l" defTabSz="1828297" rtl="0" eaLnBrk="1" latinLnBrk="0" hangingPunct="1">
        <a:lnSpc>
          <a:spcPct val="100000"/>
        </a:lnSpc>
        <a:spcBef>
          <a:spcPts val="0"/>
        </a:spcBef>
        <a:spcAft>
          <a:spcPts val="1600"/>
        </a:spcAft>
        <a:buClr>
          <a:schemeClr val="tx2"/>
        </a:buClr>
        <a:buSzPct val="90000"/>
        <a:buFont typeface="Wingdings" panose="05000000000000000000" pitchFamily="2" charset="2"/>
        <a:buChar char="§"/>
        <a:defRPr sz="2399" b="0" i="0" kern="1200">
          <a:solidFill>
            <a:schemeClr val="tx1"/>
          </a:solidFill>
          <a:latin typeface="+mn-lt"/>
          <a:ea typeface="+mn-ea"/>
          <a:cs typeface="+mn-cs"/>
        </a:defRPr>
      </a:lvl3pPr>
      <a:lvl4pPr marL="1439604" indent="-323919" algn="l" defTabSz="1828297" rtl="0" eaLnBrk="1" latinLnBrk="0" hangingPunct="1">
        <a:lnSpc>
          <a:spcPct val="100000"/>
        </a:lnSpc>
        <a:spcBef>
          <a:spcPts val="0"/>
        </a:spcBef>
        <a:spcAft>
          <a:spcPts val="1600"/>
        </a:spcAft>
        <a:buClr>
          <a:schemeClr val="tx2"/>
        </a:buClr>
        <a:buSzPct val="90000"/>
        <a:buFont typeface="Wingdings" panose="05000000000000000000" pitchFamily="2" charset="2"/>
        <a:buChar char="§"/>
        <a:defRPr sz="2000" b="0" i="0" kern="1200">
          <a:solidFill>
            <a:schemeClr val="tx1"/>
          </a:solidFill>
          <a:latin typeface="+mn-lt"/>
          <a:ea typeface="+mn-ea"/>
          <a:cs typeface="+mn-cs"/>
        </a:defRPr>
      </a:lvl4pPr>
      <a:lvl5pPr marL="1799506" indent="-359910" algn="l" defTabSz="1828297" rtl="0" eaLnBrk="1" latinLnBrk="0" hangingPunct="1">
        <a:lnSpc>
          <a:spcPct val="100000"/>
        </a:lnSpc>
        <a:spcBef>
          <a:spcPts val="0"/>
        </a:spcBef>
        <a:spcAft>
          <a:spcPts val="1600"/>
        </a:spcAft>
        <a:buClr>
          <a:schemeClr val="tx2"/>
        </a:buClr>
        <a:buSzPct val="90000"/>
        <a:buFont typeface="Wingdings" panose="05000000000000000000" pitchFamily="2" charset="2"/>
        <a:buChar char="§"/>
        <a:defRPr sz="2000" b="0" i="0" kern="1200">
          <a:solidFill>
            <a:schemeClr val="tx1"/>
          </a:solidFill>
          <a:latin typeface="+mn-lt"/>
          <a:ea typeface="+mn-ea"/>
          <a:cs typeface="+mn-cs"/>
        </a:defRPr>
      </a:lvl5pPr>
      <a:lvl6pPr marL="5027817" indent="-457074" algn="l" defTabSz="1828297" rtl="0" eaLnBrk="1" latinLnBrk="0" hangingPunct="1">
        <a:spcBef>
          <a:spcPct val="20000"/>
        </a:spcBef>
        <a:buFont typeface="Arial" panose="020B0604020202020204" pitchFamily="34" charset="0"/>
        <a:buChar char="•"/>
        <a:defRPr sz="3999" kern="1200">
          <a:solidFill>
            <a:schemeClr val="tx1"/>
          </a:solidFill>
          <a:latin typeface="+mn-lt"/>
          <a:ea typeface="+mn-ea"/>
          <a:cs typeface="+mn-cs"/>
        </a:defRPr>
      </a:lvl6pPr>
      <a:lvl7pPr marL="5941966" indent="-457074" algn="l" defTabSz="1828297" rtl="0" eaLnBrk="1" latinLnBrk="0" hangingPunct="1">
        <a:spcBef>
          <a:spcPct val="20000"/>
        </a:spcBef>
        <a:buFont typeface="Arial" panose="020B0604020202020204" pitchFamily="34" charset="0"/>
        <a:buChar char="•"/>
        <a:defRPr sz="3999" kern="1200">
          <a:solidFill>
            <a:schemeClr val="tx1"/>
          </a:solidFill>
          <a:latin typeface="+mn-lt"/>
          <a:ea typeface="+mn-ea"/>
          <a:cs typeface="+mn-cs"/>
        </a:defRPr>
      </a:lvl7pPr>
      <a:lvl8pPr marL="6856114" indent="-457074" algn="l" defTabSz="1828297" rtl="0" eaLnBrk="1" latinLnBrk="0" hangingPunct="1">
        <a:spcBef>
          <a:spcPct val="20000"/>
        </a:spcBef>
        <a:buFont typeface="Arial" panose="020B0604020202020204" pitchFamily="34" charset="0"/>
        <a:buChar char="•"/>
        <a:defRPr sz="3999" kern="1200">
          <a:solidFill>
            <a:schemeClr val="tx1"/>
          </a:solidFill>
          <a:latin typeface="+mn-lt"/>
          <a:ea typeface="+mn-ea"/>
          <a:cs typeface="+mn-cs"/>
        </a:defRPr>
      </a:lvl8pPr>
      <a:lvl9pPr marL="7770263" indent="-457074" algn="l" defTabSz="1828297" rtl="0" eaLnBrk="1" latinLnBrk="0" hangingPunct="1">
        <a:spcBef>
          <a:spcPct val="20000"/>
        </a:spcBef>
        <a:buFont typeface="Arial" panose="020B0604020202020204" pitchFamily="34" charset="0"/>
        <a:buChar char="•"/>
        <a:defRPr sz="3999" kern="1200">
          <a:solidFill>
            <a:schemeClr val="tx1"/>
          </a:solidFill>
          <a:latin typeface="+mn-lt"/>
          <a:ea typeface="+mn-ea"/>
          <a:cs typeface="+mn-cs"/>
        </a:defRPr>
      </a:lvl9pPr>
    </p:bodyStyle>
    <p:otherStyle>
      <a:defPPr>
        <a:defRPr lang="en-US"/>
      </a:defPPr>
      <a:lvl1pPr marL="0" algn="l" defTabSz="1828251" rtl="0" eaLnBrk="1" latinLnBrk="0" hangingPunct="1">
        <a:defRPr sz="3799" kern="1200">
          <a:solidFill>
            <a:schemeClr val="tx1"/>
          </a:solidFill>
          <a:latin typeface="+mn-lt"/>
          <a:ea typeface="+mn-ea"/>
          <a:cs typeface="+mn-cs"/>
        </a:defRPr>
      </a:lvl1pPr>
      <a:lvl2pPr marL="914127" algn="l" defTabSz="1828251" rtl="0" eaLnBrk="1" latinLnBrk="0" hangingPunct="1">
        <a:defRPr sz="3799" kern="1200">
          <a:solidFill>
            <a:schemeClr val="tx1"/>
          </a:solidFill>
          <a:latin typeface="+mn-lt"/>
          <a:ea typeface="+mn-ea"/>
          <a:cs typeface="+mn-cs"/>
        </a:defRPr>
      </a:lvl2pPr>
      <a:lvl3pPr marL="1828251" algn="l" defTabSz="1828251" rtl="0" eaLnBrk="1" latinLnBrk="0" hangingPunct="1">
        <a:defRPr sz="3799" kern="1200">
          <a:solidFill>
            <a:schemeClr val="tx1"/>
          </a:solidFill>
          <a:latin typeface="+mn-lt"/>
          <a:ea typeface="+mn-ea"/>
          <a:cs typeface="+mn-cs"/>
        </a:defRPr>
      </a:lvl3pPr>
      <a:lvl4pPr marL="2742378" algn="l" defTabSz="1828251" rtl="0" eaLnBrk="1" latinLnBrk="0" hangingPunct="1">
        <a:defRPr sz="3799" kern="1200">
          <a:solidFill>
            <a:schemeClr val="tx1"/>
          </a:solidFill>
          <a:latin typeface="+mn-lt"/>
          <a:ea typeface="+mn-ea"/>
          <a:cs typeface="+mn-cs"/>
        </a:defRPr>
      </a:lvl4pPr>
      <a:lvl5pPr marL="3656504" algn="l" defTabSz="1828251" rtl="0" eaLnBrk="1" latinLnBrk="0" hangingPunct="1">
        <a:defRPr sz="3799" kern="1200">
          <a:solidFill>
            <a:schemeClr val="tx1"/>
          </a:solidFill>
          <a:latin typeface="+mn-lt"/>
          <a:ea typeface="+mn-ea"/>
          <a:cs typeface="+mn-cs"/>
        </a:defRPr>
      </a:lvl5pPr>
      <a:lvl6pPr marL="4570629" algn="l" defTabSz="1828251" rtl="0" eaLnBrk="1" latinLnBrk="0" hangingPunct="1">
        <a:defRPr sz="3799" kern="1200">
          <a:solidFill>
            <a:schemeClr val="tx1"/>
          </a:solidFill>
          <a:latin typeface="+mn-lt"/>
          <a:ea typeface="+mn-ea"/>
          <a:cs typeface="+mn-cs"/>
        </a:defRPr>
      </a:lvl6pPr>
      <a:lvl7pPr marL="5484752" algn="l" defTabSz="1828251" rtl="0" eaLnBrk="1" latinLnBrk="0" hangingPunct="1">
        <a:defRPr sz="3799" kern="1200">
          <a:solidFill>
            <a:schemeClr val="tx1"/>
          </a:solidFill>
          <a:latin typeface="+mn-lt"/>
          <a:ea typeface="+mn-ea"/>
          <a:cs typeface="+mn-cs"/>
        </a:defRPr>
      </a:lvl7pPr>
      <a:lvl8pPr marL="6398880" algn="l" defTabSz="1828251" rtl="0" eaLnBrk="1" latinLnBrk="0" hangingPunct="1">
        <a:defRPr sz="3799" kern="1200">
          <a:solidFill>
            <a:schemeClr val="tx1"/>
          </a:solidFill>
          <a:latin typeface="+mn-lt"/>
          <a:ea typeface="+mn-ea"/>
          <a:cs typeface="+mn-cs"/>
        </a:defRPr>
      </a:lvl8pPr>
      <a:lvl9pPr marL="7313007" algn="l" defTabSz="1828251" rtl="0" eaLnBrk="1" latinLnBrk="0" hangingPunct="1">
        <a:defRPr sz="3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3.jpe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png"/><Relationship Id="rId1" Type="http://schemas.openxmlformats.org/officeDocument/2006/relationships/slideLayout" Target="../slideLayouts/slideLayout12.xml"/><Relationship Id="rId6" Type="http://schemas.openxmlformats.org/officeDocument/2006/relationships/image" Target="../media/image61.jpeg"/><Relationship Id="rId5" Type="http://schemas.openxmlformats.org/officeDocument/2006/relationships/image" Target="../media/image35.png"/><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67.emf"/></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0.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35.png"/><Relationship Id="rId2" Type="http://schemas.openxmlformats.org/officeDocument/2006/relationships/image" Target="../media/image72.png"/><Relationship Id="rId1" Type="http://schemas.openxmlformats.org/officeDocument/2006/relationships/slideLayout" Target="../slideLayouts/slideLayout1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7.emf"/><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8.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png"/><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41.svg"/><Relationship Id="rId4" Type="http://schemas.openxmlformats.org/officeDocument/2006/relationships/image" Target="../media/image40.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8.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91.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2.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35.png"/><Relationship Id="rId2" Type="http://schemas.openxmlformats.org/officeDocument/2006/relationships/image" Target="../media/image93.png"/><Relationship Id="rId1" Type="http://schemas.openxmlformats.org/officeDocument/2006/relationships/slideLayout" Target="../slideLayouts/slideLayout15.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jpeg"/><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8.xml"/><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0.png"/></Relationships>
</file>

<file path=ppt/slides/_rels/slide38.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35.png"/><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03.wmf"/><Relationship Id="rId11" Type="http://schemas.openxmlformats.org/officeDocument/2006/relationships/image" Target="../media/image108.png"/><Relationship Id="rId5" Type="http://schemas.openxmlformats.org/officeDocument/2006/relationships/image" Target="../media/image102.wmf"/><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s>
</file>

<file path=ppt/slides/_rels/slide39.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11.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5.png"/><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6.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diagramColors" Target="../diagrams/colors2.xml"/><Relationship Id="rId3" Type="http://schemas.openxmlformats.org/officeDocument/2006/relationships/image" Target="../media/image35.png"/><Relationship Id="rId7" Type="http://schemas.openxmlformats.org/officeDocument/2006/relationships/image" Target="../media/image45.png"/><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44.png"/><Relationship Id="rId11" Type="http://schemas.openxmlformats.org/officeDocument/2006/relationships/diagramLayout" Target="../diagrams/layout2.xml"/><Relationship Id="rId5" Type="http://schemas.openxmlformats.org/officeDocument/2006/relationships/image" Target="../media/image43.png"/><Relationship Id="rId10" Type="http://schemas.openxmlformats.org/officeDocument/2006/relationships/diagramData" Target="../diagrams/data2.xml"/><Relationship Id="rId4" Type="http://schemas.openxmlformats.org/officeDocument/2006/relationships/image" Target="../media/image42.png"/><Relationship Id="rId9" Type="http://schemas.openxmlformats.org/officeDocument/2006/relationships/image" Target="../media/image47.png"/><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18.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4.png"/><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C1346F-D9C5-4D04-AB1B-8014ABB00635}"/>
              </a:ext>
            </a:extLst>
          </p:cNvPr>
          <p:cNvPicPr>
            <a:picLocks noChangeAspect="1"/>
          </p:cNvPicPr>
          <p:nvPr/>
        </p:nvPicPr>
        <p:blipFill>
          <a:blip r:embed="rId2"/>
          <a:stretch>
            <a:fillRect/>
          </a:stretch>
        </p:blipFill>
        <p:spPr>
          <a:xfrm>
            <a:off x="14619264" y="-21002"/>
            <a:ext cx="9684410" cy="13706886"/>
          </a:xfrm>
          <a:prstGeom prst="rect">
            <a:avLst/>
          </a:prstGeom>
        </p:spPr>
      </p:pic>
      <p:sp>
        <p:nvSpPr>
          <p:cNvPr id="11" name="Rectangle 10">
            <a:extLst>
              <a:ext uri="{FF2B5EF4-FFF2-40B4-BE49-F238E27FC236}">
                <a16:creationId xmlns:a16="http://schemas.microsoft.com/office/drawing/2014/main" id="{7ACDDDE7-04B2-4E36-9876-5DA606A4FA3B}"/>
              </a:ext>
            </a:extLst>
          </p:cNvPr>
          <p:cNvSpPr/>
          <p:nvPr/>
        </p:nvSpPr>
        <p:spPr>
          <a:xfrm>
            <a:off x="3203543" y="5422776"/>
            <a:ext cx="10368077" cy="2554545"/>
          </a:xfrm>
          <a:prstGeom prst="rect">
            <a:avLst/>
          </a:prstGeom>
        </p:spPr>
        <p:txBody>
          <a:bodyPr wrap="square">
            <a:spAutoFit/>
          </a:bodyPr>
          <a:lstStyle/>
          <a:p>
            <a:pPr algn="ctr" defTabSz="1828434" eaLnBrk="1" fontAlgn="auto" hangingPunct="1">
              <a:spcBef>
                <a:spcPts val="0"/>
              </a:spcBef>
              <a:spcAft>
                <a:spcPts val="0"/>
              </a:spcAft>
              <a:defRPr/>
            </a:pPr>
            <a:r>
              <a:rPr lang="en-US" sz="8000" b="1" dirty="0">
                <a:solidFill>
                  <a:schemeClr val="tx1">
                    <a:lumMod val="85000"/>
                    <a:lumOff val="15000"/>
                  </a:schemeClr>
                </a:solidFill>
                <a:effectLst>
                  <a:outerShdw blurRad="38100" dist="38100" dir="2700000" algn="tl">
                    <a:srgbClr val="000000">
                      <a:alpha val="43137"/>
                    </a:srgbClr>
                  </a:outerShdw>
                </a:effectLst>
                <a:latin typeface="Segoe Print" panose="02000600000000000000" pitchFamily="2" charset="0"/>
              </a:rPr>
              <a:t>The next level of System Integration</a:t>
            </a:r>
          </a:p>
        </p:txBody>
      </p:sp>
      <p:pic>
        <p:nvPicPr>
          <p:cNvPr id="5" name="Picture 4">
            <a:extLst>
              <a:ext uri="{FF2B5EF4-FFF2-40B4-BE49-F238E27FC236}">
                <a16:creationId xmlns:a16="http://schemas.microsoft.com/office/drawing/2014/main" id="{446A293B-B97D-4D62-8819-EE22A53A9329}"/>
              </a:ext>
            </a:extLst>
          </p:cNvPr>
          <p:cNvPicPr>
            <a:picLocks noChangeAspect="1"/>
          </p:cNvPicPr>
          <p:nvPr/>
        </p:nvPicPr>
        <p:blipFill>
          <a:blip r:embed="rId3"/>
          <a:stretch>
            <a:fillRect/>
          </a:stretch>
        </p:blipFill>
        <p:spPr>
          <a:xfrm>
            <a:off x="571500" y="226648"/>
            <a:ext cx="3714286" cy="2742857"/>
          </a:xfrm>
          <a:prstGeom prst="rect">
            <a:avLst/>
          </a:prstGeom>
        </p:spPr>
      </p:pic>
    </p:spTree>
    <p:extLst>
      <p:ext uri="{BB962C8B-B14F-4D97-AF65-F5344CB8AC3E}">
        <p14:creationId xmlns:p14="http://schemas.microsoft.com/office/powerpoint/2010/main" val="42491723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741" y="738906"/>
            <a:ext cx="22262775" cy="104002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en-CA" sz="6600" b="1" dirty="0">
                <a:solidFill>
                  <a:srgbClr val="7E7E7E"/>
                </a:solidFill>
                <a:latin typeface="Segoe UI" panose="020B0502040204020203" pitchFamily="34" charset="0"/>
                <a:ea typeface="Segoe UI" panose="020B0502040204020203" pitchFamily="34" charset="0"/>
                <a:cs typeface="Segoe UI" panose="020B0502040204020203" pitchFamily="34" charset="0"/>
              </a:rPr>
              <a:t>Remote operation of Caterpillar equipment over 4G/5G</a:t>
            </a:r>
          </a:p>
        </p:txBody>
      </p:sp>
      <p:pic>
        <p:nvPicPr>
          <p:cNvPr id="13" name="Picture 12" descr="Image result for R2900G caterpilla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3920" y="7043551"/>
            <a:ext cx="8624198" cy="5828196"/>
          </a:xfrm>
          <a:prstGeom prst="rect">
            <a:avLst/>
          </a:prstGeom>
          <a:noFill/>
          <a:ln>
            <a:noFill/>
          </a:ln>
        </p:spPr>
      </p:pic>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10656631" y="2656751"/>
            <a:ext cx="9074326" cy="6805427"/>
          </a:xfrm>
          <a:prstGeom prst="rect">
            <a:avLst/>
          </a:prstGeom>
        </p:spPr>
      </p:pic>
      <p:pic>
        <p:nvPicPr>
          <p:cNvPr id="5" name="Picture 4">
            <a:extLst>
              <a:ext uri="{FF2B5EF4-FFF2-40B4-BE49-F238E27FC236}">
                <a16:creationId xmlns:a16="http://schemas.microsoft.com/office/drawing/2014/main" id="{CC400442-DEB6-40B7-BDD4-D2BD18D10CBB}"/>
              </a:ext>
            </a:extLst>
          </p:cNvPr>
          <p:cNvPicPr>
            <a:picLocks noChangeAspect="1"/>
          </p:cNvPicPr>
          <p:nvPr/>
        </p:nvPicPr>
        <p:blipFill>
          <a:blip r:embed="rId4"/>
          <a:stretch>
            <a:fillRect/>
          </a:stretch>
        </p:blipFill>
        <p:spPr>
          <a:xfrm>
            <a:off x="21482535" y="11705502"/>
            <a:ext cx="2736618" cy="2020887"/>
          </a:xfrm>
          <a:prstGeom prst="rect">
            <a:avLst/>
          </a:prstGeom>
        </p:spPr>
      </p:pic>
    </p:spTree>
    <p:extLst>
      <p:ext uri="{BB962C8B-B14F-4D97-AF65-F5344CB8AC3E}">
        <p14:creationId xmlns:p14="http://schemas.microsoft.com/office/powerpoint/2010/main" val="155783322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1925" y="3700209"/>
            <a:ext cx="16501608" cy="7838260"/>
          </a:xfrm>
          <a:prstGeom prst="rect">
            <a:avLst/>
          </a:prstGeom>
        </p:spPr>
      </p:pic>
      <p:sp>
        <p:nvSpPr>
          <p:cNvPr id="7" name="Titre 1">
            <a:extLst>
              <a:ext uri="{FF2B5EF4-FFF2-40B4-BE49-F238E27FC236}">
                <a16:creationId xmlns:a16="http://schemas.microsoft.com/office/drawing/2014/main" id="{3830CAFD-10D6-44E7-8FB4-2CBA769B7D9B}"/>
              </a:ext>
            </a:extLst>
          </p:cNvPr>
          <p:cNvSpPr>
            <a:spLocks noGrp="1"/>
          </p:cNvSpPr>
          <p:nvPr>
            <p:ph type="title"/>
          </p:nvPr>
        </p:nvSpPr>
        <p:spPr>
          <a:xfrm>
            <a:off x="458741" y="708448"/>
            <a:ext cx="22262775" cy="1070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en-CA" sz="6600" b="1" dirty="0">
                <a:solidFill>
                  <a:srgbClr val="7E7E7E"/>
                </a:solidFill>
                <a:latin typeface="Segoe UI" panose="020B0502040204020203" pitchFamily="34" charset="0"/>
                <a:ea typeface="Segoe UI" panose="020B0502040204020203" pitchFamily="34" charset="0"/>
                <a:cs typeface="Segoe UI" panose="020B0502040204020203" pitchFamily="34" charset="0"/>
              </a:rPr>
              <a:t>Remote operation of Sandvik equipment over 4G/5G</a:t>
            </a:r>
          </a:p>
        </p:txBody>
      </p:sp>
      <p:sp>
        <p:nvSpPr>
          <p:cNvPr id="8" name="TextBox 7">
            <a:extLst>
              <a:ext uri="{FF2B5EF4-FFF2-40B4-BE49-F238E27FC236}">
                <a16:creationId xmlns:a16="http://schemas.microsoft.com/office/drawing/2014/main" id="{B0EA161B-9312-4439-AF8E-B2340FB2C118}"/>
              </a:ext>
            </a:extLst>
          </p:cNvPr>
          <p:cNvSpPr txBox="1"/>
          <p:nvPr/>
        </p:nvSpPr>
        <p:spPr>
          <a:xfrm>
            <a:off x="0" y="2340125"/>
            <a:ext cx="18412348" cy="646331"/>
          </a:xfrm>
          <a:prstGeom prst="rect">
            <a:avLst/>
          </a:prstGeom>
          <a:noFill/>
        </p:spPr>
        <p:txBody>
          <a:bodyPr wrap="none" rtlCol="0">
            <a:spAutoFit/>
          </a:bodyPr>
          <a:lstStyle/>
          <a:p>
            <a:pPr marL="571500" indent="-571500">
              <a:buFont typeface="Arial" panose="020B0604020202020204" pitchFamily="34" charset="0"/>
              <a:buChar char="•"/>
            </a:pPr>
            <a:r>
              <a:rPr lang="fr-CA" dirty="0" err="1">
                <a:latin typeface="Segoe UI" panose="020B0502040204020203" pitchFamily="34" charset="0"/>
                <a:ea typeface="Segoe UI" panose="020B0502040204020203" pitchFamily="34" charset="0"/>
                <a:cs typeface="Segoe UI" panose="020B0502040204020203" pitchFamily="34" charset="0"/>
              </a:rPr>
              <a:t>Sandvik</a:t>
            </a:r>
            <a:r>
              <a:rPr lang="fr-CA" dirty="0">
                <a:latin typeface="Segoe UI" panose="020B0502040204020203" pitchFamily="34" charset="0"/>
                <a:ea typeface="Segoe UI" panose="020B0502040204020203" pitchFamily="34" charset="0"/>
                <a:cs typeface="Segoe UI" panose="020B0502040204020203" pitchFamily="34" charset="0"/>
              </a:rPr>
              <a:t> </a:t>
            </a:r>
            <a:r>
              <a:rPr lang="fr-CA" dirty="0" err="1">
                <a:latin typeface="Segoe UI" panose="020B0502040204020203" pitchFamily="34" charset="0"/>
                <a:ea typeface="Segoe UI" panose="020B0502040204020203" pitchFamily="34" charset="0"/>
                <a:cs typeface="Segoe UI" panose="020B0502040204020203" pitchFamily="34" charset="0"/>
              </a:rPr>
              <a:t>is</a:t>
            </a:r>
            <a:r>
              <a:rPr lang="fr-CA" dirty="0">
                <a:latin typeface="Segoe UI" panose="020B0502040204020203" pitchFamily="34" charset="0"/>
                <a:ea typeface="Segoe UI" panose="020B0502040204020203" pitchFamily="34" charset="0"/>
                <a:cs typeface="Segoe UI" panose="020B0502040204020203" pitchFamily="34" charset="0"/>
              </a:rPr>
              <a:t> </a:t>
            </a:r>
            <a:r>
              <a:rPr lang="fr-CA" dirty="0" err="1">
                <a:latin typeface="Segoe UI" panose="020B0502040204020203" pitchFamily="34" charset="0"/>
                <a:ea typeface="Segoe UI" panose="020B0502040204020203" pitchFamily="34" charset="0"/>
                <a:cs typeface="Segoe UI" panose="020B0502040204020203" pitchFamily="34" charset="0"/>
              </a:rPr>
              <a:t>now</a:t>
            </a:r>
            <a:r>
              <a:rPr lang="fr-CA" dirty="0">
                <a:latin typeface="Segoe UI" panose="020B0502040204020203" pitchFamily="34" charset="0"/>
                <a:ea typeface="Segoe UI" panose="020B0502040204020203" pitchFamily="34" charset="0"/>
                <a:cs typeface="Segoe UI" panose="020B0502040204020203" pitchFamily="34" charset="0"/>
              </a:rPr>
              <a:t> </a:t>
            </a:r>
            <a:r>
              <a:rPr lang="fr-CA" dirty="0" err="1">
                <a:latin typeface="Segoe UI" panose="020B0502040204020203" pitchFamily="34" charset="0"/>
                <a:ea typeface="Segoe UI" panose="020B0502040204020203" pitchFamily="34" charset="0"/>
                <a:cs typeface="Segoe UI" panose="020B0502040204020203" pitchFamily="34" charset="0"/>
              </a:rPr>
              <a:t>recommending</a:t>
            </a:r>
            <a:r>
              <a:rPr lang="fr-CA" dirty="0">
                <a:latin typeface="Segoe UI" panose="020B0502040204020203" pitchFamily="34" charset="0"/>
                <a:ea typeface="Segoe UI" panose="020B0502040204020203" pitchFamily="34" charset="0"/>
                <a:cs typeface="Segoe UI" panose="020B0502040204020203" pitchFamily="34" charset="0"/>
              </a:rPr>
              <a:t> the use of 4G/5G for </a:t>
            </a:r>
            <a:r>
              <a:rPr lang="fr-CA" dirty="0" err="1">
                <a:latin typeface="Segoe UI" panose="020B0502040204020203" pitchFamily="34" charset="0"/>
                <a:ea typeface="Segoe UI" panose="020B0502040204020203" pitchFamily="34" charset="0"/>
                <a:cs typeface="Segoe UI" panose="020B0502040204020203" pitchFamily="34" charset="0"/>
              </a:rPr>
              <a:t>remotely</a:t>
            </a:r>
            <a:r>
              <a:rPr lang="fr-CA" dirty="0">
                <a:latin typeface="Segoe UI" panose="020B0502040204020203" pitchFamily="34" charset="0"/>
                <a:ea typeface="Segoe UI" panose="020B0502040204020203" pitchFamily="34" charset="0"/>
                <a:cs typeface="Segoe UI" panose="020B0502040204020203" pitchFamily="34" charset="0"/>
              </a:rPr>
              <a:t> operating </a:t>
            </a:r>
            <a:r>
              <a:rPr lang="fr-CA" dirty="0" err="1">
                <a:latin typeface="Segoe UI" panose="020B0502040204020203" pitchFamily="34" charset="0"/>
                <a:ea typeface="Segoe UI" panose="020B0502040204020203" pitchFamily="34" charset="0"/>
                <a:cs typeface="Segoe UI" panose="020B0502040204020203" pitchFamily="34" charset="0"/>
              </a:rPr>
              <a:t>their</a:t>
            </a:r>
            <a:r>
              <a:rPr lang="fr-CA" dirty="0">
                <a:latin typeface="Segoe UI" panose="020B0502040204020203" pitchFamily="34" charset="0"/>
                <a:ea typeface="Segoe UI" panose="020B0502040204020203" pitchFamily="34" charset="0"/>
                <a:cs typeface="Segoe UI" panose="020B0502040204020203" pitchFamily="34" charset="0"/>
              </a:rPr>
              <a:t> machines</a:t>
            </a:r>
          </a:p>
        </p:txBody>
      </p:sp>
      <p:pic>
        <p:nvPicPr>
          <p:cNvPr id="5" name="Picture 4">
            <a:extLst>
              <a:ext uri="{FF2B5EF4-FFF2-40B4-BE49-F238E27FC236}">
                <a16:creationId xmlns:a16="http://schemas.microsoft.com/office/drawing/2014/main" id="{93467E45-AA3E-4DE4-AA35-5C50600E2A13}"/>
              </a:ext>
            </a:extLst>
          </p:cNvPr>
          <p:cNvPicPr>
            <a:picLocks noChangeAspect="1"/>
          </p:cNvPicPr>
          <p:nvPr/>
        </p:nvPicPr>
        <p:blipFill>
          <a:blip r:embed="rId3"/>
          <a:stretch>
            <a:fillRect/>
          </a:stretch>
        </p:blipFill>
        <p:spPr>
          <a:xfrm>
            <a:off x="21482535" y="11705502"/>
            <a:ext cx="2736618" cy="2020887"/>
          </a:xfrm>
          <a:prstGeom prst="rect">
            <a:avLst/>
          </a:prstGeom>
        </p:spPr>
      </p:pic>
    </p:spTree>
    <p:extLst>
      <p:ext uri="{BB962C8B-B14F-4D97-AF65-F5344CB8AC3E}">
        <p14:creationId xmlns:p14="http://schemas.microsoft.com/office/powerpoint/2010/main" val="18752618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375D31-B259-4034-9414-21654A8C8BC2}"/>
              </a:ext>
            </a:extLst>
          </p:cNvPr>
          <p:cNvPicPr>
            <a:picLocks noChangeAspect="1"/>
          </p:cNvPicPr>
          <p:nvPr/>
        </p:nvPicPr>
        <p:blipFill>
          <a:blip r:embed="rId2"/>
          <a:stretch>
            <a:fillRect/>
          </a:stretch>
        </p:blipFill>
        <p:spPr>
          <a:xfrm>
            <a:off x="12188826" y="4574227"/>
            <a:ext cx="8057175" cy="5314308"/>
          </a:xfrm>
          <a:prstGeom prst="rect">
            <a:avLst/>
          </a:prstGeom>
        </p:spPr>
      </p:pic>
      <p:pic>
        <p:nvPicPr>
          <p:cNvPr id="7" name="Picture 6">
            <a:extLst>
              <a:ext uri="{FF2B5EF4-FFF2-40B4-BE49-F238E27FC236}">
                <a16:creationId xmlns:a16="http://schemas.microsoft.com/office/drawing/2014/main" id="{930CDDFA-3AF1-4FC7-AAC7-C1668A982D52}"/>
              </a:ext>
            </a:extLst>
          </p:cNvPr>
          <p:cNvPicPr>
            <a:picLocks noChangeAspect="1"/>
          </p:cNvPicPr>
          <p:nvPr/>
        </p:nvPicPr>
        <p:blipFill>
          <a:blip r:embed="rId3"/>
          <a:stretch>
            <a:fillRect/>
          </a:stretch>
        </p:blipFill>
        <p:spPr>
          <a:xfrm>
            <a:off x="2220440" y="5412326"/>
            <a:ext cx="8819085" cy="3638110"/>
          </a:xfrm>
          <a:prstGeom prst="rect">
            <a:avLst/>
          </a:prstGeom>
        </p:spPr>
      </p:pic>
      <p:sp>
        <p:nvSpPr>
          <p:cNvPr id="8" name="Titre 1">
            <a:extLst>
              <a:ext uri="{FF2B5EF4-FFF2-40B4-BE49-F238E27FC236}">
                <a16:creationId xmlns:a16="http://schemas.microsoft.com/office/drawing/2014/main" id="{3306991E-C41E-4FAD-86DE-C8F90F59C7A1}"/>
              </a:ext>
            </a:extLst>
          </p:cNvPr>
          <p:cNvSpPr>
            <a:spLocks noGrp="1"/>
          </p:cNvSpPr>
          <p:nvPr>
            <p:ph type="title"/>
          </p:nvPr>
        </p:nvSpPr>
        <p:spPr>
          <a:xfrm>
            <a:off x="458741" y="708448"/>
            <a:ext cx="22262775" cy="1070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en-CA" sz="6600" b="1" dirty="0">
                <a:solidFill>
                  <a:srgbClr val="7E7E7E"/>
                </a:solidFill>
                <a:latin typeface="Segoe UI" panose="020B0502040204020203" pitchFamily="34" charset="0"/>
                <a:ea typeface="Segoe UI" panose="020B0502040204020203" pitchFamily="34" charset="0"/>
                <a:cs typeface="Segoe UI" panose="020B0502040204020203" pitchFamily="34" charset="0"/>
              </a:rPr>
              <a:t>Remote operation of Epiroc drills over 4G/5G</a:t>
            </a:r>
          </a:p>
        </p:txBody>
      </p:sp>
      <p:pic>
        <p:nvPicPr>
          <p:cNvPr id="5" name="Picture 4">
            <a:extLst>
              <a:ext uri="{FF2B5EF4-FFF2-40B4-BE49-F238E27FC236}">
                <a16:creationId xmlns:a16="http://schemas.microsoft.com/office/drawing/2014/main" id="{09399A41-B797-4B90-ACAE-7D1434C80E83}"/>
              </a:ext>
            </a:extLst>
          </p:cNvPr>
          <p:cNvPicPr>
            <a:picLocks noChangeAspect="1"/>
          </p:cNvPicPr>
          <p:nvPr/>
        </p:nvPicPr>
        <p:blipFill>
          <a:blip r:embed="rId4"/>
          <a:stretch>
            <a:fillRect/>
          </a:stretch>
        </p:blipFill>
        <p:spPr>
          <a:xfrm>
            <a:off x="21482535" y="11659782"/>
            <a:ext cx="2736618" cy="2020887"/>
          </a:xfrm>
          <a:prstGeom prst="rect">
            <a:avLst/>
          </a:prstGeom>
        </p:spPr>
      </p:pic>
    </p:spTree>
    <p:extLst>
      <p:ext uri="{BB962C8B-B14F-4D97-AF65-F5344CB8AC3E}">
        <p14:creationId xmlns:p14="http://schemas.microsoft.com/office/powerpoint/2010/main" val="158466185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5964" y="781600"/>
            <a:ext cx="21025723" cy="1070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en-CA" sz="6600" b="1" dirty="0">
                <a:solidFill>
                  <a:srgbClr val="7E7E7E"/>
                </a:solidFill>
                <a:latin typeface="Segoe UI" panose="020B0502040204020203" pitchFamily="34" charset="0"/>
                <a:ea typeface="Segoe UI" panose="020B0502040204020203" pitchFamily="34" charset="0"/>
                <a:cs typeface="Segoe UI" panose="020B0502040204020203" pitchFamily="34" charset="0"/>
              </a:rPr>
              <a:t>Tracking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8272" y="2294012"/>
            <a:ext cx="7828365" cy="10437819"/>
          </a:xfrm>
          <a:prstGeom prst="rect">
            <a:avLst/>
          </a:prstGeom>
        </p:spPr>
      </p:pic>
      <p:pic>
        <p:nvPicPr>
          <p:cNvPr id="4" name="Picture 3" descr="A picture containing watch, dark, cellphone&#10;&#10;Description automatically generated">
            <a:extLst>
              <a:ext uri="{FF2B5EF4-FFF2-40B4-BE49-F238E27FC236}">
                <a16:creationId xmlns:a16="http://schemas.microsoft.com/office/drawing/2014/main" id="{B213B47F-73A3-4C44-ACEE-B5CAE7E6D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6637" y="4091200"/>
            <a:ext cx="11673248" cy="6843441"/>
          </a:xfrm>
          <a:prstGeom prst="rect">
            <a:avLst/>
          </a:prstGeom>
        </p:spPr>
      </p:pic>
      <p:pic>
        <p:nvPicPr>
          <p:cNvPr id="5" name="Picture 4">
            <a:extLst>
              <a:ext uri="{FF2B5EF4-FFF2-40B4-BE49-F238E27FC236}">
                <a16:creationId xmlns:a16="http://schemas.microsoft.com/office/drawing/2014/main" id="{98EE6B4E-1FB5-4D6B-8D1B-3F3A95B63585}"/>
              </a:ext>
            </a:extLst>
          </p:cNvPr>
          <p:cNvPicPr>
            <a:picLocks noChangeAspect="1"/>
          </p:cNvPicPr>
          <p:nvPr/>
        </p:nvPicPr>
        <p:blipFill>
          <a:blip r:embed="rId4"/>
          <a:stretch>
            <a:fillRect/>
          </a:stretch>
        </p:blipFill>
        <p:spPr>
          <a:xfrm>
            <a:off x="21482535" y="11659782"/>
            <a:ext cx="2736618" cy="2020887"/>
          </a:xfrm>
          <a:prstGeom prst="rect">
            <a:avLst/>
          </a:prstGeom>
        </p:spPr>
      </p:pic>
    </p:spTree>
    <p:extLst>
      <p:ext uri="{BB962C8B-B14F-4D97-AF65-F5344CB8AC3E}">
        <p14:creationId xmlns:p14="http://schemas.microsoft.com/office/powerpoint/2010/main" val="322818228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9808" y="580936"/>
            <a:ext cx="24377650" cy="1070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fr-CA" sz="6600" b="1" dirty="0">
                <a:solidFill>
                  <a:srgbClr val="7E7E7E"/>
                </a:solidFill>
                <a:latin typeface="Segoe UI" panose="020B0502040204020203" pitchFamily="34" charset="0"/>
                <a:ea typeface="Segoe UI" panose="020B0502040204020203" pitchFamily="34" charset="0"/>
                <a:cs typeface="Segoe UI" panose="020B0502040204020203" pitchFamily="34" charset="0"/>
              </a:rPr>
              <a:t>LTE applications</a:t>
            </a:r>
          </a:p>
        </p:txBody>
      </p:sp>
      <p:sp>
        <p:nvSpPr>
          <p:cNvPr id="4" name="Content Placeholder 3"/>
          <p:cNvSpPr>
            <a:spLocks noGrp="1"/>
          </p:cNvSpPr>
          <p:nvPr>
            <p:ph idx="1"/>
          </p:nvPr>
        </p:nvSpPr>
        <p:spPr>
          <a:xfrm>
            <a:off x="845501" y="5383812"/>
            <a:ext cx="13161028" cy="5663415"/>
          </a:xfrm>
        </p:spPr>
        <p:txBody>
          <a:bodyPr>
            <a:normAutofit/>
          </a:bodyPr>
          <a:lstStyle/>
          <a:p>
            <a:pPr marL="457200" indent="-457200">
              <a:buFont typeface="Arial" panose="020B0604020202020204" pitchFamily="34" charset="0"/>
              <a:buChar char="•"/>
            </a:pPr>
            <a:r>
              <a:rPr lang="en-US" sz="3200" dirty="0">
                <a:latin typeface="Segoe UI" panose="020B0502040204020203" pitchFamily="34" charset="0"/>
                <a:cs typeface="Segoe UI" panose="020B0502040204020203" pitchFamily="34" charset="0"/>
              </a:rPr>
              <a:t>Generic LTE mobile communication for 900 potential users  </a:t>
            </a:r>
            <a:endParaRPr lang="sr-Latn-RS" sz="3200"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3200" dirty="0">
                <a:latin typeface="Segoe UI" panose="020B0502040204020203" pitchFamily="34" charset="0"/>
                <a:cs typeface="Segoe UI" panose="020B0502040204020203" pitchFamily="34" charset="0"/>
              </a:rPr>
              <a:t>Push to talk communication 	</a:t>
            </a:r>
            <a:endParaRPr lang="sr-Latn-RS" sz="3200"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3200" dirty="0">
                <a:latin typeface="Segoe UI" panose="020B0502040204020203" pitchFamily="34" charset="0"/>
                <a:cs typeface="Segoe UI" panose="020B0502040204020203" pitchFamily="34" charset="0"/>
              </a:rPr>
              <a:t>Secure access and Availability of 99.999%	</a:t>
            </a:r>
          </a:p>
          <a:p>
            <a:pPr marL="457200" indent="-457200">
              <a:buFont typeface="Arial" panose="020B0604020202020204" pitchFamily="34" charset="0"/>
              <a:buChar char="•"/>
            </a:pPr>
            <a:r>
              <a:rPr lang="en-US" sz="3200" dirty="0">
                <a:latin typeface="Segoe UI" panose="020B0502040204020203" pitchFamily="34" charset="0"/>
                <a:cs typeface="Segoe UI" panose="020B0502040204020203" pitchFamily="34" charset="0"/>
              </a:rPr>
              <a:t>People and machine tracking 	 	</a:t>
            </a:r>
          </a:p>
          <a:p>
            <a:pPr marL="457200" indent="-457200">
              <a:buFont typeface="Arial" panose="020B0604020202020204" pitchFamily="34" charset="0"/>
              <a:buChar char="•"/>
            </a:pPr>
            <a:r>
              <a:rPr lang="en-US" sz="3200" dirty="0">
                <a:latin typeface="Segoe UI" panose="020B0502040204020203" pitchFamily="34" charset="0"/>
                <a:cs typeface="Segoe UI" panose="020B0502040204020203" pitchFamily="34" charset="0"/>
              </a:rPr>
              <a:t>Video surveillance</a:t>
            </a:r>
          </a:p>
          <a:p>
            <a:pPr marL="457200" indent="-457200">
              <a:buFont typeface="Arial" panose="020B0604020202020204" pitchFamily="34" charset="0"/>
              <a:buChar char="•"/>
            </a:pPr>
            <a:r>
              <a:rPr lang="en-CA" sz="3200" dirty="0">
                <a:latin typeface="Segoe UI" panose="020B0502040204020203" pitchFamily="34" charset="0"/>
                <a:cs typeface="Segoe UI" panose="020B0502040204020203" pitchFamily="34" charset="0"/>
              </a:rPr>
              <a:t>Authentication on a mobile equipment or a building using secure NFC protocol.</a:t>
            </a:r>
          </a:p>
          <a:p>
            <a:pPr marL="457200" indent="-457200">
              <a:buFont typeface="Arial" panose="020B0604020202020204" pitchFamily="34" charset="0"/>
              <a:buChar char="•"/>
            </a:pPr>
            <a:r>
              <a:rPr lang="en-CA" sz="3200" dirty="0">
                <a:latin typeface="Segoe UI" panose="020B0502040204020203" pitchFamily="34" charset="0"/>
                <a:cs typeface="Segoe UI" panose="020B0502040204020203" pitchFamily="34" charset="0"/>
              </a:rPr>
              <a:t>Measuring stock piles using a smart phone</a:t>
            </a:r>
          </a:p>
          <a:p>
            <a:pPr marL="457200" indent="-457200">
              <a:buFont typeface="Arial" panose="020B0604020202020204" pitchFamily="34" charset="0"/>
              <a:buChar char="•"/>
            </a:pPr>
            <a:r>
              <a:rPr lang="en-CA" sz="3200" dirty="0">
                <a:latin typeface="Segoe UI" panose="020B0502040204020203" pitchFamily="34" charset="0"/>
                <a:cs typeface="Segoe UI" panose="020B0502040204020203" pitchFamily="34" charset="0"/>
              </a:rPr>
              <a:t>Using body worn camera for confined spaces</a:t>
            </a:r>
          </a:p>
          <a:p>
            <a:pPr marL="457200" indent="-457200">
              <a:buFont typeface="Arial" panose="020B0604020202020204" pitchFamily="34" charset="0"/>
              <a:buChar char="•"/>
            </a:pPr>
            <a:r>
              <a:rPr lang="en-CA" sz="3200" dirty="0">
                <a:latin typeface="Segoe UI" panose="020B0502040204020203" pitchFamily="34" charset="0"/>
                <a:cs typeface="Segoe UI" panose="020B0502040204020203" pitchFamily="34" charset="0"/>
              </a:rPr>
              <a:t>Remote operation of Caterpillar/ Sandvik equipment and Epiroc drills over 4G/5G</a:t>
            </a:r>
            <a:endParaRPr lang="en-US" sz="3200" dirty="0">
              <a:latin typeface="Segoe UI" panose="020B0502040204020203" pitchFamily="34" charset="0"/>
              <a:cs typeface="Segoe UI" panose="020B0502040204020203" pitchFamily="34" charset="0"/>
            </a:endParaRPr>
          </a:p>
          <a:p>
            <a:endParaRPr lang="en-CA" sz="4800" dirty="0">
              <a:latin typeface="Segoe UI" panose="020B0502040204020203" pitchFamily="34" charset="0"/>
              <a:ea typeface="Segoe UI" panose="020B0502040204020203" pitchFamily="34" charset="0"/>
              <a:cs typeface="Segoe UI" panose="020B0502040204020203" pitchFamily="34" charset="0"/>
            </a:endParaRPr>
          </a:p>
          <a:p>
            <a:endParaRPr lang="en-CA" sz="6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92319" y="8666530"/>
            <a:ext cx="3481856" cy="2213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2319" y="6560288"/>
            <a:ext cx="4222770" cy="180515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1702" y="11047227"/>
            <a:ext cx="3563090" cy="2365891"/>
          </a:xfrm>
          <a:prstGeom prst="rect">
            <a:avLst/>
          </a:prstGeom>
        </p:spPr>
      </p:pic>
      <p:pic>
        <p:nvPicPr>
          <p:cNvPr id="9" name="Picture 8">
            <a:extLst>
              <a:ext uri="{FF2B5EF4-FFF2-40B4-BE49-F238E27FC236}">
                <a16:creationId xmlns:a16="http://schemas.microsoft.com/office/drawing/2014/main" id="{AEFF65B1-CBDB-4FC8-8C2A-ED19400B5A56}"/>
              </a:ext>
            </a:extLst>
          </p:cNvPr>
          <p:cNvPicPr>
            <a:picLocks noChangeAspect="1"/>
          </p:cNvPicPr>
          <p:nvPr/>
        </p:nvPicPr>
        <p:blipFill>
          <a:blip r:embed="rId5"/>
          <a:stretch>
            <a:fillRect/>
          </a:stretch>
        </p:blipFill>
        <p:spPr>
          <a:xfrm>
            <a:off x="21482535" y="11392231"/>
            <a:ext cx="2736618" cy="2020887"/>
          </a:xfrm>
          <a:prstGeom prst="rect">
            <a:avLst/>
          </a:prstGeom>
        </p:spPr>
      </p:pic>
      <p:pic>
        <p:nvPicPr>
          <p:cNvPr id="10" name="Picture 9">
            <a:extLst>
              <a:ext uri="{FF2B5EF4-FFF2-40B4-BE49-F238E27FC236}">
                <a16:creationId xmlns:a16="http://schemas.microsoft.com/office/drawing/2014/main" id="{D632C26A-005A-4304-82EE-6B1589F935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92319" y="3038292"/>
            <a:ext cx="2349716" cy="3132954"/>
          </a:xfrm>
          <a:prstGeom prst="rect">
            <a:avLst/>
          </a:prstGeom>
        </p:spPr>
      </p:pic>
    </p:spTree>
    <p:extLst>
      <p:ext uri="{BB962C8B-B14F-4D97-AF65-F5344CB8AC3E}">
        <p14:creationId xmlns:p14="http://schemas.microsoft.com/office/powerpoint/2010/main" val="172340990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3"/>
          <p:cNvSpPr txBox="1">
            <a:spLocks noGrp="1"/>
          </p:cNvSpPr>
          <p:nvPr>
            <p:ph type="title"/>
          </p:nvPr>
        </p:nvSpPr>
        <p:spPr>
          <a:xfrm>
            <a:off x="1930205" y="425853"/>
            <a:ext cx="21025723" cy="107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en-US" sz="6600" b="1" dirty="0">
                <a:solidFill>
                  <a:srgbClr val="7E7E7E"/>
                </a:solidFill>
                <a:latin typeface="Segoe UI" panose="020B0502040204020203" pitchFamily="34" charset="0"/>
                <a:ea typeface="Segoe UI" panose="020B0502040204020203" pitchFamily="34" charset="0"/>
                <a:cs typeface="Segoe UI" panose="020B0502040204020203" pitchFamily="34" charset="0"/>
                <a:sym typeface="Montserrat"/>
              </a:rPr>
              <a:t>Smart mining – Boliden mining</a:t>
            </a:r>
            <a:endParaRPr sz="6600" b="1" dirty="0">
              <a:solidFill>
                <a:srgbClr val="7E7E7E"/>
              </a:solidFill>
              <a:latin typeface="Segoe UI" panose="020B0502040204020203" pitchFamily="34" charset="0"/>
              <a:ea typeface="Segoe UI" panose="020B0502040204020203" pitchFamily="34" charset="0"/>
              <a:cs typeface="Segoe UI" panose="020B0502040204020203" pitchFamily="34" charset="0"/>
              <a:sym typeface="Montserrat"/>
            </a:endParaRPr>
          </a:p>
        </p:txBody>
      </p:sp>
      <p:sp>
        <p:nvSpPr>
          <p:cNvPr id="7" name="Google Shape;96;p2">
            <a:extLst>
              <a:ext uri="{FF2B5EF4-FFF2-40B4-BE49-F238E27FC236}">
                <a16:creationId xmlns:a16="http://schemas.microsoft.com/office/drawing/2014/main" id="{588BA966-3D27-4D78-9216-037D191F79E6}"/>
              </a:ext>
            </a:extLst>
          </p:cNvPr>
          <p:cNvSpPr txBox="1">
            <a:spLocks/>
          </p:cNvSpPr>
          <p:nvPr/>
        </p:nvSpPr>
        <p:spPr>
          <a:xfrm>
            <a:off x="1930205" y="2079000"/>
            <a:ext cx="21279965" cy="76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defPPr marR="0" lvl="0" algn="l" rtl="0">
              <a:lnSpc>
                <a:spcPct val="100000"/>
              </a:lnSpc>
              <a:spcBef>
                <a:spcPts val="0"/>
              </a:spcBef>
              <a:spcAft>
                <a:spcPts val="0"/>
              </a:spcAft>
            </a:defPPr>
            <a:lvl1pPr marL="25394">
              <a:spcBef>
                <a:spcPts val="190"/>
              </a:spcBef>
              <a:defRPr sz="4800" b="0" i="0">
                <a:solidFill>
                  <a:schemeClr val="accent1">
                    <a:lumMod val="60000"/>
                    <a:lumOff val="40000"/>
                  </a:schemeClr>
                </a:solidFill>
                <a:latin typeface="Microsoft Sans Serif"/>
                <a:ea typeface="Arial"/>
                <a:cs typeface="Microsoft Sans Serif"/>
                <a:sym typeface="Arial" panose="020B0604020202020204" pitchFamily="34" charset="0"/>
              </a:defRPr>
            </a:lvl1pPr>
            <a:lvl2pPr lvl="1">
              <a:defRPr sz="2800">
                <a:solidFill>
                  <a:srgbClr val="000000"/>
                </a:solidFill>
                <a:latin typeface="Arial"/>
                <a:ea typeface="Arial"/>
                <a:cs typeface="Arial"/>
                <a:sym typeface="Arial" panose="020B0604020202020204" pitchFamily="34" charset="0"/>
              </a:defRPr>
            </a:lvl2pPr>
            <a:lvl3pPr lvl="2">
              <a:defRPr sz="2800">
                <a:solidFill>
                  <a:srgbClr val="000000"/>
                </a:solidFill>
                <a:latin typeface="Arial"/>
                <a:ea typeface="Arial"/>
                <a:cs typeface="Arial"/>
                <a:sym typeface="Arial" panose="020B0604020202020204" pitchFamily="34" charset="0"/>
              </a:defRPr>
            </a:lvl3pPr>
            <a:lvl4pPr lvl="3">
              <a:defRPr sz="2800">
                <a:solidFill>
                  <a:srgbClr val="000000"/>
                </a:solidFill>
                <a:latin typeface="Arial"/>
                <a:ea typeface="Arial"/>
                <a:cs typeface="Arial"/>
                <a:sym typeface="Arial" panose="020B0604020202020204" pitchFamily="34" charset="0"/>
              </a:defRPr>
            </a:lvl4pPr>
            <a:lvl5pPr lvl="4">
              <a:defRPr sz="2800">
                <a:solidFill>
                  <a:srgbClr val="000000"/>
                </a:solidFill>
                <a:latin typeface="Arial"/>
                <a:ea typeface="Arial"/>
                <a:cs typeface="Arial"/>
                <a:sym typeface="Arial" panose="020B0604020202020204" pitchFamily="34" charset="0"/>
              </a:defRPr>
            </a:lvl5pPr>
            <a:lvl6pPr marR="0" lvl="5">
              <a:lnSpc>
                <a:spcPct val="100000"/>
              </a:lnSpc>
              <a:spcBef>
                <a:spcPts val="0"/>
              </a:spcBef>
              <a:spcAft>
                <a:spcPts val="0"/>
              </a:spcAft>
              <a:buNone/>
              <a:defRPr sz="28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None/>
              <a:defRPr sz="28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None/>
              <a:defRPr sz="28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None/>
              <a:defRPr sz="2800" b="0" i="0" u="none" strike="noStrike" cap="none">
                <a:solidFill>
                  <a:srgbClr val="000000"/>
                </a:solidFill>
                <a:latin typeface="Arial"/>
                <a:ea typeface="Arial"/>
                <a:cs typeface="Arial"/>
                <a:sym typeface="Arial"/>
              </a:defRPr>
            </a:lvl9pPr>
          </a:lstStyle>
          <a:p>
            <a:r>
              <a:rPr lang="en-US" dirty="0">
                <a:latin typeface="Segoe UI" panose="020B0502040204020203" pitchFamily="34" charset="0"/>
                <a:ea typeface="Segoe UI" panose="020B0502040204020203" pitchFamily="34" charset="0"/>
                <a:cs typeface="Segoe UI" panose="020B0502040204020203" pitchFamily="34" charset="0"/>
              </a:rPr>
              <a:t>Enabled by</a:t>
            </a:r>
            <a:r>
              <a:rPr lang="sr-Latn-RS" dirty="0">
                <a:latin typeface="Segoe UI" panose="020B0502040204020203" pitchFamily="34" charset="0"/>
                <a:ea typeface="Segoe UI" panose="020B0502040204020203" pitchFamily="34" charset="0"/>
                <a:cs typeface="Segoe UI" panose="020B0502040204020203" pitchFamily="34" charset="0"/>
              </a:rPr>
              <a:t> Private network</a:t>
            </a:r>
            <a:endParaRPr lang="en-US" dirty="0">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2246AB23-E4AB-4FCB-958E-2824D8A80589}"/>
              </a:ext>
            </a:extLst>
          </p:cNvPr>
          <p:cNvPicPr>
            <a:picLocks noChangeAspect="1"/>
          </p:cNvPicPr>
          <p:nvPr/>
        </p:nvPicPr>
        <p:blipFill>
          <a:blip r:embed="rId3"/>
          <a:stretch>
            <a:fillRect/>
          </a:stretch>
        </p:blipFill>
        <p:spPr>
          <a:xfrm>
            <a:off x="766972" y="3633787"/>
            <a:ext cx="14301578" cy="5018347"/>
          </a:xfrm>
          <a:prstGeom prst="rect">
            <a:avLst/>
          </a:prstGeom>
        </p:spPr>
      </p:pic>
      <p:sp>
        <p:nvSpPr>
          <p:cNvPr id="11" name="TextBox 10">
            <a:extLst>
              <a:ext uri="{FF2B5EF4-FFF2-40B4-BE49-F238E27FC236}">
                <a16:creationId xmlns:a16="http://schemas.microsoft.com/office/drawing/2014/main" id="{49344CAC-9F02-4EA4-BC3F-894C430DB118}"/>
              </a:ext>
            </a:extLst>
          </p:cNvPr>
          <p:cNvSpPr txBox="1"/>
          <p:nvPr/>
        </p:nvSpPr>
        <p:spPr>
          <a:xfrm>
            <a:off x="15068550" y="4077225"/>
            <a:ext cx="8542128" cy="3375348"/>
          </a:xfrm>
          <a:prstGeom prst="rect">
            <a:avLst/>
          </a:prstGeom>
          <a:noFill/>
        </p:spPr>
        <p:txBody>
          <a:bodyPr wrap="square">
            <a:spAutoFit/>
          </a:bodyPr>
          <a:lstStyle/>
          <a:p>
            <a:pPr marL="571500" indent="-571500">
              <a:lnSpc>
                <a:spcPct val="110000"/>
              </a:lnSpc>
              <a:spcBef>
                <a:spcPts val="600"/>
              </a:spcBef>
              <a:buFont typeface="Arial" panose="020B0604020202020204" pitchFamily="34" charset="0"/>
              <a:buChar char="•"/>
            </a:pPr>
            <a:r>
              <a:rPr lang="en-GB" sz="3200" dirty="0">
                <a:latin typeface="Segoe UI" panose="020B0502040204020203" pitchFamily="34" charset="0"/>
                <a:ea typeface="Segoe UI" panose="020B0502040204020203" pitchFamily="34" charset="0"/>
                <a:cs typeface="Segoe UI" panose="020B0502040204020203" pitchFamily="34" charset="0"/>
              </a:rPr>
              <a:t>An estimated 10 % saving in fuel consumption corresponds to a reduction of 9,400 metric tons of CO</a:t>
            </a:r>
            <a:r>
              <a:rPr lang="en-GB" sz="3200" baseline="-25000" dirty="0">
                <a:latin typeface="Segoe UI" panose="020B0502040204020203" pitchFamily="34" charset="0"/>
                <a:ea typeface="Segoe UI" panose="020B0502040204020203" pitchFamily="34" charset="0"/>
                <a:cs typeface="Segoe UI" panose="020B0502040204020203" pitchFamily="34" charset="0"/>
              </a:rPr>
              <a:t>2</a:t>
            </a:r>
            <a:r>
              <a:rPr lang="en-GB" sz="3200" dirty="0">
                <a:latin typeface="Segoe UI" panose="020B0502040204020203" pitchFamily="34" charset="0"/>
                <a:ea typeface="Segoe UI" panose="020B0502040204020203" pitchFamily="34" charset="0"/>
                <a:cs typeface="Segoe UI" panose="020B0502040204020203" pitchFamily="34" charset="0"/>
              </a:rPr>
              <a:t> emissions at </a:t>
            </a:r>
            <a:r>
              <a:rPr lang="en-GB" sz="3200" dirty="0" err="1">
                <a:latin typeface="Segoe UI" panose="020B0502040204020203" pitchFamily="34" charset="0"/>
                <a:ea typeface="Segoe UI" panose="020B0502040204020203" pitchFamily="34" charset="0"/>
                <a:cs typeface="Segoe UI" panose="020B0502040204020203" pitchFamily="34" charset="0"/>
              </a:rPr>
              <a:t>Aitik</a:t>
            </a:r>
            <a:r>
              <a:rPr lang="en-GB" sz="3200" dirty="0">
                <a:latin typeface="Segoe UI" panose="020B0502040204020203" pitchFamily="34" charset="0"/>
                <a:ea typeface="Segoe UI" panose="020B0502040204020203" pitchFamily="34" charset="0"/>
                <a:cs typeface="Segoe UI" panose="020B0502040204020203" pitchFamily="34" charset="0"/>
              </a:rPr>
              <a:t>.</a:t>
            </a:r>
          </a:p>
          <a:p>
            <a:pPr marL="571500" indent="-571500">
              <a:lnSpc>
                <a:spcPct val="110000"/>
              </a:lnSpc>
              <a:spcBef>
                <a:spcPts val="600"/>
              </a:spcBef>
              <a:buFont typeface="Arial" panose="020B0604020202020204" pitchFamily="34" charset="0"/>
              <a:buChar char="•"/>
            </a:pPr>
            <a:r>
              <a:rPr lang="en-GB" sz="3200" dirty="0">
                <a:latin typeface="Segoe UI" panose="020B0502040204020203" pitchFamily="34" charset="0"/>
                <a:ea typeface="Segoe UI" panose="020B0502040204020203" pitchFamily="34" charset="0"/>
                <a:cs typeface="Segoe UI" panose="020B0502040204020203" pitchFamily="34" charset="0"/>
              </a:rPr>
              <a:t>7,000 hours per year of drill rig operation could be achieved through automation, an increase of 2,000 hours or 40 %.</a:t>
            </a:r>
          </a:p>
        </p:txBody>
      </p:sp>
      <p:pic>
        <p:nvPicPr>
          <p:cNvPr id="8" name="Picture 7">
            <a:extLst>
              <a:ext uri="{FF2B5EF4-FFF2-40B4-BE49-F238E27FC236}">
                <a16:creationId xmlns:a16="http://schemas.microsoft.com/office/drawing/2014/main" id="{7D131ECA-8741-497B-BAC4-EEF678D04285}"/>
              </a:ext>
            </a:extLst>
          </p:cNvPr>
          <p:cNvPicPr>
            <a:picLocks noChangeAspect="1"/>
          </p:cNvPicPr>
          <p:nvPr/>
        </p:nvPicPr>
        <p:blipFill>
          <a:blip r:embed="rId4"/>
          <a:stretch>
            <a:fillRect/>
          </a:stretch>
        </p:blipFill>
        <p:spPr>
          <a:xfrm>
            <a:off x="12365673" y="8652134"/>
            <a:ext cx="11640247" cy="4972049"/>
          </a:xfrm>
          <a:prstGeom prst="rect">
            <a:avLst/>
          </a:prstGeom>
        </p:spPr>
      </p:pic>
      <p:pic>
        <p:nvPicPr>
          <p:cNvPr id="9" name="Picture 8">
            <a:extLst>
              <a:ext uri="{FF2B5EF4-FFF2-40B4-BE49-F238E27FC236}">
                <a16:creationId xmlns:a16="http://schemas.microsoft.com/office/drawing/2014/main" id="{17D1ED09-6C03-4ECC-B253-AE668F8C76F2}"/>
              </a:ext>
            </a:extLst>
          </p:cNvPr>
          <p:cNvPicPr>
            <a:picLocks noChangeAspect="1"/>
          </p:cNvPicPr>
          <p:nvPr/>
        </p:nvPicPr>
        <p:blipFill>
          <a:blip r:embed="rId5"/>
          <a:stretch>
            <a:fillRect/>
          </a:stretch>
        </p:blipFill>
        <p:spPr>
          <a:xfrm>
            <a:off x="21641032" y="0"/>
            <a:ext cx="2736618" cy="2020887"/>
          </a:xfrm>
          <a:prstGeom prst="rect">
            <a:avLst/>
          </a:prstGeom>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3229" y="5346273"/>
            <a:ext cx="21025723" cy="2650436"/>
          </a:xfrm>
        </p:spPr>
        <p:txBody>
          <a:bodyPr>
            <a:normAutofit/>
          </a:bodyPr>
          <a:lstStyle/>
          <a:p>
            <a:pPr algn="ctr"/>
            <a:r>
              <a:rPr lang="en-CA" sz="13197" b="1" dirty="0">
                <a:solidFill>
                  <a:srgbClr val="000000"/>
                </a:solidFill>
                <a:latin typeface="Segoe UI" panose="020B0502040204020203" pitchFamily="34" charset="0"/>
                <a:ea typeface="Segoe UI" panose="020B0502040204020203" pitchFamily="34" charset="0"/>
                <a:cs typeface="Segoe UI" panose="020B0502040204020203" pitchFamily="34" charset="0"/>
              </a:rPr>
              <a:t>4G/5G Overview</a:t>
            </a:r>
            <a:endParaRPr lang="fr-CA" sz="13197"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17B8E112-AF07-4D6B-AD6F-7097F79ADAB4}"/>
              </a:ext>
            </a:extLst>
          </p:cNvPr>
          <p:cNvPicPr>
            <a:picLocks noChangeAspect="1"/>
          </p:cNvPicPr>
          <p:nvPr/>
        </p:nvPicPr>
        <p:blipFill>
          <a:blip r:embed="rId2"/>
          <a:stretch>
            <a:fillRect/>
          </a:stretch>
        </p:blipFill>
        <p:spPr>
          <a:xfrm>
            <a:off x="9366970" y="8494713"/>
            <a:ext cx="4982076" cy="3679071"/>
          </a:xfrm>
          <a:prstGeom prst="rect">
            <a:avLst/>
          </a:prstGeom>
        </p:spPr>
      </p:pic>
    </p:spTree>
    <p:extLst>
      <p:ext uri="{BB962C8B-B14F-4D97-AF65-F5344CB8AC3E}">
        <p14:creationId xmlns:p14="http://schemas.microsoft.com/office/powerpoint/2010/main" val="30074932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Connecteur droit 25"/>
          <p:cNvCxnSpPr>
            <a:cxnSpLocks/>
          </p:cNvCxnSpPr>
          <p:nvPr/>
        </p:nvCxnSpPr>
        <p:spPr>
          <a:xfrm flipV="1">
            <a:off x="2930188" y="7867388"/>
            <a:ext cx="12488509" cy="3153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Connecteur droit 22"/>
          <p:cNvCxnSpPr>
            <a:cxnSpLocks/>
            <a:stCxn id="6" idx="3"/>
          </p:cNvCxnSpPr>
          <p:nvPr/>
        </p:nvCxnSpPr>
        <p:spPr>
          <a:xfrm flipV="1">
            <a:off x="2930188" y="7581151"/>
            <a:ext cx="18552617" cy="13045"/>
          </a:xfrm>
          <a:prstGeom prst="line">
            <a:avLst/>
          </a:prstGeom>
        </p:spPr>
        <p:style>
          <a:lnRef idx="3">
            <a:schemeClr val="accent5"/>
          </a:lnRef>
          <a:fillRef idx="0">
            <a:schemeClr val="accent5"/>
          </a:fillRef>
          <a:effectRef idx="2">
            <a:schemeClr val="accent5"/>
          </a:effectRef>
          <a:fontRef idx="minor">
            <a:schemeClr val="tx1"/>
          </a:fontRef>
        </p:style>
      </p:cxnSp>
      <p:sp>
        <p:nvSpPr>
          <p:cNvPr id="13" name="Rectangle : coins arrondis 12"/>
          <p:cNvSpPr/>
          <p:nvPr/>
        </p:nvSpPr>
        <p:spPr>
          <a:xfrm>
            <a:off x="6521649" y="5279422"/>
            <a:ext cx="8481915" cy="4655629"/>
          </a:xfrm>
          <a:prstGeom prst="roundRect">
            <a:avLst/>
          </a:prstGeom>
          <a:solidFill>
            <a:srgbClr val="8ABBE5">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sz="7198"/>
          </a:p>
        </p:txBody>
      </p:sp>
      <p:sp>
        <p:nvSpPr>
          <p:cNvPr id="2" name="Titre 1"/>
          <p:cNvSpPr>
            <a:spLocks noGrp="1"/>
          </p:cNvSpPr>
          <p:nvPr>
            <p:ph type="title"/>
          </p:nvPr>
        </p:nvSpPr>
        <p:spPr>
          <a:xfrm>
            <a:off x="1237052" y="1476721"/>
            <a:ext cx="21025723" cy="1070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fr-CA" sz="6600" b="1" dirty="0">
                <a:solidFill>
                  <a:srgbClr val="7E7E7E"/>
                </a:solidFill>
                <a:latin typeface="Segoe UI" panose="020B0502040204020203" pitchFamily="34" charset="0"/>
                <a:ea typeface="Segoe UI" panose="020B0502040204020203" pitchFamily="34" charset="0"/>
                <a:cs typeface="Segoe UI" panose="020B0502040204020203" pitchFamily="34" charset="0"/>
              </a:rPr>
              <a:t>High </a:t>
            </a:r>
            <a:r>
              <a:rPr lang="fr-CA" sz="6600" b="1" dirty="0" err="1">
                <a:solidFill>
                  <a:srgbClr val="7E7E7E"/>
                </a:solidFill>
                <a:latin typeface="Segoe UI" panose="020B0502040204020203" pitchFamily="34" charset="0"/>
                <a:ea typeface="Segoe UI" panose="020B0502040204020203" pitchFamily="34" charset="0"/>
                <a:cs typeface="Segoe UI" panose="020B0502040204020203" pitchFamily="34" charset="0"/>
              </a:rPr>
              <a:t>Level</a:t>
            </a:r>
            <a:r>
              <a:rPr lang="fr-CA" sz="6600" b="1" dirty="0">
                <a:solidFill>
                  <a:srgbClr val="7E7E7E"/>
                </a:solidFill>
                <a:latin typeface="Segoe UI" panose="020B0502040204020203" pitchFamily="34" charset="0"/>
                <a:ea typeface="Segoe UI" panose="020B0502040204020203" pitchFamily="34" charset="0"/>
                <a:cs typeface="Segoe UI" panose="020B0502040204020203" pitchFamily="34" charset="0"/>
              </a:rPr>
              <a:t> 4G System View</a:t>
            </a:r>
          </a:p>
        </p:txBody>
      </p:sp>
      <p:sp>
        <p:nvSpPr>
          <p:cNvPr id="6" name="Rectangle : coins arrondis 5"/>
          <p:cNvSpPr/>
          <p:nvPr/>
        </p:nvSpPr>
        <p:spPr>
          <a:xfrm>
            <a:off x="989556" y="5524456"/>
            <a:ext cx="1940630" cy="4139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699" dirty="0" err="1"/>
              <a:t>Devices</a:t>
            </a:r>
            <a:endParaRPr lang="fr-CA" sz="2699" dirty="0"/>
          </a:p>
        </p:txBody>
      </p:sp>
      <p:sp>
        <p:nvSpPr>
          <p:cNvPr id="14" name="Rectangle : coins arrondis 13"/>
          <p:cNvSpPr/>
          <p:nvPr/>
        </p:nvSpPr>
        <p:spPr>
          <a:xfrm>
            <a:off x="18416554" y="7898917"/>
            <a:ext cx="2298167" cy="1765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699" dirty="0"/>
              <a:t>Applications &amp; </a:t>
            </a:r>
            <a:r>
              <a:rPr lang="fr-CA" sz="2699" dirty="0" err="1"/>
              <a:t>Funtions</a:t>
            </a:r>
            <a:endParaRPr lang="fr-CA" sz="2699" dirty="0"/>
          </a:p>
        </p:txBody>
      </p:sp>
      <p:sp>
        <p:nvSpPr>
          <p:cNvPr id="18" name="Rectangle : coins arrondis 17"/>
          <p:cNvSpPr/>
          <p:nvPr/>
        </p:nvSpPr>
        <p:spPr>
          <a:xfrm>
            <a:off x="3458173" y="5524456"/>
            <a:ext cx="1940630" cy="4139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699" dirty="0"/>
              <a:t>Spectrum</a:t>
            </a:r>
          </a:p>
        </p:txBody>
      </p:sp>
      <p:sp>
        <p:nvSpPr>
          <p:cNvPr id="19" name="Rectangle : coins arrondis 18"/>
          <p:cNvSpPr/>
          <p:nvPr/>
        </p:nvSpPr>
        <p:spPr>
          <a:xfrm>
            <a:off x="6988336" y="5511412"/>
            <a:ext cx="1940630" cy="4139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699" dirty="0" err="1"/>
              <a:t>Antennas</a:t>
            </a:r>
            <a:endParaRPr lang="fr-CA" sz="2699" dirty="0"/>
          </a:p>
        </p:txBody>
      </p:sp>
      <p:sp>
        <p:nvSpPr>
          <p:cNvPr id="20" name="Rectangle : coins arrondis 19"/>
          <p:cNvSpPr/>
          <p:nvPr/>
        </p:nvSpPr>
        <p:spPr>
          <a:xfrm>
            <a:off x="9344098" y="5550537"/>
            <a:ext cx="1940630" cy="4139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699" dirty="0" err="1"/>
              <a:t>eNodeB</a:t>
            </a:r>
            <a:endParaRPr lang="fr-CA" sz="2699" dirty="0"/>
          </a:p>
        </p:txBody>
      </p:sp>
      <p:sp>
        <p:nvSpPr>
          <p:cNvPr id="21" name="Rectangle : coins arrondis 20"/>
          <p:cNvSpPr/>
          <p:nvPr/>
        </p:nvSpPr>
        <p:spPr>
          <a:xfrm>
            <a:off x="15418696" y="5543891"/>
            <a:ext cx="1940630" cy="4139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699" dirty="0"/>
              <a:t>Mobile </a:t>
            </a:r>
            <a:r>
              <a:rPr lang="fr-CA" sz="2699" dirty="0" err="1"/>
              <a:t>Core</a:t>
            </a:r>
            <a:endParaRPr lang="fr-CA" sz="2699" dirty="0"/>
          </a:p>
        </p:txBody>
      </p:sp>
      <p:cxnSp>
        <p:nvCxnSpPr>
          <p:cNvPr id="39" name="Connecteur droit 38"/>
          <p:cNvCxnSpPr/>
          <p:nvPr/>
        </p:nvCxnSpPr>
        <p:spPr>
          <a:xfrm>
            <a:off x="11284729" y="6515189"/>
            <a:ext cx="4133967"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Connecteur droit 39"/>
          <p:cNvCxnSpPr/>
          <p:nvPr/>
        </p:nvCxnSpPr>
        <p:spPr>
          <a:xfrm>
            <a:off x="11284729" y="9067225"/>
            <a:ext cx="4133967"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Connecteur droit 40"/>
          <p:cNvCxnSpPr>
            <a:cxnSpLocks/>
          </p:cNvCxnSpPr>
          <p:nvPr/>
        </p:nvCxnSpPr>
        <p:spPr>
          <a:xfrm>
            <a:off x="11284729" y="6286649"/>
            <a:ext cx="4133967" cy="0"/>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42" name="Connecteur droit 41"/>
          <p:cNvCxnSpPr/>
          <p:nvPr/>
        </p:nvCxnSpPr>
        <p:spPr>
          <a:xfrm>
            <a:off x="11284729" y="8819639"/>
            <a:ext cx="4133967" cy="0"/>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43" name="Parenthèses 42"/>
          <p:cNvSpPr/>
          <p:nvPr/>
        </p:nvSpPr>
        <p:spPr>
          <a:xfrm>
            <a:off x="12271423" y="6212676"/>
            <a:ext cx="2030029" cy="400336"/>
          </a:xfrm>
          <a:prstGeom prst="bracketPair">
            <a:avLst/>
          </a:prstGeom>
          <a:solidFill>
            <a:srgbClr val="8ABBE5"/>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fr-CA" sz="7198" dirty="0"/>
          </a:p>
        </p:txBody>
      </p:sp>
      <p:sp>
        <p:nvSpPr>
          <p:cNvPr id="58" name="ZoneTexte 57"/>
          <p:cNvSpPr txBox="1"/>
          <p:nvPr/>
        </p:nvSpPr>
        <p:spPr>
          <a:xfrm>
            <a:off x="12387521" y="5618963"/>
            <a:ext cx="2264986" cy="492314"/>
          </a:xfrm>
          <a:prstGeom prst="rect">
            <a:avLst/>
          </a:prstGeom>
          <a:noFill/>
        </p:spPr>
        <p:txBody>
          <a:bodyPr wrap="square" rtlCol="0">
            <a:spAutoFit/>
          </a:bodyPr>
          <a:lstStyle/>
          <a:p>
            <a:r>
              <a:rPr lang="fr-CA" sz="2599" dirty="0" err="1"/>
              <a:t>Microwave</a:t>
            </a:r>
            <a:endParaRPr lang="fr-CA" sz="2599" dirty="0"/>
          </a:p>
        </p:txBody>
      </p:sp>
      <p:sp>
        <p:nvSpPr>
          <p:cNvPr id="59" name="Nuage 58"/>
          <p:cNvSpPr/>
          <p:nvPr/>
        </p:nvSpPr>
        <p:spPr>
          <a:xfrm>
            <a:off x="12341507" y="7200811"/>
            <a:ext cx="1913082" cy="996039"/>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599" dirty="0">
                <a:solidFill>
                  <a:schemeClr val="tx1"/>
                </a:solidFill>
              </a:rPr>
              <a:t>MPLS</a:t>
            </a:r>
          </a:p>
        </p:txBody>
      </p:sp>
      <p:sp>
        <p:nvSpPr>
          <p:cNvPr id="60" name="Cercle : creux 59"/>
          <p:cNvSpPr/>
          <p:nvPr/>
        </p:nvSpPr>
        <p:spPr>
          <a:xfrm>
            <a:off x="13111497" y="8505317"/>
            <a:ext cx="313598" cy="314322"/>
          </a:xfrm>
          <a:prstGeom prst="donut">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7198">
              <a:solidFill>
                <a:schemeClr val="tx1"/>
              </a:solidFill>
            </a:endParaRPr>
          </a:p>
        </p:txBody>
      </p:sp>
      <p:sp>
        <p:nvSpPr>
          <p:cNvPr id="61" name="ZoneTexte 60"/>
          <p:cNvSpPr txBox="1"/>
          <p:nvPr/>
        </p:nvSpPr>
        <p:spPr>
          <a:xfrm>
            <a:off x="12615616" y="9082987"/>
            <a:ext cx="1410421" cy="492314"/>
          </a:xfrm>
          <a:prstGeom prst="rect">
            <a:avLst/>
          </a:prstGeom>
          <a:noFill/>
        </p:spPr>
        <p:txBody>
          <a:bodyPr wrap="square" rtlCol="0">
            <a:spAutoFit/>
          </a:bodyPr>
          <a:lstStyle/>
          <a:p>
            <a:r>
              <a:rPr lang="fr-CA" sz="2599" dirty="0"/>
              <a:t>Optical</a:t>
            </a:r>
          </a:p>
        </p:txBody>
      </p:sp>
      <p:sp>
        <p:nvSpPr>
          <p:cNvPr id="62" name="ZoneTexte 61"/>
          <p:cNvSpPr txBox="1"/>
          <p:nvPr/>
        </p:nvSpPr>
        <p:spPr>
          <a:xfrm>
            <a:off x="17597617" y="7067497"/>
            <a:ext cx="1199837" cy="523092"/>
          </a:xfrm>
          <a:prstGeom prst="rect">
            <a:avLst/>
          </a:prstGeom>
          <a:noFill/>
        </p:spPr>
        <p:txBody>
          <a:bodyPr wrap="square" rtlCol="0">
            <a:spAutoFit/>
          </a:bodyPr>
          <a:lstStyle/>
          <a:p>
            <a:r>
              <a:rPr lang="fr-CA" sz="2799" dirty="0" err="1"/>
              <a:t>SGi</a:t>
            </a:r>
            <a:endParaRPr lang="fr-CA" sz="2799" dirty="0"/>
          </a:p>
        </p:txBody>
      </p:sp>
      <p:cxnSp>
        <p:nvCxnSpPr>
          <p:cNvPr id="63" name="Connecteur droit 62"/>
          <p:cNvCxnSpPr>
            <a:cxnSpLocks/>
          </p:cNvCxnSpPr>
          <p:nvPr/>
        </p:nvCxnSpPr>
        <p:spPr>
          <a:xfrm flipV="1">
            <a:off x="19565635" y="7581150"/>
            <a:ext cx="0" cy="317769"/>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68" name="ZoneTexte 67"/>
          <p:cNvSpPr txBox="1"/>
          <p:nvPr/>
        </p:nvSpPr>
        <p:spPr>
          <a:xfrm>
            <a:off x="198205" y="9948730"/>
            <a:ext cx="3523332" cy="1200329"/>
          </a:xfrm>
          <a:prstGeom prst="rect">
            <a:avLst/>
          </a:prstGeom>
          <a:noFill/>
        </p:spPr>
        <p:txBody>
          <a:bodyPr wrap="square" rtlCol="0">
            <a:spAutoFit/>
          </a:bodyPr>
          <a:lstStyle/>
          <a:p>
            <a:r>
              <a:rPr lang="fr-CA" dirty="0"/>
              <a:t>User Equipment</a:t>
            </a:r>
          </a:p>
          <a:p>
            <a:pPr algn="ctr"/>
            <a:r>
              <a:rPr lang="fr-CA" dirty="0"/>
              <a:t>(UE)</a:t>
            </a:r>
          </a:p>
        </p:txBody>
      </p:sp>
      <p:sp>
        <p:nvSpPr>
          <p:cNvPr id="69" name="ZoneTexte 68"/>
          <p:cNvSpPr txBox="1"/>
          <p:nvPr/>
        </p:nvSpPr>
        <p:spPr>
          <a:xfrm>
            <a:off x="7382456" y="9944329"/>
            <a:ext cx="7320167" cy="1077218"/>
          </a:xfrm>
          <a:prstGeom prst="rect">
            <a:avLst/>
          </a:prstGeom>
          <a:noFill/>
        </p:spPr>
        <p:txBody>
          <a:bodyPr wrap="square" rtlCol="0">
            <a:spAutoFit/>
          </a:bodyPr>
          <a:lstStyle/>
          <a:p>
            <a:r>
              <a:rPr lang="fr-CA" sz="3200" dirty="0"/>
              <a:t>Evolved UMTS </a:t>
            </a:r>
            <a:r>
              <a:rPr lang="fr-CA" sz="3200" dirty="0" err="1"/>
              <a:t>Terrestrial</a:t>
            </a:r>
            <a:r>
              <a:rPr lang="fr-CA" sz="3200" dirty="0"/>
              <a:t> radio</a:t>
            </a:r>
          </a:p>
          <a:p>
            <a:r>
              <a:rPr lang="fr-CA" sz="3200" dirty="0"/>
              <a:t>Access Network (E-UTRAN)</a:t>
            </a:r>
          </a:p>
        </p:txBody>
      </p:sp>
      <p:sp>
        <p:nvSpPr>
          <p:cNvPr id="70" name="ZoneTexte 69"/>
          <p:cNvSpPr txBox="1"/>
          <p:nvPr/>
        </p:nvSpPr>
        <p:spPr>
          <a:xfrm>
            <a:off x="15101401" y="9930955"/>
            <a:ext cx="2547568" cy="2308324"/>
          </a:xfrm>
          <a:prstGeom prst="rect">
            <a:avLst/>
          </a:prstGeom>
          <a:noFill/>
        </p:spPr>
        <p:txBody>
          <a:bodyPr wrap="square" rtlCol="0">
            <a:spAutoFit/>
          </a:bodyPr>
          <a:lstStyle/>
          <a:p>
            <a:pPr algn="ctr"/>
            <a:r>
              <a:rPr lang="fr-CA" dirty="0"/>
              <a:t>Evolved </a:t>
            </a:r>
            <a:r>
              <a:rPr lang="fr-CA" dirty="0" err="1"/>
              <a:t>Packet</a:t>
            </a:r>
            <a:r>
              <a:rPr lang="fr-CA" dirty="0"/>
              <a:t> </a:t>
            </a:r>
            <a:r>
              <a:rPr lang="fr-CA" dirty="0" err="1"/>
              <a:t>Core</a:t>
            </a:r>
            <a:r>
              <a:rPr lang="fr-CA" dirty="0"/>
              <a:t> </a:t>
            </a:r>
          </a:p>
          <a:p>
            <a:pPr algn="ctr"/>
            <a:r>
              <a:rPr lang="fr-CA" dirty="0"/>
              <a:t>(EPC)</a:t>
            </a:r>
          </a:p>
        </p:txBody>
      </p:sp>
      <p:sp>
        <p:nvSpPr>
          <p:cNvPr id="71" name="ZoneTexte 70"/>
          <p:cNvSpPr txBox="1"/>
          <p:nvPr/>
        </p:nvSpPr>
        <p:spPr>
          <a:xfrm>
            <a:off x="19025995" y="9926448"/>
            <a:ext cx="1688726" cy="707886"/>
          </a:xfrm>
          <a:prstGeom prst="rect">
            <a:avLst/>
          </a:prstGeom>
          <a:noFill/>
        </p:spPr>
        <p:txBody>
          <a:bodyPr wrap="square" rtlCol="0">
            <a:spAutoFit/>
          </a:bodyPr>
          <a:lstStyle/>
          <a:p>
            <a:r>
              <a:rPr lang="fr-CA" sz="4000" dirty="0"/>
              <a:t>LAN</a:t>
            </a:r>
          </a:p>
        </p:txBody>
      </p:sp>
      <p:sp>
        <p:nvSpPr>
          <p:cNvPr id="72" name="ZoneTexte 71"/>
          <p:cNvSpPr txBox="1"/>
          <p:nvPr/>
        </p:nvSpPr>
        <p:spPr>
          <a:xfrm>
            <a:off x="19565637" y="5051764"/>
            <a:ext cx="3066251" cy="2308324"/>
          </a:xfrm>
          <a:prstGeom prst="rect">
            <a:avLst/>
          </a:prstGeom>
          <a:noFill/>
        </p:spPr>
        <p:txBody>
          <a:bodyPr wrap="square" rtlCol="0">
            <a:spAutoFit/>
          </a:bodyPr>
          <a:lstStyle/>
          <a:p>
            <a:r>
              <a:rPr lang="fr-CA" dirty="0" err="1">
                <a:latin typeface="Arial" panose="020B0604020202020204" pitchFamily="34" charset="0"/>
                <a:cs typeface="Arial" panose="020B0604020202020204" pitchFamily="34" charset="0"/>
              </a:rPr>
              <a:t>Packet</a:t>
            </a:r>
            <a:r>
              <a:rPr lang="fr-CA" dirty="0">
                <a:latin typeface="Arial" panose="020B0604020202020204" pitchFamily="34" charset="0"/>
                <a:cs typeface="Arial" panose="020B0604020202020204" pitchFamily="34" charset="0"/>
              </a:rPr>
              <a:t> Data Network (PDN) </a:t>
            </a:r>
            <a:r>
              <a:rPr lang="fr-CA" dirty="0" err="1">
                <a:latin typeface="Arial" panose="020B0604020202020204" pitchFamily="34" charset="0"/>
                <a:cs typeface="Arial" panose="020B0604020202020204" pitchFamily="34" charset="0"/>
              </a:rPr>
              <a:t>eg</a:t>
            </a:r>
            <a:r>
              <a:rPr lang="fr-CA" dirty="0">
                <a:latin typeface="Arial" panose="020B0604020202020204" pitchFamily="34" charset="0"/>
                <a:cs typeface="Arial" panose="020B0604020202020204" pitchFamily="34" charset="0"/>
              </a:rPr>
              <a:t>. Internet</a:t>
            </a:r>
          </a:p>
        </p:txBody>
      </p:sp>
      <p:pic>
        <p:nvPicPr>
          <p:cNvPr id="75" name="Imag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167125" y="5536555"/>
            <a:ext cx="307402" cy="1729372"/>
          </a:xfrm>
          <a:prstGeom prst="rect">
            <a:avLst/>
          </a:prstGeom>
        </p:spPr>
      </p:pic>
      <p:sp>
        <p:nvSpPr>
          <p:cNvPr id="3" name="Rectangle 2"/>
          <p:cNvSpPr/>
          <p:nvPr/>
        </p:nvSpPr>
        <p:spPr>
          <a:xfrm>
            <a:off x="9515134" y="5838012"/>
            <a:ext cx="1625844" cy="7169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198"/>
          </a:p>
        </p:txBody>
      </p:sp>
      <p:sp>
        <p:nvSpPr>
          <p:cNvPr id="30" name="Rectangle 29"/>
          <p:cNvSpPr/>
          <p:nvPr/>
        </p:nvSpPr>
        <p:spPr>
          <a:xfrm>
            <a:off x="9494279" y="8599520"/>
            <a:ext cx="1625844" cy="7169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198"/>
          </a:p>
        </p:txBody>
      </p:sp>
      <p:sp>
        <p:nvSpPr>
          <p:cNvPr id="4" name="TextBox 3"/>
          <p:cNvSpPr txBox="1"/>
          <p:nvPr/>
        </p:nvSpPr>
        <p:spPr>
          <a:xfrm>
            <a:off x="9777922" y="5812442"/>
            <a:ext cx="1249060" cy="769441"/>
          </a:xfrm>
          <a:prstGeom prst="rect">
            <a:avLst/>
          </a:prstGeom>
          <a:noFill/>
        </p:spPr>
        <p:txBody>
          <a:bodyPr wrap="none" rtlCol="0">
            <a:spAutoFit/>
          </a:bodyPr>
          <a:lstStyle/>
          <a:p>
            <a:r>
              <a:rPr lang="en-CA" sz="4400" dirty="0"/>
              <a:t>RRU</a:t>
            </a:r>
          </a:p>
        </p:txBody>
      </p:sp>
      <p:sp>
        <p:nvSpPr>
          <p:cNvPr id="32" name="TextBox 31"/>
          <p:cNvSpPr txBox="1"/>
          <p:nvPr/>
        </p:nvSpPr>
        <p:spPr>
          <a:xfrm>
            <a:off x="9729385" y="8573255"/>
            <a:ext cx="1313180" cy="830997"/>
          </a:xfrm>
          <a:prstGeom prst="rect">
            <a:avLst/>
          </a:prstGeom>
          <a:noFill/>
        </p:spPr>
        <p:txBody>
          <a:bodyPr wrap="none" rtlCol="0">
            <a:spAutoFit/>
          </a:bodyPr>
          <a:lstStyle/>
          <a:p>
            <a:r>
              <a:rPr lang="en-CA" sz="4800" dirty="0"/>
              <a:t>BBU</a:t>
            </a:r>
          </a:p>
        </p:txBody>
      </p:sp>
      <p:pic>
        <p:nvPicPr>
          <p:cNvPr id="33" name="Picture 32">
            <a:extLst>
              <a:ext uri="{FF2B5EF4-FFF2-40B4-BE49-F238E27FC236}">
                <a16:creationId xmlns:a16="http://schemas.microsoft.com/office/drawing/2014/main" id="{C3583997-6B76-4BC5-8915-DBB00FD16C83}"/>
              </a:ext>
            </a:extLst>
          </p:cNvPr>
          <p:cNvPicPr>
            <a:picLocks noChangeAspect="1"/>
          </p:cNvPicPr>
          <p:nvPr/>
        </p:nvPicPr>
        <p:blipFill>
          <a:blip r:embed="rId3"/>
          <a:stretch>
            <a:fillRect/>
          </a:stretch>
        </p:blipFill>
        <p:spPr>
          <a:xfrm>
            <a:off x="21482535" y="11659782"/>
            <a:ext cx="2736618" cy="2020887"/>
          </a:xfrm>
          <a:prstGeom prst="rect">
            <a:avLst/>
          </a:prstGeom>
        </p:spPr>
      </p:pic>
    </p:spTree>
    <p:extLst>
      <p:ext uri="{BB962C8B-B14F-4D97-AF65-F5344CB8AC3E}">
        <p14:creationId xmlns:p14="http://schemas.microsoft.com/office/powerpoint/2010/main" val="225495907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95500" y="1089855"/>
            <a:ext cx="20186650" cy="1070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fr-CA" sz="6600" b="1" dirty="0">
                <a:solidFill>
                  <a:srgbClr val="7E7E7E"/>
                </a:solidFill>
                <a:latin typeface="Segoe UI" panose="020B0502040204020203" pitchFamily="34" charset="0"/>
                <a:ea typeface="Segoe UI" panose="020B0502040204020203" pitchFamily="34" charset="0"/>
                <a:cs typeface="Segoe UI" panose="020B0502040204020203" pitchFamily="34" charset="0"/>
              </a:rPr>
              <a:t>Standardisation</a:t>
            </a:r>
          </a:p>
        </p:txBody>
      </p:sp>
      <p:sp>
        <p:nvSpPr>
          <p:cNvPr id="5" name="ZoneTexte 4"/>
          <p:cNvSpPr txBox="1"/>
          <p:nvPr/>
        </p:nvSpPr>
        <p:spPr>
          <a:xfrm>
            <a:off x="2747103" y="12236934"/>
            <a:ext cx="7354848" cy="430759"/>
          </a:xfrm>
          <a:prstGeom prst="rect">
            <a:avLst/>
          </a:prstGeom>
          <a:noFill/>
        </p:spPr>
        <p:txBody>
          <a:bodyPr wrap="square" rtlCol="0">
            <a:spAutoFit/>
          </a:bodyPr>
          <a:lstStyle/>
          <a:p>
            <a:r>
              <a:rPr lang="fr-CA" sz="2199" dirty="0"/>
              <a:t>Source : Ericsson (</a:t>
            </a:r>
            <a:r>
              <a:rPr lang="fr-CA" sz="2199" dirty="0" err="1"/>
              <a:t>November</a:t>
            </a:r>
            <a:r>
              <a:rPr lang="fr-CA" sz="2199" dirty="0"/>
              <a:t> 2019)</a:t>
            </a:r>
          </a:p>
        </p:txBody>
      </p:sp>
      <p:pic>
        <p:nvPicPr>
          <p:cNvPr id="8" name="Picture 3">
            <a:extLst>
              <a:ext uri="{FF2B5EF4-FFF2-40B4-BE49-F238E27FC236}">
                <a16:creationId xmlns:a16="http://schemas.microsoft.com/office/drawing/2014/main" id="{6B15B3F1-6748-45B0-A811-721F1B729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079" y="3065920"/>
            <a:ext cx="15517668" cy="960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AEE31A2-2750-40F6-866A-5548353BBC48}"/>
              </a:ext>
            </a:extLst>
          </p:cNvPr>
          <p:cNvPicPr>
            <a:picLocks noChangeAspect="1"/>
          </p:cNvPicPr>
          <p:nvPr/>
        </p:nvPicPr>
        <p:blipFill>
          <a:blip r:embed="rId3"/>
          <a:stretch>
            <a:fillRect/>
          </a:stretch>
        </p:blipFill>
        <p:spPr>
          <a:xfrm>
            <a:off x="21482535" y="11659782"/>
            <a:ext cx="2736618" cy="2020887"/>
          </a:xfrm>
          <a:prstGeom prst="rect">
            <a:avLst/>
          </a:prstGeom>
        </p:spPr>
      </p:pic>
    </p:spTree>
    <p:extLst>
      <p:ext uri="{BB962C8B-B14F-4D97-AF65-F5344CB8AC3E}">
        <p14:creationId xmlns:p14="http://schemas.microsoft.com/office/powerpoint/2010/main" val="60255444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3229" y="5346273"/>
            <a:ext cx="21025723" cy="2650436"/>
          </a:xfrm>
        </p:spPr>
        <p:txBody>
          <a:bodyPr>
            <a:normAutofit/>
          </a:bodyPr>
          <a:lstStyle/>
          <a:p>
            <a:pPr algn="ctr"/>
            <a:r>
              <a:rPr lang="en-CA" sz="13197" b="1" dirty="0">
                <a:solidFill>
                  <a:srgbClr val="000000"/>
                </a:solidFill>
                <a:latin typeface="Segoe UI" panose="020B0502040204020203" pitchFamily="34" charset="0"/>
                <a:ea typeface="Segoe UI" panose="020B0502040204020203" pitchFamily="34" charset="0"/>
                <a:cs typeface="Segoe UI" panose="020B0502040204020203" pitchFamily="34" charset="0"/>
              </a:rPr>
              <a:t>LTE(4G) vs Wi-Fi</a:t>
            </a:r>
            <a:endParaRPr lang="fr-CA" sz="13197"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02F1E11E-A3C5-4D50-A531-C0BAA3397567}"/>
              </a:ext>
            </a:extLst>
          </p:cNvPr>
          <p:cNvPicPr>
            <a:picLocks noChangeAspect="1"/>
          </p:cNvPicPr>
          <p:nvPr/>
        </p:nvPicPr>
        <p:blipFill>
          <a:blip r:embed="rId2"/>
          <a:stretch>
            <a:fillRect/>
          </a:stretch>
        </p:blipFill>
        <p:spPr>
          <a:xfrm>
            <a:off x="9173304" y="8353874"/>
            <a:ext cx="4999896" cy="3692231"/>
          </a:xfrm>
          <a:prstGeom prst="rect">
            <a:avLst/>
          </a:prstGeom>
        </p:spPr>
      </p:pic>
    </p:spTree>
    <p:extLst>
      <p:ext uri="{BB962C8B-B14F-4D97-AF65-F5344CB8AC3E}">
        <p14:creationId xmlns:p14="http://schemas.microsoft.com/office/powerpoint/2010/main" val="282835208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28">
            <a:extLst>
              <a:ext uri="{FF2B5EF4-FFF2-40B4-BE49-F238E27FC236}">
                <a16:creationId xmlns:a16="http://schemas.microsoft.com/office/drawing/2014/main" id="{D5F59624-1B90-4281-AAF3-E9FC6BDA550B}"/>
              </a:ext>
            </a:extLst>
          </p:cNvPr>
          <p:cNvSpPr>
            <a:spLocks noChangeArrowheads="1"/>
          </p:cNvSpPr>
          <p:nvPr/>
        </p:nvSpPr>
        <p:spPr bwMode="auto">
          <a:xfrm>
            <a:off x="954087" y="531813"/>
            <a:ext cx="20297307"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90000"/>
              </a:lnSpc>
            </a:pPr>
            <a:r>
              <a:rPr lang="en-GB" altLang="en-US" sz="6000" b="1" dirty="0">
                <a:latin typeface="Segoe UI" panose="020B0502040204020203" pitchFamily="34" charset="0"/>
                <a:cs typeface="Segoe UI" panose="020B0502040204020203" pitchFamily="34" charset="0"/>
              </a:rPr>
              <a:t>IGMAKO Smart Solutions </a:t>
            </a:r>
          </a:p>
        </p:txBody>
      </p:sp>
      <p:pic>
        <p:nvPicPr>
          <p:cNvPr id="3" name="Picture 2">
            <a:extLst>
              <a:ext uri="{FF2B5EF4-FFF2-40B4-BE49-F238E27FC236}">
                <a16:creationId xmlns:a16="http://schemas.microsoft.com/office/drawing/2014/main" id="{87CFBD84-7AB1-43A1-A028-0D17CF79DFE7}"/>
              </a:ext>
            </a:extLst>
          </p:cNvPr>
          <p:cNvPicPr>
            <a:picLocks noChangeAspect="1"/>
          </p:cNvPicPr>
          <p:nvPr/>
        </p:nvPicPr>
        <p:blipFill>
          <a:blip r:embed="rId3"/>
          <a:stretch>
            <a:fillRect/>
          </a:stretch>
        </p:blipFill>
        <p:spPr>
          <a:xfrm>
            <a:off x="21482535" y="11659782"/>
            <a:ext cx="2736618" cy="2020887"/>
          </a:xfrm>
          <a:prstGeom prst="rect">
            <a:avLst/>
          </a:prstGeom>
        </p:spPr>
      </p:pic>
      <p:sp>
        <p:nvSpPr>
          <p:cNvPr id="12" name="Textplatzhalter 4">
            <a:extLst>
              <a:ext uri="{FF2B5EF4-FFF2-40B4-BE49-F238E27FC236}">
                <a16:creationId xmlns:a16="http://schemas.microsoft.com/office/drawing/2014/main" id="{18ECCDF7-0594-41DE-A7EA-1F314A3A3E60}"/>
              </a:ext>
            </a:extLst>
          </p:cNvPr>
          <p:cNvSpPr txBox="1">
            <a:spLocks/>
          </p:cNvSpPr>
          <p:nvPr/>
        </p:nvSpPr>
        <p:spPr>
          <a:xfrm>
            <a:off x="6567488" y="3632200"/>
            <a:ext cx="5608637" cy="4305300"/>
          </a:xfrm>
          <a:prstGeom prst="rect">
            <a:avLst/>
          </a:prstGeom>
          <a:solidFill>
            <a:schemeClr val="tx2"/>
          </a:solidFill>
        </p:spPr>
        <p:txBody>
          <a:bodyPr lIns="359917" tIns="359917" rIns="359917" bIns="359917" rtlCol="0">
            <a:noAutofit/>
          </a:bodyPr>
          <a:lstStyle>
            <a:defPPr marR="0" lvl="0" algn="l" rtl="0">
              <a:lnSpc>
                <a:spcPct val="100000"/>
              </a:lnSpc>
              <a:spcBef>
                <a:spcPts val="0"/>
              </a:spcBef>
              <a:spcAft>
                <a:spcPts val="0"/>
              </a:spcAft>
            </a:defPPr>
            <a:lvl1pPr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9pPr>
          </a:lstStyle>
          <a:p>
            <a:pPr defTabSz="914400">
              <a:defRPr/>
            </a:pPr>
            <a:r>
              <a:rPr lang="sr-Latn-RS" b="1" kern="0" dirty="0">
                <a:solidFill>
                  <a:schemeClr val="bg1"/>
                </a:solidFill>
              </a:rPr>
              <a:t>R</a:t>
            </a:r>
            <a:r>
              <a:rPr lang="en-US" b="1" kern="0" dirty="0" err="1">
                <a:solidFill>
                  <a:schemeClr val="bg1"/>
                </a:solidFill>
              </a:rPr>
              <a:t>egionally</a:t>
            </a:r>
            <a:r>
              <a:rPr lang="en-US" b="1" kern="0" dirty="0">
                <a:solidFill>
                  <a:schemeClr val="bg1"/>
                </a:solidFill>
              </a:rPr>
              <a:t> operating technology group in the field of Telecommunication and IT</a:t>
            </a:r>
          </a:p>
          <a:p>
            <a:pPr defTabSz="914400">
              <a:defRPr/>
            </a:pPr>
            <a:endParaRPr lang="en-US" sz="2799" b="1" kern="0" noProof="1">
              <a:solidFill>
                <a:schemeClr val="bg1"/>
              </a:solidFill>
              <a:latin typeface="+mn-lt"/>
            </a:endParaRPr>
          </a:p>
        </p:txBody>
      </p:sp>
      <p:sp>
        <p:nvSpPr>
          <p:cNvPr id="13" name="Textplatzhalter 6">
            <a:extLst>
              <a:ext uri="{FF2B5EF4-FFF2-40B4-BE49-F238E27FC236}">
                <a16:creationId xmlns:a16="http://schemas.microsoft.com/office/drawing/2014/main" id="{9F98B5AD-E330-4FCA-97EB-F2357A4CF719}"/>
              </a:ext>
            </a:extLst>
          </p:cNvPr>
          <p:cNvSpPr txBox="1">
            <a:spLocks/>
          </p:cNvSpPr>
          <p:nvPr/>
        </p:nvSpPr>
        <p:spPr>
          <a:xfrm>
            <a:off x="12130086" y="7931150"/>
            <a:ext cx="5654676" cy="4305300"/>
          </a:xfrm>
          <a:prstGeom prst="rect">
            <a:avLst/>
          </a:prstGeom>
          <a:solidFill>
            <a:schemeClr val="tx2"/>
          </a:solidFill>
        </p:spPr>
        <p:txBody>
          <a:bodyPr lIns="359917" tIns="359917" rIns="359917" bIns="359917" rtlCol="0">
            <a:noAutofit/>
          </a:bodyPr>
          <a:lstStyle>
            <a:defPPr marR="0" lvl="0" algn="l" rtl="0">
              <a:lnSpc>
                <a:spcPct val="100000"/>
              </a:lnSpc>
              <a:spcBef>
                <a:spcPts val="0"/>
              </a:spcBef>
              <a:spcAft>
                <a:spcPts val="0"/>
              </a:spcAft>
            </a:defPPr>
            <a:lvl1pPr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9pPr>
          </a:lstStyle>
          <a:p>
            <a:pPr defTabSz="914400">
              <a:defRPr/>
            </a:pPr>
            <a:r>
              <a:rPr lang="en-US" b="1" kern="0" dirty="0">
                <a:solidFill>
                  <a:schemeClr val="bg1"/>
                </a:solidFill>
                <a:latin typeface="+mn-lt"/>
              </a:rPr>
              <a:t>ISO 9001:2015 certified company</a:t>
            </a:r>
          </a:p>
          <a:p>
            <a:pPr defTabSz="914400">
              <a:defRPr/>
            </a:pPr>
            <a:r>
              <a:rPr lang="en-US" b="1" kern="0" dirty="0">
                <a:solidFill>
                  <a:schemeClr val="bg1"/>
                </a:solidFill>
                <a:latin typeface="+mn-lt"/>
              </a:rPr>
              <a:t>ISO 14001:2015 certified company</a:t>
            </a:r>
          </a:p>
          <a:p>
            <a:pPr defTabSz="914400">
              <a:defRPr/>
            </a:pPr>
            <a:r>
              <a:rPr lang="en-US" b="1" kern="0" dirty="0">
                <a:solidFill>
                  <a:schemeClr val="bg1"/>
                </a:solidFill>
                <a:latin typeface="+mn-lt"/>
              </a:rPr>
              <a:t>ISO 27001:2013 certified company</a:t>
            </a:r>
          </a:p>
          <a:p>
            <a:pPr defTabSz="914400">
              <a:defRPr/>
            </a:pPr>
            <a:r>
              <a:rPr lang="en-US" b="1" kern="0" dirty="0">
                <a:solidFill>
                  <a:schemeClr val="bg1"/>
                </a:solidFill>
                <a:latin typeface="+mn-lt"/>
              </a:rPr>
              <a:t>ISO 20000-1:2018 certified company</a:t>
            </a:r>
            <a:endParaRPr lang="sr-Latn-RS" b="1" kern="0" dirty="0">
              <a:solidFill>
                <a:schemeClr val="bg1"/>
              </a:solidFill>
              <a:latin typeface="+mn-lt"/>
            </a:endParaRPr>
          </a:p>
        </p:txBody>
      </p:sp>
      <p:sp>
        <p:nvSpPr>
          <p:cNvPr id="14" name="Textplatzhalter 7">
            <a:extLst>
              <a:ext uri="{FF2B5EF4-FFF2-40B4-BE49-F238E27FC236}">
                <a16:creationId xmlns:a16="http://schemas.microsoft.com/office/drawing/2014/main" id="{E63A01A0-4456-4203-BFB4-50A909E4691C}"/>
              </a:ext>
            </a:extLst>
          </p:cNvPr>
          <p:cNvSpPr txBox="1">
            <a:spLocks/>
          </p:cNvSpPr>
          <p:nvPr/>
        </p:nvSpPr>
        <p:spPr>
          <a:xfrm>
            <a:off x="938213" y="7918044"/>
            <a:ext cx="5608637" cy="4318406"/>
          </a:xfrm>
          <a:prstGeom prst="rect">
            <a:avLst/>
          </a:prstGeom>
        </p:spPr>
        <p:txBody>
          <a:bodyPr lIns="359917" tIns="359917" rIns="359917" bIns="359917" rtlCol="0">
            <a:noAutofit/>
          </a:bodyPr>
          <a:lstStyle>
            <a:defPPr marR="0" lvl="0" algn="l" rtl="0">
              <a:lnSpc>
                <a:spcPct val="100000"/>
              </a:lnSpc>
              <a:spcBef>
                <a:spcPts val="0"/>
              </a:spcBef>
              <a:spcAft>
                <a:spcPts val="0"/>
              </a:spcAft>
            </a:defPPr>
            <a:lvl1pPr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9pPr>
          </a:lstStyle>
          <a:p>
            <a:pPr defTabSz="914400">
              <a:defRPr/>
            </a:pPr>
            <a:r>
              <a:rPr lang="en-US" sz="2799" kern="0" dirty="0">
                <a:latin typeface="+mn-lt"/>
              </a:rPr>
              <a:t>Regionally operating technology group in the field of Telecommunication and IT</a:t>
            </a:r>
          </a:p>
          <a:p>
            <a:pPr defTabSz="914400">
              <a:defRPr/>
            </a:pPr>
            <a:r>
              <a:rPr lang="en-US" sz="2799" kern="0" dirty="0">
                <a:latin typeface="+mn-lt"/>
              </a:rPr>
              <a:t>Founded in 2020</a:t>
            </a:r>
            <a:r>
              <a:rPr lang="sr-Latn-RS" sz="2799" kern="0" dirty="0">
                <a:latin typeface="+mn-lt"/>
              </a:rPr>
              <a:t> </a:t>
            </a:r>
            <a:endParaRPr lang="en-US" sz="2799" kern="0" dirty="0">
              <a:latin typeface="+mn-lt"/>
            </a:endParaRPr>
          </a:p>
          <a:p>
            <a:pPr defTabSz="914400">
              <a:defRPr/>
            </a:pPr>
            <a:r>
              <a:rPr lang="en-US" sz="2799" kern="0" dirty="0">
                <a:latin typeface="+mn-lt"/>
              </a:rPr>
              <a:t>20 employees, all engineers</a:t>
            </a:r>
          </a:p>
          <a:p>
            <a:pPr defTabSz="914400">
              <a:defRPr/>
            </a:pPr>
            <a:r>
              <a:rPr lang="en-US" sz="2799" kern="0" dirty="0">
                <a:latin typeface="+mn-lt"/>
              </a:rPr>
              <a:t>20+ partners like Lenovo, Huawei, VMWare, Dell EMC, </a:t>
            </a:r>
            <a:r>
              <a:rPr lang="en-US" sz="2799" kern="0" dirty="0" err="1">
                <a:latin typeface="+mn-lt"/>
              </a:rPr>
              <a:t>MindTitan</a:t>
            </a:r>
            <a:r>
              <a:rPr lang="en-US" sz="2799" kern="0" dirty="0">
                <a:latin typeface="+mn-lt"/>
              </a:rPr>
              <a:t>, NEC, etc.</a:t>
            </a:r>
          </a:p>
          <a:p>
            <a:pPr defTabSz="914400">
              <a:defRPr/>
            </a:pPr>
            <a:endParaRPr lang="en-US" sz="2799" kern="0" dirty="0">
              <a:latin typeface="+mn-lt"/>
            </a:endParaRPr>
          </a:p>
        </p:txBody>
      </p:sp>
      <p:pic>
        <p:nvPicPr>
          <p:cNvPr id="15" name="Bildplatzhalter 50">
            <a:extLst>
              <a:ext uri="{FF2B5EF4-FFF2-40B4-BE49-F238E27FC236}">
                <a16:creationId xmlns:a16="http://schemas.microsoft.com/office/drawing/2014/main" id="{68B2364D-C24F-44F9-8AC5-8ED0912896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567488" y="7937500"/>
            <a:ext cx="5608637" cy="4298950"/>
          </a:xfrm>
          <a:prstGeom prst="rect">
            <a:avLst/>
          </a:prstGeom>
        </p:spPr>
      </p:pic>
      <p:pic>
        <p:nvPicPr>
          <p:cNvPr id="16" name="Bildplatzhalter 5">
            <a:extLst>
              <a:ext uri="{FF2B5EF4-FFF2-40B4-BE49-F238E27FC236}">
                <a16:creationId xmlns:a16="http://schemas.microsoft.com/office/drawing/2014/main" id="{7AD322EB-E1AE-45A4-8DF6-43AC3DEF94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2176125" y="3632200"/>
            <a:ext cx="5608637" cy="4305300"/>
          </a:xfrm>
          <a:prstGeom prst="rect">
            <a:avLst/>
          </a:prstGeom>
        </p:spPr>
      </p:pic>
      <p:pic>
        <p:nvPicPr>
          <p:cNvPr id="17" name="Bildplatzhalter 5">
            <a:extLst>
              <a:ext uri="{FF2B5EF4-FFF2-40B4-BE49-F238E27FC236}">
                <a16:creationId xmlns:a16="http://schemas.microsoft.com/office/drawing/2014/main" id="{23001F80-A32B-435E-92D6-32D5519269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954087" y="3632200"/>
            <a:ext cx="5607050" cy="4305300"/>
          </a:xfrm>
          <a:prstGeom prst="rect">
            <a:avLst/>
          </a:prstGeom>
        </p:spPr>
      </p:pic>
      <p:pic>
        <p:nvPicPr>
          <p:cNvPr id="18" name="Bildplatzhalter 7">
            <a:extLst>
              <a:ext uri="{FF2B5EF4-FFF2-40B4-BE49-F238E27FC236}">
                <a16:creationId xmlns:a16="http://schemas.microsoft.com/office/drawing/2014/main" id="{5DFCF4B4-6B41-492C-B6A3-063C64D04C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7784762" y="5766188"/>
            <a:ext cx="5608638" cy="4303712"/>
          </a:xfrm>
          <a:prstGeom prst="rect">
            <a:avLst/>
          </a:prstGeom>
        </p:spPr>
      </p:pic>
      <p:sp>
        <p:nvSpPr>
          <p:cNvPr id="27" name="Textplatzhalter 4">
            <a:extLst>
              <a:ext uri="{FF2B5EF4-FFF2-40B4-BE49-F238E27FC236}">
                <a16:creationId xmlns:a16="http://schemas.microsoft.com/office/drawing/2014/main" id="{DD3B14CF-6796-48C9-9870-AFC819225E4F}"/>
              </a:ext>
            </a:extLst>
          </p:cNvPr>
          <p:cNvSpPr txBox="1">
            <a:spLocks/>
          </p:cNvSpPr>
          <p:nvPr/>
        </p:nvSpPr>
        <p:spPr>
          <a:xfrm>
            <a:off x="958851" y="7937500"/>
            <a:ext cx="5608637" cy="4305300"/>
          </a:xfrm>
          <a:prstGeom prst="rect">
            <a:avLst/>
          </a:prstGeom>
          <a:solidFill>
            <a:schemeClr val="tx2"/>
          </a:solidFill>
        </p:spPr>
        <p:txBody>
          <a:bodyPr lIns="359917" tIns="359917" rIns="359917" bIns="359917" rtlCol="0">
            <a:noAutofit/>
          </a:bodyPr>
          <a:lstStyle>
            <a:defPPr marR="0" lvl="0" algn="l" rtl="0">
              <a:lnSpc>
                <a:spcPct val="100000"/>
              </a:lnSpc>
              <a:spcBef>
                <a:spcPts val="0"/>
              </a:spcBef>
              <a:spcAft>
                <a:spcPts val="0"/>
              </a:spcAft>
            </a:defPPr>
            <a:lvl1pPr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9pPr>
          </a:lstStyle>
          <a:p>
            <a:pPr defTabSz="914400">
              <a:defRPr/>
            </a:pPr>
            <a:r>
              <a:rPr lang="en-US" b="1" kern="0" dirty="0">
                <a:solidFill>
                  <a:schemeClr val="bg1"/>
                </a:solidFill>
              </a:rPr>
              <a:t>Founded in 2020</a:t>
            </a:r>
            <a:r>
              <a:rPr lang="sr-Latn-RS" b="1" kern="0" dirty="0">
                <a:solidFill>
                  <a:schemeClr val="bg1"/>
                </a:solidFill>
              </a:rPr>
              <a:t> </a:t>
            </a:r>
            <a:endParaRPr lang="en-US" b="1" kern="0" dirty="0">
              <a:solidFill>
                <a:schemeClr val="bg1"/>
              </a:solidFill>
            </a:endParaRPr>
          </a:p>
          <a:p>
            <a:pPr defTabSz="914400">
              <a:defRPr/>
            </a:pPr>
            <a:r>
              <a:rPr lang="en-US" b="1" kern="0" dirty="0">
                <a:solidFill>
                  <a:schemeClr val="bg1"/>
                </a:solidFill>
              </a:rPr>
              <a:t>20 employees, all engineers</a:t>
            </a:r>
          </a:p>
          <a:p>
            <a:pPr defTabSz="914400">
              <a:defRPr/>
            </a:pPr>
            <a:r>
              <a:rPr lang="en-US" b="1" kern="0" dirty="0">
                <a:solidFill>
                  <a:schemeClr val="bg1"/>
                </a:solidFill>
              </a:rPr>
              <a:t>20+ partners like Lenovo, Huawei, VMWare, Dell EMC, </a:t>
            </a:r>
            <a:r>
              <a:rPr lang="en-US" b="1" kern="0" dirty="0" err="1">
                <a:solidFill>
                  <a:schemeClr val="bg1"/>
                </a:solidFill>
              </a:rPr>
              <a:t>MindTitan</a:t>
            </a:r>
            <a:r>
              <a:rPr lang="en-US" b="1" kern="0" dirty="0">
                <a:solidFill>
                  <a:schemeClr val="bg1"/>
                </a:solidFill>
              </a:rPr>
              <a:t>, NEC, etc.</a:t>
            </a:r>
            <a:endParaRPr lang="sr-Latn-RS" b="1" dirty="0">
              <a:solidFill>
                <a:schemeClr val="bg1"/>
              </a:solidFill>
            </a:endParaRPr>
          </a:p>
        </p:txBody>
      </p:sp>
    </p:spTree>
    <p:extLst>
      <p:ext uri="{BB962C8B-B14F-4D97-AF65-F5344CB8AC3E}">
        <p14:creationId xmlns:p14="http://schemas.microsoft.com/office/powerpoint/2010/main" val="308842760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2036" y="644706"/>
            <a:ext cx="21025723" cy="1070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fr-CA" sz="6600" b="1" dirty="0" err="1">
                <a:solidFill>
                  <a:srgbClr val="7E7E7E"/>
                </a:solidFill>
                <a:latin typeface="Segoe UI" panose="020B0502040204020203" pitchFamily="34" charset="0"/>
                <a:ea typeface="Segoe UI" panose="020B0502040204020203" pitchFamily="34" charset="0"/>
                <a:cs typeface="Segoe UI" panose="020B0502040204020203" pitchFamily="34" charset="0"/>
              </a:rPr>
              <a:t>Comparison</a:t>
            </a:r>
            <a:r>
              <a:rPr lang="fr-CA" sz="6600" b="1" dirty="0">
                <a:solidFill>
                  <a:srgbClr val="7E7E7E"/>
                </a:solidFill>
                <a:latin typeface="Segoe UI" panose="020B0502040204020203" pitchFamily="34" charset="0"/>
                <a:ea typeface="Segoe UI" panose="020B0502040204020203" pitchFamily="34" charset="0"/>
                <a:cs typeface="Segoe UI" panose="020B0502040204020203" pitchFamily="34" charset="0"/>
              </a:rPr>
              <a:t> </a:t>
            </a:r>
            <a:r>
              <a:rPr lang="fr-CA" sz="6600" b="1" dirty="0" err="1">
                <a:solidFill>
                  <a:srgbClr val="7E7E7E"/>
                </a:solidFill>
                <a:latin typeface="Segoe UI" panose="020B0502040204020203" pitchFamily="34" charset="0"/>
                <a:ea typeface="Segoe UI" panose="020B0502040204020203" pitchFamily="34" charset="0"/>
                <a:cs typeface="Segoe UI" panose="020B0502040204020203" pitchFamily="34" charset="0"/>
              </a:rPr>
              <a:t>between</a:t>
            </a:r>
            <a:r>
              <a:rPr lang="fr-CA" sz="6600" b="1" dirty="0">
                <a:solidFill>
                  <a:srgbClr val="7E7E7E"/>
                </a:solidFill>
                <a:latin typeface="Segoe UI" panose="020B0502040204020203" pitchFamily="34" charset="0"/>
                <a:ea typeface="Segoe UI" panose="020B0502040204020203" pitchFamily="34" charset="0"/>
                <a:cs typeface="Segoe UI" panose="020B0502040204020203" pitchFamily="34" charset="0"/>
              </a:rPr>
              <a:t> Wi-Fi and LTE </a:t>
            </a:r>
          </a:p>
        </p:txBody>
      </p:sp>
      <p:sp>
        <p:nvSpPr>
          <p:cNvPr id="3" name="Espace réservé du contenu 2"/>
          <p:cNvSpPr>
            <a:spLocks noGrp="1"/>
          </p:cNvSpPr>
          <p:nvPr>
            <p:ph sz="half" idx="1"/>
          </p:nvPr>
        </p:nvSpPr>
        <p:spPr>
          <a:xfrm>
            <a:off x="749808" y="2298493"/>
            <a:ext cx="10418318" cy="11174879"/>
          </a:xfrm>
        </p:spPr>
        <p:txBody>
          <a:bodyPr>
            <a:noAutofit/>
          </a:bodyPr>
          <a:lstStyle/>
          <a:p>
            <a:pPr lvl="1"/>
            <a:r>
              <a:rPr lang="en-CA" sz="3999" u="sng" dirty="0">
                <a:latin typeface="Segoe UI" panose="020B0502040204020203" pitchFamily="34" charset="0"/>
                <a:ea typeface="Segoe UI" panose="020B0502040204020203" pitchFamily="34" charset="0"/>
                <a:cs typeface="Segoe UI" panose="020B0502040204020203" pitchFamily="34" charset="0"/>
              </a:rPr>
              <a:t>Wi-Fi</a:t>
            </a:r>
          </a:p>
          <a:p>
            <a:pPr marL="571500" lvl="1" indent="-571500">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Unlicensed band</a:t>
            </a:r>
          </a:p>
          <a:p>
            <a:pPr lvl="2"/>
            <a:r>
              <a:rPr lang="en-CA" dirty="0">
                <a:latin typeface="Segoe UI" panose="020B0502040204020203" pitchFamily="34" charset="0"/>
                <a:ea typeface="Segoe UI" panose="020B0502040204020203" pitchFamily="34" charset="0"/>
                <a:cs typeface="Segoe UI" panose="020B0502040204020203" pitchFamily="34" charset="0"/>
              </a:rPr>
              <a:t>	2.4Ghz, 5.4Ghz, 5.8Ghz</a:t>
            </a:r>
          </a:p>
          <a:p>
            <a:pPr lvl="2"/>
            <a:r>
              <a:rPr lang="en-CA" dirty="0">
                <a:latin typeface="Segoe UI" panose="020B0502040204020203" pitchFamily="34" charset="0"/>
                <a:ea typeface="Segoe UI" panose="020B0502040204020203" pitchFamily="34" charset="0"/>
                <a:cs typeface="Segoe UI" panose="020B0502040204020203" pitchFamily="34" charset="0"/>
              </a:rPr>
              <a:t>	Subject to interference</a:t>
            </a:r>
          </a:p>
          <a:p>
            <a:pPr lvl="2"/>
            <a:endParaRPr lang="en-CA" dirty="0">
              <a:latin typeface="Segoe UI" panose="020B0502040204020203" pitchFamily="34" charset="0"/>
              <a:ea typeface="Segoe UI" panose="020B0502040204020203" pitchFamily="34" charset="0"/>
              <a:cs typeface="Segoe UI" panose="020B0502040204020203" pitchFamily="34" charset="0"/>
            </a:endParaRPr>
          </a:p>
          <a:p>
            <a:pPr lvl="2"/>
            <a:endParaRPr lang="en-CA" dirty="0">
              <a:latin typeface="Segoe UI" panose="020B0502040204020203" pitchFamily="34" charset="0"/>
              <a:ea typeface="Segoe UI" panose="020B0502040204020203" pitchFamily="34" charset="0"/>
              <a:cs typeface="Segoe UI" panose="020B0502040204020203" pitchFamily="34" charset="0"/>
            </a:endParaRPr>
          </a:p>
          <a:p>
            <a:pPr marL="571500" lvl="1" indent="-571500">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TX limits to 4W EIRP</a:t>
            </a:r>
          </a:p>
          <a:p>
            <a:pPr marL="571500" lvl="1" indent="-571500">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Lowest reliable RSSI: </a:t>
            </a:r>
            <a:r>
              <a:rPr lang="en-CA" sz="3999" b="1" dirty="0">
                <a:latin typeface="Segoe UI" panose="020B0502040204020203" pitchFamily="34" charset="0"/>
                <a:ea typeface="Segoe UI" panose="020B0502040204020203" pitchFamily="34" charset="0"/>
                <a:cs typeface="Segoe UI" panose="020B0502040204020203" pitchFamily="34" charset="0"/>
              </a:rPr>
              <a:t>-85dbm</a:t>
            </a:r>
            <a:endParaRPr lang="en-CA" sz="3999" dirty="0">
              <a:latin typeface="Segoe UI" panose="020B0502040204020203" pitchFamily="34" charset="0"/>
              <a:ea typeface="Segoe UI" panose="020B0502040204020203" pitchFamily="34" charset="0"/>
              <a:cs typeface="Segoe UI" panose="020B0502040204020203" pitchFamily="34" charset="0"/>
            </a:endParaRPr>
          </a:p>
          <a:p>
            <a:pPr marL="571500" lvl="1" indent="-571500">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Based on the 802.11 technology</a:t>
            </a:r>
          </a:p>
          <a:p>
            <a:pPr marL="571500" lvl="1" indent="-571500">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Latency increase as the network traffic increase</a:t>
            </a:r>
          </a:p>
          <a:p>
            <a:pPr marL="571500" lvl="1" indent="-571500">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Time Division Duplex (TDD)</a:t>
            </a:r>
          </a:p>
          <a:p>
            <a:pPr lvl="2"/>
            <a:r>
              <a:rPr lang="en-CA" dirty="0">
                <a:latin typeface="Segoe UI" panose="020B0502040204020203" pitchFamily="34" charset="0"/>
                <a:ea typeface="Segoe UI" panose="020B0502040204020203" pitchFamily="34" charset="0"/>
                <a:cs typeface="Segoe UI" panose="020B0502040204020203" pitchFamily="34" charset="0"/>
              </a:rPr>
              <a:t>	Use the same channel for uplink and downlink</a:t>
            </a:r>
          </a:p>
          <a:p>
            <a:pPr marL="571500" lvl="1" indent="-571500">
              <a:buFont typeface="Arial" panose="020B0604020202020204" pitchFamily="34" charset="0"/>
              <a:buChar char="•"/>
            </a:pPr>
            <a:endParaRPr lang="en-CA" sz="3999" dirty="0">
              <a:latin typeface="Segoe UI" panose="020B0502040204020203" pitchFamily="34" charset="0"/>
              <a:ea typeface="Segoe UI" panose="020B0502040204020203" pitchFamily="34" charset="0"/>
              <a:cs typeface="Segoe UI" panose="020B0502040204020203" pitchFamily="34" charset="0"/>
            </a:endParaRPr>
          </a:p>
          <a:p>
            <a:pPr marL="571500" lvl="1" indent="-571500">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Limited mobility (break before make)</a:t>
            </a:r>
          </a:p>
          <a:p>
            <a:pPr marL="571500" lvl="1" indent="-571500">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Limited </a:t>
            </a:r>
            <a:r>
              <a:rPr lang="en-CA" sz="3999" dirty="0" err="1">
                <a:latin typeface="Segoe UI" panose="020B0502040204020203" pitchFamily="34" charset="0"/>
                <a:ea typeface="Segoe UI" panose="020B0502040204020203" pitchFamily="34" charset="0"/>
                <a:cs typeface="Segoe UI" panose="020B0502040204020203" pitchFamily="34" charset="0"/>
              </a:rPr>
              <a:t>QoS</a:t>
            </a:r>
            <a:r>
              <a:rPr lang="en-CA" sz="3999" dirty="0">
                <a:latin typeface="Segoe UI" panose="020B0502040204020203" pitchFamily="34" charset="0"/>
                <a:ea typeface="Segoe UI" panose="020B0502040204020203" pitchFamily="34" charset="0"/>
                <a:cs typeface="Segoe UI" panose="020B0502040204020203" pitchFamily="34" charset="0"/>
              </a:rPr>
              <a:t> capabilities</a:t>
            </a:r>
          </a:p>
          <a:p>
            <a:pPr marL="571500" lvl="1" indent="-571500">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Limited range resulting in excessive number of Aps to manage</a:t>
            </a:r>
          </a:p>
          <a:p>
            <a:endParaRPr lang="fr-CA" sz="2799" dirty="0">
              <a:latin typeface="Segoe UI" panose="020B0502040204020203" pitchFamily="34" charset="0"/>
              <a:ea typeface="Segoe UI" panose="020B0502040204020203" pitchFamily="34" charset="0"/>
              <a:cs typeface="Segoe UI" panose="020B0502040204020203" pitchFamily="34" charset="0"/>
            </a:endParaRPr>
          </a:p>
        </p:txBody>
      </p:sp>
      <p:sp>
        <p:nvSpPr>
          <p:cNvPr id="4" name="Espace réservé du contenu 3"/>
          <p:cNvSpPr>
            <a:spLocks noGrp="1"/>
          </p:cNvSpPr>
          <p:nvPr>
            <p:ph sz="half" idx="2"/>
          </p:nvPr>
        </p:nvSpPr>
        <p:spPr>
          <a:xfrm>
            <a:off x="11584898" y="2298493"/>
            <a:ext cx="12792752" cy="10237561"/>
          </a:xfrm>
        </p:spPr>
        <p:txBody>
          <a:bodyPr>
            <a:noAutofit/>
          </a:bodyPr>
          <a:lstStyle/>
          <a:p>
            <a:r>
              <a:rPr lang="en-CA" sz="3999" u="sng" dirty="0">
                <a:latin typeface="Segoe UI" panose="020B0502040204020203" pitchFamily="34" charset="0"/>
                <a:ea typeface="Segoe UI" panose="020B0502040204020203" pitchFamily="34" charset="0"/>
                <a:cs typeface="Segoe UI" panose="020B0502040204020203" pitchFamily="34" charset="0"/>
              </a:rPr>
              <a:t>LTE Technology</a:t>
            </a:r>
          </a:p>
          <a:p>
            <a:pPr marL="571500" lvl="1" indent="-571500">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Licensed bands</a:t>
            </a:r>
          </a:p>
          <a:p>
            <a:pPr lvl="2"/>
            <a:r>
              <a:rPr lang="en-CA" sz="3599" dirty="0">
                <a:latin typeface="Segoe UI" panose="020B0502040204020203" pitchFamily="34" charset="0"/>
                <a:ea typeface="Segoe UI" panose="020B0502040204020203" pitchFamily="34" charset="0"/>
                <a:cs typeface="Segoe UI" panose="020B0502040204020203" pitchFamily="34" charset="0"/>
              </a:rPr>
              <a:t>	</a:t>
            </a:r>
            <a:r>
              <a:rPr lang="en-CA" dirty="0">
                <a:latin typeface="Segoe UI" panose="020B0502040204020203" pitchFamily="34" charset="0"/>
                <a:ea typeface="Segoe UI" panose="020B0502040204020203" pitchFamily="34" charset="0"/>
                <a:cs typeface="Segoe UI" panose="020B0502040204020203" pitchFamily="34" charset="0"/>
              </a:rPr>
              <a:t>700Mhz, 800Mhz, 1800Mhz, 2100Mhz, 2600Mhz, 3500Mhz</a:t>
            </a:r>
          </a:p>
          <a:p>
            <a:pPr lvl="2"/>
            <a:r>
              <a:rPr lang="en-CA" sz="3599" dirty="0">
                <a:latin typeface="Segoe UI" panose="020B0502040204020203" pitchFamily="34" charset="0"/>
                <a:ea typeface="Segoe UI" panose="020B0502040204020203" pitchFamily="34" charset="0"/>
                <a:cs typeface="Segoe UI" panose="020B0502040204020203" pitchFamily="34" charset="0"/>
              </a:rPr>
              <a:t>	</a:t>
            </a:r>
            <a:r>
              <a:rPr lang="en-CA" dirty="0">
                <a:latin typeface="Segoe UI" panose="020B0502040204020203" pitchFamily="34" charset="0"/>
                <a:ea typeface="Segoe UI" panose="020B0502040204020203" pitchFamily="34" charset="0"/>
                <a:cs typeface="Segoe UI" panose="020B0502040204020203" pitchFamily="34" charset="0"/>
              </a:rPr>
              <a:t>Allows carrier aggregation</a:t>
            </a:r>
          </a:p>
          <a:p>
            <a:pPr lvl="2"/>
            <a:r>
              <a:rPr lang="en-CA" dirty="0">
                <a:latin typeface="Segoe UI" panose="020B0502040204020203" pitchFamily="34" charset="0"/>
                <a:ea typeface="Segoe UI" panose="020B0502040204020203" pitchFamily="34" charset="0"/>
                <a:cs typeface="Segoe UI" panose="020B0502040204020203" pitchFamily="34" charset="0"/>
              </a:rPr>
              <a:t>	Interference free</a:t>
            </a:r>
          </a:p>
          <a:p>
            <a:pPr marL="571500" lvl="1" indent="-571500">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Maximum base station EIRP: 3000W</a:t>
            </a:r>
          </a:p>
          <a:p>
            <a:pPr marL="571500" lvl="1" indent="-571500">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Lowest working RSSI: </a:t>
            </a:r>
            <a:r>
              <a:rPr lang="en-CA" sz="3999" b="1" dirty="0">
                <a:latin typeface="Segoe UI" panose="020B0502040204020203" pitchFamily="34" charset="0"/>
                <a:ea typeface="Segoe UI" panose="020B0502040204020203" pitchFamily="34" charset="0"/>
                <a:cs typeface="Segoe UI" panose="020B0502040204020203" pitchFamily="34" charset="0"/>
              </a:rPr>
              <a:t>-115dBm</a:t>
            </a:r>
          </a:p>
          <a:p>
            <a:pPr marL="571500" lvl="1" indent="-571500">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Optimized for high number of devices (using radio blocks)</a:t>
            </a:r>
          </a:p>
          <a:p>
            <a:pPr marL="571500" lvl="1" indent="-571500">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Latency remains constant as the network traffic increase</a:t>
            </a:r>
          </a:p>
          <a:p>
            <a:pPr marL="571500" lvl="1" indent="-571500">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Frequency Division Duplex (FDD) &amp; Time Division Duplex (TDD)</a:t>
            </a:r>
          </a:p>
          <a:p>
            <a:pPr lvl="2"/>
            <a:r>
              <a:rPr lang="en-CA" dirty="0">
                <a:latin typeface="Segoe UI" panose="020B0502040204020203" pitchFamily="34" charset="0"/>
                <a:ea typeface="Segoe UI" panose="020B0502040204020203" pitchFamily="34" charset="0"/>
                <a:cs typeface="Segoe UI" panose="020B0502040204020203" pitchFamily="34" charset="0"/>
              </a:rPr>
              <a:t>	Can use two channels for uplink and downlink</a:t>
            </a:r>
          </a:p>
          <a:p>
            <a:pPr marL="571500" lvl="1" indent="-571500">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Full mobility up to 350Km/h</a:t>
            </a:r>
          </a:p>
          <a:p>
            <a:pPr marL="571500" lvl="1" indent="-571500">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Superior end to end </a:t>
            </a:r>
            <a:r>
              <a:rPr lang="en-CA" sz="3999" dirty="0" err="1">
                <a:latin typeface="Segoe UI" panose="020B0502040204020203" pitchFamily="34" charset="0"/>
                <a:ea typeface="Segoe UI" panose="020B0502040204020203" pitchFamily="34" charset="0"/>
                <a:cs typeface="Segoe UI" panose="020B0502040204020203" pitchFamily="34" charset="0"/>
              </a:rPr>
              <a:t>QoS</a:t>
            </a:r>
            <a:r>
              <a:rPr lang="en-CA" sz="3999" dirty="0">
                <a:latin typeface="Segoe UI" panose="020B0502040204020203" pitchFamily="34" charset="0"/>
                <a:ea typeface="Segoe UI" panose="020B0502040204020203" pitchFamily="34" charset="0"/>
                <a:cs typeface="Segoe UI" panose="020B0502040204020203" pitchFamily="34" charset="0"/>
              </a:rPr>
              <a:t> capabilities natively implemented in the standard.</a:t>
            </a:r>
          </a:p>
          <a:p>
            <a:pPr marL="571500" lvl="1" indent="-571500">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Compatible with commercial cellular LTE networks</a:t>
            </a:r>
          </a:p>
          <a:p>
            <a:pPr lvl="1"/>
            <a:endParaRPr lang="en-CA" sz="2799" dirty="0">
              <a:latin typeface="Segoe UI" panose="020B0502040204020203" pitchFamily="34" charset="0"/>
              <a:ea typeface="Segoe UI" panose="020B0502040204020203" pitchFamily="34" charset="0"/>
              <a:cs typeface="Segoe UI" panose="020B0502040204020203" pitchFamily="34" charset="0"/>
            </a:endParaRPr>
          </a:p>
          <a:p>
            <a:endParaRPr lang="fr-CA" sz="2799"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AB5089FF-022F-4CD5-98D4-3B2F9945DA6D}"/>
              </a:ext>
            </a:extLst>
          </p:cNvPr>
          <p:cNvPicPr>
            <a:picLocks noChangeAspect="1"/>
          </p:cNvPicPr>
          <p:nvPr/>
        </p:nvPicPr>
        <p:blipFill>
          <a:blip r:embed="rId3"/>
          <a:stretch>
            <a:fillRect/>
          </a:stretch>
        </p:blipFill>
        <p:spPr>
          <a:xfrm>
            <a:off x="21482535" y="0"/>
            <a:ext cx="2736618" cy="2020887"/>
          </a:xfrm>
          <a:prstGeom prst="rect">
            <a:avLst/>
          </a:prstGeom>
        </p:spPr>
      </p:pic>
    </p:spTree>
    <p:extLst>
      <p:ext uri="{BB962C8B-B14F-4D97-AF65-F5344CB8AC3E}">
        <p14:creationId xmlns:p14="http://schemas.microsoft.com/office/powerpoint/2010/main" val="105748635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1870038" y="484095"/>
            <a:ext cx="23387206" cy="1070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en-CA" sz="6600" b="1" dirty="0">
                <a:solidFill>
                  <a:srgbClr val="7E7E7E"/>
                </a:solidFill>
                <a:latin typeface="Segoe UI" panose="020B0502040204020203" pitchFamily="34" charset="0"/>
                <a:ea typeface="Segoe UI" panose="020B0502040204020203" pitchFamily="34" charset="0"/>
                <a:cs typeface="Segoe UI" panose="020B0502040204020203" pitchFamily="34" charset="0"/>
              </a:rPr>
              <a:t>Wi-Fi vs LTE RF propagation in room and pillar mine</a:t>
            </a:r>
          </a:p>
        </p:txBody>
      </p:sp>
      <p:pic>
        <p:nvPicPr>
          <p:cNvPr id="8" name="Picture 7" descr="Chart, line chart&#10;&#10;Description automatically generated">
            <a:extLst>
              <a:ext uri="{FF2B5EF4-FFF2-40B4-BE49-F238E27FC236}">
                <a16:creationId xmlns:a16="http://schemas.microsoft.com/office/drawing/2014/main" id="{68A7FD8E-DEE8-4364-9CED-1CD0D1625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4254" y="2176272"/>
            <a:ext cx="16647711" cy="10038640"/>
          </a:xfrm>
          <a:prstGeom prst="rect">
            <a:avLst/>
          </a:prstGeom>
        </p:spPr>
      </p:pic>
      <p:sp>
        <p:nvSpPr>
          <p:cNvPr id="10" name="Espace réservé du texte 3">
            <a:extLst>
              <a:ext uri="{FF2B5EF4-FFF2-40B4-BE49-F238E27FC236}">
                <a16:creationId xmlns:a16="http://schemas.microsoft.com/office/drawing/2014/main" id="{47BA31AB-1AD5-4455-8D7F-493325E257E9}"/>
              </a:ext>
            </a:extLst>
          </p:cNvPr>
          <p:cNvSpPr>
            <a:spLocks noGrp="1"/>
          </p:cNvSpPr>
          <p:nvPr>
            <p:ph type="body" sz="half" idx="2"/>
          </p:nvPr>
        </p:nvSpPr>
        <p:spPr>
          <a:xfrm>
            <a:off x="3741328" y="12214912"/>
            <a:ext cx="8055766" cy="2363892"/>
          </a:xfrm>
        </p:spPr>
        <p:txBody>
          <a:bodyPr>
            <a:normAutofit/>
          </a:bodyPr>
          <a:lstStyle/>
          <a:p>
            <a:pPr>
              <a:lnSpc>
                <a:spcPct val="100000"/>
              </a:lnSpc>
            </a:pPr>
            <a:r>
              <a:rPr lang="en-CA" sz="3999" b="1" dirty="0">
                <a:solidFill>
                  <a:srgbClr val="FF0000"/>
                </a:solidFill>
                <a:latin typeface="Arial" panose="020B0604020202020204" pitchFamily="34" charset="0"/>
                <a:cs typeface="Arial" panose="020B0604020202020204" pitchFamily="34" charset="0"/>
              </a:rPr>
              <a:t>Wi-Fi (speed in Mbps) </a:t>
            </a:r>
          </a:p>
          <a:p>
            <a:pPr>
              <a:lnSpc>
                <a:spcPct val="100000"/>
              </a:lnSpc>
            </a:pPr>
            <a:r>
              <a:rPr lang="en-CA" sz="3999" b="1" dirty="0">
                <a:solidFill>
                  <a:srgbClr val="0070C0"/>
                </a:solidFill>
                <a:latin typeface="Arial" panose="020B0604020202020204" pitchFamily="34" charset="0"/>
                <a:cs typeface="Arial" panose="020B0604020202020204" pitchFamily="34" charset="0"/>
              </a:rPr>
              <a:t>LTE (speed in Mbps)</a:t>
            </a:r>
          </a:p>
          <a:p>
            <a:pPr marL="685629" indent="-685629">
              <a:buFont typeface="Arial" panose="020B0604020202020204" pitchFamily="34" charset="0"/>
              <a:buChar char="•"/>
            </a:pPr>
            <a:endParaRPr lang="en-CA" sz="3999" dirty="0">
              <a:latin typeface="Arial" panose="020B0604020202020204" pitchFamily="34" charset="0"/>
              <a:cs typeface="Arial" panose="020B0604020202020204" pitchFamily="34" charset="0"/>
            </a:endParaRPr>
          </a:p>
          <a:p>
            <a:pPr marL="685629" indent="-685629">
              <a:buFont typeface="Arial" panose="020B0604020202020204" pitchFamily="34" charset="0"/>
              <a:buChar char="•"/>
            </a:pPr>
            <a:endParaRPr lang="en-CA" sz="3999"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9FAEDE5-E337-436C-9BE1-2945B0BB5CCB}"/>
              </a:ext>
            </a:extLst>
          </p:cNvPr>
          <p:cNvPicPr>
            <a:picLocks noChangeAspect="1"/>
          </p:cNvPicPr>
          <p:nvPr/>
        </p:nvPicPr>
        <p:blipFill>
          <a:blip r:embed="rId3"/>
          <a:stretch>
            <a:fillRect/>
          </a:stretch>
        </p:blipFill>
        <p:spPr>
          <a:xfrm>
            <a:off x="21482535" y="11659782"/>
            <a:ext cx="2736618" cy="2020887"/>
          </a:xfrm>
          <a:prstGeom prst="rect">
            <a:avLst/>
          </a:prstGeom>
        </p:spPr>
      </p:pic>
    </p:spTree>
    <p:extLst>
      <p:ext uri="{BB962C8B-B14F-4D97-AF65-F5344CB8AC3E}">
        <p14:creationId xmlns:p14="http://schemas.microsoft.com/office/powerpoint/2010/main" val="424709198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3229" y="5346273"/>
            <a:ext cx="21025723" cy="2650436"/>
          </a:xfrm>
        </p:spPr>
        <p:txBody>
          <a:bodyPr>
            <a:normAutofit/>
          </a:bodyPr>
          <a:lstStyle/>
          <a:p>
            <a:pPr algn="ctr"/>
            <a:r>
              <a:rPr lang="en-CA" sz="13197" b="1" dirty="0">
                <a:solidFill>
                  <a:srgbClr val="000000"/>
                </a:solidFill>
                <a:latin typeface="Segoe UI" panose="020B0502040204020203" pitchFamily="34" charset="0"/>
                <a:ea typeface="Segoe UI" panose="020B0502040204020203" pitchFamily="34" charset="0"/>
                <a:cs typeface="Segoe UI" panose="020B0502040204020203" pitchFamily="34" charset="0"/>
              </a:rPr>
              <a:t>LTE deployment</a:t>
            </a:r>
            <a:endParaRPr lang="fr-CA" sz="13197"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82585C31-8B80-449B-A17D-E6E03E71BFA2}"/>
              </a:ext>
            </a:extLst>
          </p:cNvPr>
          <p:cNvPicPr>
            <a:picLocks noChangeAspect="1"/>
          </p:cNvPicPr>
          <p:nvPr/>
        </p:nvPicPr>
        <p:blipFill>
          <a:blip r:embed="rId2"/>
          <a:stretch>
            <a:fillRect/>
          </a:stretch>
        </p:blipFill>
        <p:spPr>
          <a:xfrm>
            <a:off x="8959848" y="8283095"/>
            <a:ext cx="5881568" cy="4343311"/>
          </a:xfrm>
          <a:prstGeom prst="rect">
            <a:avLst/>
          </a:prstGeom>
        </p:spPr>
      </p:pic>
    </p:spTree>
    <p:extLst>
      <p:ext uri="{BB962C8B-B14F-4D97-AF65-F5344CB8AC3E}">
        <p14:creationId xmlns:p14="http://schemas.microsoft.com/office/powerpoint/2010/main" val="121195905"/>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8790" y="954242"/>
            <a:ext cx="21025723" cy="1070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en-CA" sz="6600" b="1" dirty="0">
                <a:solidFill>
                  <a:srgbClr val="7E7E7E"/>
                </a:solidFill>
                <a:latin typeface="Segoe UI" panose="020B0502040204020203" pitchFamily="34" charset="0"/>
                <a:ea typeface="Segoe UI" panose="020B0502040204020203" pitchFamily="34" charset="0"/>
                <a:cs typeface="Segoe UI" panose="020B0502040204020203" pitchFamily="34" charset="0"/>
              </a:rPr>
              <a:t>Private LTE benefits</a:t>
            </a:r>
            <a:endParaRPr lang="fr-CA" sz="6600" b="1" dirty="0">
              <a:solidFill>
                <a:srgbClr val="7E7E7E"/>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Espace réservé du contenu 2"/>
          <p:cNvSpPr>
            <a:spLocks noGrp="1"/>
          </p:cNvSpPr>
          <p:nvPr>
            <p:ph idx="1"/>
          </p:nvPr>
        </p:nvSpPr>
        <p:spPr>
          <a:xfrm>
            <a:off x="802797" y="2734971"/>
            <a:ext cx="23365902" cy="5502589"/>
          </a:xfrm>
        </p:spPr>
        <p:txBody>
          <a:bodyPr>
            <a:normAutofit fontScale="70000" lnSpcReduction="20000"/>
          </a:bodyPr>
          <a:lstStyle/>
          <a:p>
            <a:pPr marL="857250" indent="-857250">
              <a:buFont typeface="Arial" panose="020B0604020202020204" pitchFamily="34" charset="0"/>
              <a:buChar char="•"/>
            </a:pPr>
            <a:r>
              <a:rPr lang="en-US" sz="6398" dirty="0">
                <a:latin typeface="Segoe UI" panose="020B0502040204020203" pitchFamily="34" charset="0"/>
                <a:ea typeface="Segoe UI" panose="020B0502040204020203" pitchFamily="34" charset="0"/>
                <a:cs typeface="Segoe UI" panose="020B0502040204020203" pitchFamily="34" charset="0"/>
              </a:rPr>
              <a:t>Customized SIM cards with advanced security features compatible with OEM vendors</a:t>
            </a:r>
          </a:p>
          <a:p>
            <a:pPr marL="857250" indent="-857250">
              <a:buFont typeface="Arial" panose="020B0604020202020204" pitchFamily="34" charset="0"/>
              <a:buChar char="•"/>
            </a:pPr>
            <a:r>
              <a:rPr lang="en-US" sz="6398" dirty="0">
                <a:latin typeface="Segoe UI" panose="020B0502040204020203" pitchFamily="34" charset="0"/>
                <a:ea typeface="Segoe UI" panose="020B0502040204020203" pitchFamily="34" charset="0"/>
                <a:cs typeface="Segoe UI" panose="020B0502040204020203" pitchFamily="34" charset="0"/>
              </a:rPr>
              <a:t>High-Definition voice calls with local SIP PBX</a:t>
            </a:r>
          </a:p>
          <a:p>
            <a:pPr marL="857250" indent="-857250">
              <a:buFont typeface="Arial" panose="020B0604020202020204" pitchFamily="34" charset="0"/>
              <a:buChar char="•"/>
            </a:pPr>
            <a:r>
              <a:rPr lang="en-US" sz="6398" dirty="0">
                <a:latin typeface="Segoe UI" panose="020B0502040204020203" pitchFamily="34" charset="0"/>
                <a:ea typeface="Segoe UI" panose="020B0502040204020203" pitchFamily="34" charset="0"/>
                <a:cs typeface="Segoe UI" panose="020B0502040204020203" pitchFamily="34" charset="0"/>
              </a:rPr>
              <a:t>Low latency using local LTE servers</a:t>
            </a:r>
          </a:p>
          <a:p>
            <a:pPr marL="857250" indent="-857250">
              <a:buFont typeface="Arial" panose="020B0604020202020204" pitchFamily="34" charset="0"/>
              <a:buChar char="•"/>
            </a:pPr>
            <a:r>
              <a:rPr lang="en-US" sz="6398" dirty="0">
                <a:latin typeface="Segoe UI" panose="020B0502040204020203" pitchFamily="34" charset="0"/>
                <a:ea typeface="Segoe UI" panose="020B0502040204020203" pitchFamily="34" charset="0"/>
                <a:cs typeface="Segoe UI" panose="020B0502040204020203" pitchFamily="34" charset="0"/>
              </a:rPr>
              <a:t>Advanced QoS for remote operation </a:t>
            </a:r>
          </a:p>
          <a:p>
            <a:pPr marL="857250" indent="-857250">
              <a:buFont typeface="Arial" panose="020B0604020202020204" pitchFamily="34" charset="0"/>
              <a:buChar char="•"/>
            </a:pPr>
            <a:r>
              <a:rPr lang="en-US" sz="6398" dirty="0">
                <a:latin typeface="Segoe UI" panose="020B0502040204020203" pitchFamily="34" charset="0"/>
                <a:ea typeface="Segoe UI" panose="020B0502040204020203" pitchFamily="34" charset="0"/>
                <a:cs typeface="Segoe UI" panose="020B0502040204020203" pitchFamily="34" charset="0"/>
              </a:rPr>
              <a:t>LTE and Wi-Fi authentication (EAP-SIM)</a:t>
            </a:r>
          </a:p>
          <a:p>
            <a:pPr marL="857250" indent="-857250">
              <a:buFont typeface="Arial" panose="020B0604020202020204" pitchFamily="34" charset="0"/>
              <a:buChar char="•"/>
            </a:pPr>
            <a:r>
              <a:rPr lang="en-US" sz="6398" dirty="0">
                <a:latin typeface="Segoe UI" panose="020B0502040204020203" pitchFamily="34" charset="0"/>
                <a:ea typeface="Segoe UI" panose="020B0502040204020203" pitchFamily="34" charset="0"/>
                <a:cs typeface="Segoe UI" panose="020B0502040204020203" pitchFamily="34" charset="0"/>
              </a:rPr>
              <a:t>Support LTE roaming-in and roaming-out</a:t>
            </a:r>
          </a:p>
          <a:p>
            <a:pPr marL="857250" indent="-857250">
              <a:buFont typeface="Arial" panose="020B0604020202020204" pitchFamily="34" charset="0"/>
              <a:buChar char="•"/>
            </a:pPr>
            <a:r>
              <a:rPr lang="en-CA" sz="6398" dirty="0">
                <a:latin typeface="Segoe UI" panose="020B0502040204020203" pitchFamily="34" charset="0"/>
                <a:ea typeface="Segoe UI" panose="020B0502040204020203" pitchFamily="34" charset="0"/>
                <a:cs typeface="Segoe UI" panose="020B0502040204020203" pitchFamily="34" charset="0"/>
              </a:rPr>
              <a:t>Roaming-out </a:t>
            </a:r>
            <a:r>
              <a:rPr lang="fr-CA" sz="6398" dirty="0" err="1">
                <a:latin typeface="Segoe UI" panose="020B0502040204020203" pitchFamily="34" charset="0"/>
                <a:ea typeface="Segoe UI" panose="020B0502040204020203" pitchFamily="34" charset="0"/>
                <a:cs typeface="Segoe UI" panose="020B0502040204020203" pitchFamily="34" charset="0"/>
              </a:rPr>
              <a:t>capabilities</a:t>
            </a:r>
            <a:r>
              <a:rPr lang="fr-CA" sz="6398" dirty="0">
                <a:latin typeface="Segoe UI" panose="020B0502040204020203" pitchFamily="34" charset="0"/>
                <a:ea typeface="Segoe UI" panose="020B0502040204020203" pitchFamily="34" charset="0"/>
                <a:cs typeface="Segoe UI" panose="020B0502040204020203" pitchFamily="34" charset="0"/>
              </a:rPr>
              <a:t> on public network </a:t>
            </a:r>
            <a:r>
              <a:rPr lang="fr-CA" sz="6398" dirty="0" err="1">
                <a:latin typeface="Segoe UI" panose="020B0502040204020203" pitchFamily="34" charset="0"/>
                <a:ea typeface="Segoe UI" panose="020B0502040204020203" pitchFamily="34" charset="0"/>
                <a:cs typeface="Segoe UI" panose="020B0502040204020203" pitchFamily="34" charset="0"/>
              </a:rPr>
              <a:t>with</a:t>
            </a:r>
            <a:r>
              <a:rPr lang="fr-CA" sz="6398" dirty="0">
                <a:latin typeface="Segoe UI" panose="020B0502040204020203" pitchFamily="34" charset="0"/>
                <a:ea typeface="Segoe UI" panose="020B0502040204020203" pitchFamily="34" charset="0"/>
                <a:cs typeface="Segoe UI" panose="020B0502040204020203" pitchFamily="34" charset="0"/>
              </a:rPr>
              <a:t> </a:t>
            </a:r>
            <a:r>
              <a:rPr lang="fr-CA" sz="6398" dirty="0" err="1">
                <a:latin typeface="Segoe UI" panose="020B0502040204020203" pitchFamily="34" charset="0"/>
                <a:ea typeface="Segoe UI" panose="020B0502040204020203" pitchFamily="34" charset="0"/>
                <a:cs typeface="Segoe UI" panose="020B0502040204020203" pitchFamily="34" charset="0"/>
              </a:rPr>
              <a:t>corporate</a:t>
            </a:r>
            <a:r>
              <a:rPr lang="fr-CA" sz="6398" dirty="0">
                <a:latin typeface="Segoe UI" panose="020B0502040204020203" pitchFamily="34" charset="0"/>
                <a:ea typeface="Segoe UI" panose="020B0502040204020203" pitchFamily="34" charset="0"/>
                <a:cs typeface="Segoe UI" panose="020B0502040204020203" pitchFamily="34" charset="0"/>
              </a:rPr>
              <a:t> </a:t>
            </a:r>
            <a:r>
              <a:rPr lang="fr-CA" sz="6398" dirty="0" err="1">
                <a:latin typeface="Segoe UI" panose="020B0502040204020203" pitchFamily="34" charset="0"/>
                <a:ea typeface="Segoe UI" panose="020B0502040204020203" pitchFamily="34" charset="0"/>
                <a:cs typeface="Segoe UI" panose="020B0502040204020203" pitchFamily="34" charset="0"/>
              </a:rPr>
              <a:t>internal</a:t>
            </a:r>
            <a:r>
              <a:rPr lang="fr-CA" sz="6398" dirty="0">
                <a:latin typeface="Segoe UI" panose="020B0502040204020203" pitchFamily="34" charset="0"/>
                <a:ea typeface="Segoe UI" panose="020B0502040204020203" pitchFamily="34" charset="0"/>
                <a:cs typeface="Segoe UI" panose="020B0502040204020203" pitchFamily="34" charset="0"/>
              </a:rPr>
              <a:t> IP </a:t>
            </a:r>
            <a:r>
              <a:rPr lang="fr-CA" sz="6398" dirty="0" err="1">
                <a:latin typeface="Segoe UI" panose="020B0502040204020203" pitchFamily="34" charset="0"/>
                <a:ea typeface="Segoe UI" panose="020B0502040204020203" pitchFamily="34" charset="0"/>
                <a:cs typeface="Segoe UI" panose="020B0502040204020203" pitchFamily="34" charset="0"/>
              </a:rPr>
              <a:t>addresses</a:t>
            </a:r>
            <a:endParaRPr lang="en-US" sz="6398" dirty="0">
              <a:latin typeface="Segoe UI" panose="020B0502040204020203" pitchFamily="34" charset="0"/>
              <a:ea typeface="Segoe UI" panose="020B0502040204020203" pitchFamily="34" charset="0"/>
              <a:cs typeface="Segoe UI" panose="020B0502040204020203" pitchFamily="34" charset="0"/>
            </a:endParaRPr>
          </a:p>
          <a:p>
            <a:endParaRPr lang="en-US" sz="6398" dirty="0">
              <a:latin typeface="Segoe UI" panose="020B0502040204020203" pitchFamily="34" charset="0"/>
              <a:ea typeface="Segoe UI" panose="020B0502040204020203" pitchFamily="34" charset="0"/>
              <a:cs typeface="Segoe UI" panose="020B0502040204020203" pitchFamily="34" charset="0"/>
            </a:endParaRPr>
          </a:p>
          <a:p>
            <a:endParaRPr lang="en-US" sz="6398" dirty="0">
              <a:latin typeface="Segoe UI" panose="020B0502040204020203" pitchFamily="34" charset="0"/>
              <a:ea typeface="Segoe UI" panose="020B0502040204020203" pitchFamily="34" charset="0"/>
              <a:cs typeface="Segoe UI" panose="020B0502040204020203" pitchFamily="34" charset="0"/>
            </a:endParaRPr>
          </a:p>
          <a:p>
            <a:endParaRPr lang="en-US" sz="6398" dirty="0">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BC5C0CE9-B589-4505-9B8D-BE5E100DCB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5568" y="8237560"/>
            <a:ext cx="13623745" cy="4175638"/>
          </a:xfrm>
          <a:prstGeom prst="rect">
            <a:avLst/>
          </a:prstGeom>
        </p:spPr>
      </p:pic>
      <p:pic>
        <p:nvPicPr>
          <p:cNvPr id="5" name="Picture 4">
            <a:extLst>
              <a:ext uri="{FF2B5EF4-FFF2-40B4-BE49-F238E27FC236}">
                <a16:creationId xmlns:a16="http://schemas.microsoft.com/office/drawing/2014/main" id="{6E345D38-08DD-45D8-84BC-D1D91C6AD632}"/>
              </a:ext>
            </a:extLst>
          </p:cNvPr>
          <p:cNvPicPr>
            <a:picLocks noChangeAspect="1"/>
          </p:cNvPicPr>
          <p:nvPr/>
        </p:nvPicPr>
        <p:blipFill>
          <a:blip r:embed="rId3"/>
          <a:stretch>
            <a:fillRect/>
          </a:stretch>
        </p:blipFill>
        <p:spPr>
          <a:xfrm>
            <a:off x="21831786" y="18327"/>
            <a:ext cx="2736618" cy="2020887"/>
          </a:xfrm>
          <a:prstGeom prst="rect">
            <a:avLst/>
          </a:prstGeom>
        </p:spPr>
      </p:pic>
    </p:spTree>
    <p:extLst>
      <p:ext uri="{BB962C8B-B14F-4D97-AF65-F5344CB8AC3E}">
        <p14:creationId xmlns:p14="http://schemas.microsoft.com/office/powerpoint/2010/main" val="1347688389"/>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9360" y="510845"/>
            <a:ext cx="20186650" cy="1070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fr-CA" sz="6600" b="1" dirty="0" err="1">
                <a:solidFill>
                  <a:srgbClr val="7E7E7E"/>
                </a:solidFill>
                <a:latin typeface="Segoe UI" panose="020B0502040204020203" pitchFamily="34" charset="0"/>
                <a:ea typeface="Segoe UI" panose="020B0502040204020203" pitchFamily="34" charset="0"/>
                <a:cs typeface="Segoe UI" panose="020B0502040204020203" pitchFamily="34" charset="0"/>
              </a:rPr>
              <a:t>Why</a:t>
            </a:r>
            <a:r>
              <a:rPr lang="fr-CA" sz="6600" b="1" dirty="0">
                <a:solidFill>
                  <a:srgbClr val="7E7E7E"/>
                </a:solidFill>
                <a:latin typeface="Segoe UI" panose="020B0502040204020203" pitchFamily="34" charset="0"/>
                <a:ea typeface="Segoe UI" panose="020B0502040204020203" pitchFamily="34" charset="0"/>
                <a:cs typeface="Segoe UI" panose="020B0502040204020203" pitchFamily="34" charset="0"/>
              </a:rPr>
              <a:t> </a:t>
            </a:r>
            <a:r>
              <a:rPr lang="fr-CA" sz="6600" b="1" dirty="0" err="1">
                <a:solidFill>
                  <a:srgbClr val="7E7E7E"/>
                </a:solidFill>
                <a:latin typeface="Segoe UI" panose="020B0502040204020203" pitchFamily="34" charset="0"/>
                <a:ea typeface="Segoe UI" panose="020B0502040204020203" pitchFamily="34" charset="0"/>
                <a:cs typeface="Segoe UI" panose="020B0502040204020203" pitchFamily="34" charset="0"/>
              </a:rPr>
              <a:t>Private</a:t>
            </a:r>
            <a:r>
              <a:rPr lang="fr-CA" sz="6600" b="1" dirty="0">
                <a:solidFill>
                  <a:srgbClr val="7E7E7E"/>
                </a:solidFill>
                <a:latin typeface="Segoe UI" panose="020B0502040204020203" pitchFamily="34" charset="0"/>
                <a:ea typeface="Segoe UI" panose="020B0502040204020203" pitchFamily="34" charset="0"/>
                <a:cs typeface="Segoe UI" panose="020B0502040204020203" pitchFamily="34" charset="0"/>
              </a:rPr>
              <a:t> LTE?</a:t>
            </a:r>
          </a:p>
        </p:txBody>
      </p:sp>
      <p:pic>
        <p:nvPicPr>
          <p:cNvPr id="48" name="Picture 242"/>
          <p:cNvPicPr>
            <a:picLocks noChangeAspect="1"/>
          </p:cNvPicPr>
          <p:nvPr/>
        </p:nvPicPr>
        <p:blipFill>
          <a:blip r:embed="rId2"/>
          <a:stretch>
            <a:fillRect/>
          </a:stretch>
        </p:blipFill>
        <p:spPr>
          <a:xfrm>
            <a:off x="889360" y="5362591"/>
            <a:ext cx="7241394" cy="6768969"/>
          </a:xfrm>
          <a:prstGeom prst="rect">
            <a:avLst/>
          </a:prstGeom>
          <a:ln>
            <a:solidFill>
              <a:schemeClr val="tx1"/>
            </a:solidFill>
          </a:ln>
        </p:spPr>
      </p:pic>
      <p:pic>
        <p:nvPicPr>
          <p:cNvPr id="49" name="Picture 243"/>
          <p:cNvPicPr>
            <a:picLocks noChangeAspect="1"/>
          </p:cNvPicPr>
          <p:nvPr/>
        </p:nvPicPr>
        <p:blipFill>
          <a:blip r:embed="rId3"/>
          <a:stretch>
            <a:fillRect/>
          </a:stretch>
        </p:blipFill>
        <p:spPr>
          <a:xfrm>
            <a:off x="13230548" y="5362592"/>
            <a:ext cx="7338095" cy="6856566"/>
          </a:xfrm>
          <a:prstGeom prst="rect">
            <a:avLst/>
          </a:prstGeom>
          <a:ln>
            <a:solidFill>
              <a:schemeClr val="tx1"/>
            </a:solidFill>
          </a:ln>
        </p:spPr>
      </p:pic>
      <p:pic>
        <p:nvPicPr>
          <p:cNvPr id="50" name="Picture 245"/>
          <p:cNvPicPr>
            <a:picLocks noChangeAspect="1"/>
          </p:cNvPicPr>
          <p:nvPr/>
        </p:nvPicPr>
        <p:blipFill>
          <a:blip r:embed="rId4"/>
          <a:stretch>
            <a:fillRect/>
          </a:stretch>
        </p:blipFill>
        <p:spPr>
          <a:xfrm>
            <a:off x="14779588" y="1632408"/>
            <a:ext cx="2035710" cy="2377027"/>
          </a:xfrm>
          <a:prstGeom prst="rect">
            <a:avLst/>
          </a:prstGeom>
        </p:spPr>
      </p:pic>
      <p:pic>
        <p:nvPicPr>
          <p:cNvPr id="51" name="Picture 247"/>
          <p:cNvPicPr>
            <a:picLocks noChangeAspect="1"/>
          </p:cNvPicPr>
          <p:nvPr/>
        </p:nvPicPr>
        <p:blipFill>
          <a:blip r:embed="rId5"/>
          <a:stretch>
            <a:fillRect/>
          </a:stretch>
        </p:blipFill>
        <p:spPr>
          <a:xfrm>
            <a:off x="17601541" y="1521788"/>
            <a:ext cx="902157" cy="2852201"/>
          </a:xfrm>
          <a:prstGeom prst="rect">
            <a:avLst/>
          </a:prstGeom>
        </p:spPr>
      </p:pic>
      <p:pic>
        <p:nvPicPr>
          <p:cNvPr id="52" name="Picture 248"/>
          <p:cNvPicPr>
            <a:picLocks noChangeAspect="1"/>
          </p:cNvPicPr>
          <p:nvPr/>
        </p:nvPicPr>
        <p:blipFill>
          <a:blip r:embed="rId5"/>
          <a:stretch>
            <a:fillRect/>
          </a:stretch>
        </p:blipFill>
        <p:spPr>
          <a:xfrm>
            <a:off x="13187043" y="1521788"/>
            <a:ext cx="902157" cy="2852201"/>
          </a:xfrm>
          <a:prstGeom prst="rect">
            <a:avLst/>
          </a:prstGeom>
        </p:spPr>
      </p:pic>
      <p:cxnSp>
        <p:nvCxnSpPr>
          <p:cNvPr id="53" name="Straight Connector 250"/>
          <p:cNvCxnSpPr>
            <a:cxnSpLocks/>
          </p:cNvCxnSpPr>
          <p:nvPr/>
        </p:nvCxnSpPr>
        <p:spPr>
          <a:xfrm flipH="1">
            <a:off x="13002007" y="4778544"/>
            <a:ext cx="8322612"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255"/>
          <p:cNvCxnSpPr>
            <a:cxnSpLocks/>
          </p:cNvCxnSpPr>
          <p:nvPr/>
        </p:nvCxnSpPr>
        <p:spPr>
          <a:xfrm>
            <a:off x="13850025" y="2897274"/>
            <a:ext cx="9295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258"/>
          <p:cNvCxnSpPr>
            <a:cxnSpLocks/>
          </p:cNvCxnSpPr>
          <p:nvPr/>
        </p:nvCxnSpPr>
        <p:spPr>
          <a:xfrm>
            <a:off x="16815298" y="2867621"/>
            <a:ext cx="10315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260"/>
          <p:cNvSpPr txBox="1"/>
          <p:nvPr/>
        </p:nvSpPr>
        <p:spPr>
          <a:xfrm>
            <a:off x="597632" y="4469408"/>
            <a:ext cx="8071825" cy="707758"/>
          </a:xfrm>
          <a:prstGeom prst="rect">
            <a:avLst/>
          </a:prstGeom>
          <a:noFill/>
        </p:spPr>
        <p:txBody>
          <a:bodyPr wrap="none" rtlCol="0">
            <a:spAutoFit/>
          </a:bodyPr>
          <a:lstStyle/>
          <a:p>
            <a:r>
              <a:rPr lang="en-CA" sz="3999" b="1" dirty="0">
                <a:latin typeface="Arial" panose="020B0604020202020204" pitchFamily="34" charset="0"/>
                <a:cs typeface="Arial" panose="020B0604020202020204" pitchFamily="34" charset="0"/>
              </a:rPr>
              <a:t>Private LTE Referenced Network</a:t>
            </a:r>
          </a:p>
        </p:txBody>
      </p:sp>
      <p:sp>
        <p:nvSpPr>
          <p:cNvPr id="57" name="TextBox 262"/>
          <p:cNvSpPr txBox="1"/>
          <p:nvPr/>
        </p:nvSpPr>
        <p:spPr>
          <a:xfrm>
            <a:off x="18746223" y="2125460"/>
            <a:ext cx="3293402" cy="2308324"/>
          </a:xfrm>
          <a:prstGeom prst="rect">
            <a:avLst/>
          </a:prstGeom>
          <a:noFill/>
        </p:spPr>
        <p:txBody>
          <a:bodyPr wrap="none" rtlCol="0">
            <a:spAutoFit/>
          </a:bodyPr>
          <a:lstStyle/>
          <a:p>
            <a:pPr algn="ctr"/>
            <a:r>
              <a:rPr lang="en-CA" dirty="0"/>
              <a:t>MNO LTE Core </a:t>
            </a:r>
          </a:p>
          <a:p>
            <a:pPr algn="ctr"/>
            <a:r>
              <a:rPr lang="en-CA" dirty="0"/>
              <a:t>&amp; </a:t>
            </a:r>
          </a:p>
          <a:p>
            <a:pPr algn="ctr"/>
            <a:r>
              <a:rPr lang="en-CA" dirty="0"/>
              <a:t>RAN Network</a:t>
            </a:r>
          </a:p>
          <a:p>
            <a:pPr algn="ctr"/>
            <a:endParaRPr lang="en-CA" dirty="0"/>
          </a:p>
        </p:txBody>
      </p:sp>
      <p:sp>
        <p:nvSpPr>
          <p:cNvPr id="58" name="TextBox 263"/>
          <p:cNvSpPr txBox="1"/>
          <p:nvPr/>
        </p:nvSpPr>
        <p:spPr>
          <a:xfrm>
            <a:off x="14076221" y="421227"/>
            <a:ext cx="6358215" cy="707758"/>
          </a:xfrm>
          <a:prstGeom prst="rect">
            <a:avLst/>
          </a:prstGeom>
          <a:noFill/>
        </p:spPr>
        <p:txBody>
          <a:bodyPr wrap="none" rtlCol="0">
            <a:spAutoFit/>
          </a:bodyPr>
          <a:lstStyle/>
          <a:p>
            <a:r>
              <a:rPr lang="en-CA" sz="3999" b="1" dirty="0">
                <a:latin typeface="Arial" panose="020B0604020202020204" pitchFamily="34" charset="0"/>
                <a:cs typeface="Arial" panose="020B0604020202020204" pitchFamily="34" charset="0"/>
              </a:rPr>
              <a:t>Commercial LTE Network</a:t>
            </a:r>
          </a:p>
        </p:txBody>
      </p:sp>
      <p:pic>
        <p:nvPicPr>
          <p:cNvPr id="59" name="Picture 264"/>
          <p:cNvPicPr>
            <a:picLocks noChangeAspect="1"/>
          </p:cNvPicPr>
          <p:nvPr/>
        </p:nvPicPr>
        <p:blipFill>
          <a:blip r:embed="rId6"/>
          <a:stretch>
            <a:fillRect/>
          </a:stretch>
        </p:blipFill>
        <p:spPr>
          <a:xfrm>
            <a:off x="14582133" y="5384920"/>
            <a:ext cx="902051" cy="2852433"/>
          </a:xfrm>
          <a:prstGeom prst="rect">
            <a:avLst/>
          </a:prstGeom>
        </p:spPr>
      </p:pic>
      <p:sp>
        <p:nvSpPr>
          <p:cNvPr id="60" name="Freeform: Shape 267"/>
          <p:cNvSpPr/>
          <p:nvPr/>
        </p:nvSpPr>
        <p:spPr>
          <a:xfrm>
            <a:off x="15350597" y="4031763"/>
            <a:ext cx="748409" cy="2903378"/>
          </a:xfrm>
          <a:custGeom>
            <a:avLst/>
            <a:gdLst>
              <a:gd name="connsiteX0" fmla="*/ 0 w 787400"/>
              <a:gd name="connsiteY0" fmla="*/ 1206500 h 1206500"/>
              <a:gd name="connsiteX1" fmla="*/ 787400 w 787400"/>
              <a:gd name="connsiteY1" fmla="*/ 1206500 h 1206500"/>
              <a:gd name="connsiteX2" fmla="*/ 787400 w 787400"/>
              <a:gd name="connsiteY2" fmla="*/ 0 h 1206500"/>
              <a:gd name="connsiteX3" fmla="*/ 762000 w 787400"/>
              <a:gd name="connsiteY3" fmla="*/ 0 h 1206500"/>
            </a:gdLst>
            <a:ahLst/>
            <a:cxnLst>
              <a:cxn ang="0">
                <a:pos x="connsiteX0" y="connsiteY0"/>
              </a:cxn>
              <a:cxn ang="0">
                <a:pos x="connsiteX1" y="connsiteY1"/>
              </a:cxn>
              <a:cxn ang="0">
                <a:pos x="connsiteX2" y="connsiteY2"/>
              </a:cxn>
              <a:cxn ang="0">
                <a:pos x="connsiteX3" y="connsiteY3"/>
              </a:cxn>
            </a:cxnLst>
            <a:rect l="l" t="t" r="r" b="b"/>
            <a:pathLst>
              <a:path w="787400" h="1206500">
                <a:moveTo>
                  <a:pt x="0" y="1206500"/>
                </a:moveTo>
                <a:lnTo>
                  <a:pt x="787400" y="1206500"/>
                </a:lnTo>
                <a:lnTo>
                  <a:pt x="787400" y="0"/>
                </a:lnTo>
                <a:lnTo>
                  <a:pt x="76200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198"/>
          </a:p>
        </p:txBody>
      </p:sp>
      <p:sp>
        <p:nvSpPr>
          <p:cNvPr id="61" name="TextBox 268"/>
          <p:cNvSpPr txBox="1"/>
          <p:nvPr/>
        </p:nvSpPr>
        <p:spPr>
          <a:xfrm>
            <a:off x="9223130" y="7454751"/>
            <a:ext cx="1937453" cy="830868"/>
          </a:xfrm>
          <a:prstGeom prst="rect">
            <a:avLst/>
          </a:prstGeom>
          <a:noFill/>
        </p:spPr>
        <p:txBody>
          <a:bodyPr wrap="none" rtlCol="0">
            <a:spAutoFit/>
          </a:bodyPr>
          <a:lstStyle/>
          <a:p>
            <a:r>
              <a:rPr lang="en-CA" sz="4799" dirty="0"/>
              <a:t>Versus</a:t>
            </a:r>
          </a:p>
        </p:txBody>
      </p:sp>
      <p:sp>
        <p:nvSpPr>
          <p:cNvPr id="62" name="Arrow: Right 2"/>
          <p:cNvSpPr/>
          <p:nvPr/>
        </p:nvSpPr>
        <p:spPr>
          <a:xfrm>
            <a:off x="8297590" y="7705953"/>
            <a:ext cx="677989" cy="420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198"/>
          </a:p>
        </p:txBody>
      </p:sp>
      <p:sp>
        <p:nvSpPr>
          <p:cNvPr id="63" name="Arrow: Right 17"/>
          <p:cNvSpPr/>
          <p:nvPr/>
        </p:nvSpPr>
        <p:spPr>
          <a:xfrm>
            <a:off x="11452996" y="7705953"/>
            <a:ext cx="677989" cy="420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198"/>
          </a:p>
        </p:txBody>
      </p:sp>
      <p:pic>
        <p:nvPicPr>
          <p:cNvPr id="19" name="Picture 18">
            <a:extLst>
              <a:ext uri="{FF2B5EF4-FFF2-40B4-BE49-F238E27FC236}">
                <a16:creationId xmlns:a16="http://schemas.microsoft.com/office/drawing/2014/main" id="{56CC7DEF-A54F-4CB6-8270-3B03718A8E7C}"/>
              </a:ext>
            </a:extLst>
          </p:cNvPr>
          <p:cNvPicPr>
            <a:picLocks noChangeAspect="1"/>
          </p:cNvPicPr>
          <p:nvPr/>
        </p:nvPicPr>
        <p:blipFill>
          <a:blip r:embed="rId7"/>
          <a:stretch>
            <a:fillRect/>
          </a:stretch>
        </p:blipFill>
        <p:spPr>
          <a:xfrm>
            <a:off x="21324619" y="11558006"/>
            <a:ext cx="2736618" cy="2020887"/>
          </a:xfrm>
          <a:prstGeom prst="rect">
            <a:avLst/>
          </a:prstGeom>
        </p:spPr>
      </p:pic>
    </p:spTree>
    <p:extLst>
      <p:ext uri="{BB962C8B-B14F-4D97-AF65-F5344CB8AC3E}">
        <p14:creationId xmlns:p14="http://schemas.microsoft.com/office/powerpoint/2010/main" val="128039809"/>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06604" y="743409"/>
            <a:ext cx="21025723" cy="1070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fr-CA" sz="6600" b="1" dirty="0" err="1">
                <a:solidFill>
                  <a:srgbClr val="7E7E7E"/>
                </a:solidFill>
                <a:latin typeface="Segoe UI" panose="020B0502040204020203" pitchFamily="34" charset="0"/>
                <a:ea typeface="Segoe UI" panose="020B0502040204020203" pitchFamily="34" charset="0"/>
                <a:cs typeface="Segoe UI" panose="020B0502040204020203" pitchFamily="34" charset="0"/>
              </a:rPr>
              <a:t>Redundant</a:t>
            </a:r>
            <a:r>
              <a:rPr lang="fr-CA" sz="6600" b="1" dirty="0">
                <a:solidFill>
                  <a:srgbClr val="7E7E7E"/>
                </a:solidFill>
                <a:latin typeface="Segoe UI" panose="020B0502040204020203" pitchFamily="34" charset="0"/>
                <a:ea typeface="Segoe UI" panose="020B0502040204020203" pitchFamily="34" charset="0"/>
                <a:cs typeface="Segoe UI" panose="020B0502040204020203" pitchFamily="34" charset="0"/>
              </a:rPr>
              <a:t> design: no single point of </a:t>
            </a:r>
            <a:r>
              <a:rPr lang="fr-CA" sz="6600" b="1" dirty="0" err="1">
                <a:solidFill>
                  <a:srgbClr val="7E7E7E"/>
                </a:solidFill>
                <a:latin typeface="Segoe UI" panose="020B0502040204020203" pitchFamily="34" charset="0"/>
                <a:ea typeface="Segoe UI" panose="020B0502040204020203" pitchFamily="34" charset="0"/>
                <a:cs typeface="Segoe UI" panose="020B0502040204020203" pitchFamily="34" charset="0"/>
              </a:rPr>
              <a:t>failure</a:t>
            </a:r>
            <a:endParaRPr lang="fr-CA" sz="6600" b="1" dirty="0">
              <a:solidFill>
                <a:srgbClr val="7E7E7E"/>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93A65C1F-1CE6-4CF8-B342-B48D803B1398}"/>
              </a:ext>
            </a:extLst>
          </p:cNvPr>
          <p:cNvPicPr>
            <a:picLocks noChangeAspect="1"/>
          </p:cNvPicPr>
          <p:nvPr/>
        </p:nvPicPr>
        <p:blipFill>
          <a:blip r:embed="rId2"/>
          <a:stretch>
            <a:fillRect/>
          </a:stretch>
        </p:blipFill>
        <p:spPr>
          <a:xfrm>
            <a:off x="3392691" y="1813889"/>
            <a:ext cx="15901560" cy="10599373"/>
          </a:xfrm>
          <a:prstGeom prst="rect">
            <a:avLst/>
          </a:prstGeom>
        </p:spPr>
      </p:pic>
      <p:sp>
        <p:nvSpPr>
          <p:cNvPr id="3" name="TextBox 2">
            <a:extLst>
              <a:ext uri="{FF2B5EF4-FFF2-40B4-BE49-F238E27FC236}">
                <a16:creationId xmlns:a16="http://schemas.microsoft.com/office/drawing/2014/main" id="{7B4E77DF-75B5-440A-A813-056A140B06B8}"/>
              </a:ext>
            </a:extLst>
          </p:cNvPr>
          <p:cNvSpPr txBox="1"/>
          <p:nvPr/>
        </p:nvSpPr>
        <p:spPr>
          <a:xfrm>
            <a:off x="7808976" y="7703732"/>
            <a:ext cx="2379113" cy="315323"/>
          </a:xfrm>
          <a:prstGeom prst="rect">
            <a:avLst/>
          </a:prstGeom>
          <a:noFill/>
        </p:spPr>
        <p:txBody>
          <a:bodyPr wrap="none" rtlCol="0">
            <a:spAutoFit/>
          </a:bodyPr>
          <a:lstStyle/>
          <a:p>
            <a:r>
              <a:rPr lang="fr-CA" sz="2400" dirty="0"/>
              <a:t>Main </a:t>
            </a:r>
            <a:r>
              <a:rPr lang="fr-CA" sz="2400" dirty="0" err="1"/>
              <a:t>fiber</a:t>
            </a:r>
            <a:r>
              <a:rPr lang="fr-CA" sz="2400" dirty="0"/>
              <a:t> route</a:t>
            </a:r>
          </a:p>
        </p:txBody>
      </p:sp>
      <p:sp>
        <p:nvSpPr>
          <p:cNvPr id="5" name="TextBox 4">
            <a:extLst>
              <a:ext uri="{FF2B5EF4-FFF2-40B4-BE49-F238E27FC236}">
                <a16:creationId xmlns:a16="http://schemas.microsoft.com/office/drawing/2014/main" id="{8AA9D6C3-671C-4B48-A332-B74B45DAE71A}"/>
              </a:ext>
            </a:extLst>
          </p:cNvPr>
          <p:cNvSpPr txBox="1"/>
          <p:nvPr/>
        </p:nvSpPr>
        <p:spPr>
          <a:xfrm>
            <a:off x="12679680" y="7703732"/>
            <a:ext cx="3180038" cy="461665"/>
          </a:xfrm>
          <a:prstGeom prst="rect">
            <a:avLst/>
          </a:prstGeom>
          <a:noFill/>
        </p:spPr>
        <p:txBody>
          <a:bodyPr wrap="none" rtlCol="0">
            <a:spAutoFit/>
          </a:bodyPr>
          <a:lstStyle/>
          <a:p>
            <a:r>
              <a:rPr lang="fr-CA" sz="2400" dirty="0" err="1"/>
              <a:t>Redundant</a:t>
            </a:r>
            <a:r>
              <a:rPr lang="fr-CA" sz="2400" dirty="0"/>
              <a:t> </a:t>
            </a:r>
            <a:r>
              <a:rPr lang="fr-CA" sz="2400" dirty="0" err="1"/>
              <a:t>fiber</a:t>
            </a:r>
            <a:r>
              <a:rPr lang="fr-CA" sz="2400" dirty="0"/>
              <a:t> route</a:t>
            </a:r>
          </a:p>
        </p:txBody>
      </p:sp>
      <p:pic>
        <p:nvPicPr>
          <p:cNvPr id="6" name="Picture 5">
            <a:extLst>
              <a:ext uri="{FF2B5EF4-FFF2-40B4-BE49-F238E27FC236}">
                <a16:creationId xmlns:a16="http://schemas.microsoft.com/office/drawing/2014/main" id="{D0CBBF3A-4FF0-4649-A28C-22AAB05FC8B6}"/>
              </a:ext>
            </a:extLst>
          </p:cNvPr>
          <p:cNvPicPr>
            <a:picLocks noChangeAspect="1"/>
          </p:cNvPicPr>
          <p:nvPr/>
        </p:nvPicPr>
        <p:blipFill>
          <a:blip r:embed="rId3"/>
          <a:stretch>
            <a:fillRect/>
          </a:stretch>
        </p:blipFill>
        <p:spPr>
          <a:xfrm>
            <a:off x="21374586" y="11645033"/>
            <a:ext cx="2736618" cy="2020887"/>
          </a:xfrm>
          <a:prstGeom prst="rect">
            <a:avLst/>
          </a:prstGeom>
        </p:spPr>
      </p:pic>
    </p:spTree>
    <p:extLst>
      <p:ext uri="{BB962C8B-B14F-4D97-AF65-F5344CB8AC3E}">
        <p14:creationId xmlns:p14="http://schemas.microsoft.com/office/powerpoint/2010/main" val="1883820069"/>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304" y="2667021"/>
            <a:ext cx="13351774" cy="10316471"/>
          </a:xfrm>
          <a:prstGeom prst="rect">
            <a:avLst/>
          </a:prstGeom>
        </p:spPr>
      </p:pic>
      <p:sp>
        <p:nvSpPr>
          <p:cNvPr id="3" name="Titre 1"/>
          <p:cNvSpPr>
            <a:spLocks noGrp="1"/>
          </p:cNvSpPr>
          <p:nvPr>
            <p:ph type="title"/>
          </p:nvPr>
        </p:nvSpPr>
        <p:spPr>
          <a:xfrm>
            <a:off x="222305" y="504136"/>
            <a:ext cx="21806154" cy="1070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en-CA" sz="6798" b="1" dirty="0">
                <a:solidFill>
                  <a:srgbClr val="7E7E7E"/>
                </a:solidFill>
                <a:latin typeface="Segoe UI" panose="020B0502040204020203" pitchFamily="34" charset="0"/>
                <a:ea typeface="Segoe UI" panose="020B0502040204020203" pitchFamily="34" charset="0"/>
                <a:cs typeface="Segoe UI" panose="020B0502040204020203" pitchFamily="34" charset="0"/>
              </a:rPr>
              <a:t>Underground deployment using BBU and RRUs</a:t>
            </a:r>
          </a:p>
        </p:txBody>
      </p:sp>
      <p:sp>
        <p:nvSpPr>
          <p:cNvPr id="4" name="Espace réservé du texte 3"/>
          <p:cNvSpPr>
            <a:spLocks noGrp="1"/>
          </p:cNvSpPr>
          <p:nvPr>
            <p:ph type="body" sz="half" idx="2"/>
          </p:nvPr>
        </p:nvSpPr>
        <p:spPr>
          <a:xfrm>
            <a:off x="14048873" y="2997134"/>
            <a:ext cx="8462060" cy="8735327"/>
          </a:xfrm>
        </p:spPr>
        <p:txBody>
          <a:bodyPr>
            <a:normAutofit/>
          </a:bodyPr>
          <a:lstStyle/>
          <a:p>
            <a:pPr marL="685629" indent="-685629">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Can connect up to 24 RRUs per BBU</a:t>
            </a:r>
          </a:p>
          <a:p>
            <a:pPr marL="685629" indent="-685629">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Intelligence resides in the BBU</a:t>
            </a:r>
          </a:p>
          <a:p>
            <a:pPr marL="685629" indent="-685629">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RRUs have no configuration and can easily be replaced</a:t>
            </a:r>
          </a:p>
          <a:p>
            <a:pPr marL="685629" indent="-685629">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RRU uses low frequencies that propagates very well thought tunnels</a:t>
            </a:r>
          </a:p>
          <a:p>
            <a:pPr marL="685629" indent="-685629">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Easy and cost effective underground installation using passive components</a:t>
            </a:r>
          </a:p>
          <a:p>
            <a:pPr marL="685629" indent="-685629">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Voice and data on the same infrastructure.</a:t>
            </a:r>
          </a:p>
          <a:p>
            <a:pPr>
              <a:lnSpc>
                <a:spcPct val="100000"/>
              </a:lnSpc>
            </a:pPr>
            <a:endParaRPr lang="en-CA" sz="3999" dirty="0">
              <a:latin typeface="Segoe UI" panose="020B0502040204020203" pitchFamily="34" charset="0"/>
              <a:ea typeface="Segoe UI" panose="020B0502040204020203" pitchFamily="34" charset="0"/>
              <a:cs typeface="Segoe UI" panose="020B0502040204020203" pitchFamily="34" charset="0"/>
            </a:endParaRPr>
          </a:p>
          <a:p>
            <a:pPr marL="685629" indent="-685629">
              <a:buFont typeface="Arial" panose="020B0604020202020204" pitchFamily="34" charset="0"/>
              <a:buChar char="•"/>
            </a:pPr>
            <a:endParaRPr lang="en-CA" sz="3999" dirty="0">
              <a:latin typeface="Segoe UI" panose="020B0502040204020203" pitchFamily="34" charset="0"/>
              <a:ea typeface="Segoe UI" panose="020B0502040204020203" pitchFamily="34" charset="0"/>
              <a:cs typeface="Segoe UI" panose="020B0502040204020203" pitchFamily="34" charset="0"/>
            </a:endParaRPr>
          </a:p>
          <a:p>
            <a:pPr marL="685629" indent="-685629">
              <a:buFont typeface="Arial" panose="020B0604020202020204" pitchFamily="34" charset="0"/>
              <a:buChar char="•"/>
            </a:pPr>
            <a:endParaRPr lang="en-CA" sz="3999"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86558CC1-1727-42C8-A49E-425F2695987F}"/>
              </a:ext>
            </a:extLst>
          </p:cNvPr>
          <p:cNvPicPr>
            <a:picLocks noChangeAspect="1"/>
          </p:cNvPicPr>
          <p:nvPr/>
        </p:nvPicPr>
        <p:blipFill>
          <a:blip r:embed="rId3"/>
          <a:stretch>
            <a:fillRect/>
          </a:stretch>
        </p:blipFill>
        <p:spPr>
          <a:xfrm>
            <a:off x="21641032" y="18327"/>
            <a:ext cx="2736618" cy="2020887"/>
          </a:xfrm>
          <a:prstGeom prst="rect">
            <a:avLst/>
          </a:prstGeom>
        </p:spPr>
      </p:pic>
    </p:spTree>
    <p:extLst>
      <p:ext uri="{BB962C8B-B14F-4D97-AF65-F5344CB8AC3E}">
        <p14:creationId xmlns:p14="http://schemas.microsoft.com/office/powerpoint/2010/main" val="274026054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14734334" y="1394091"/>
            <a:ext cx="7862426" cy="21165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en-CA" sz="6798" b="1" dirty="0">
                <a:solidFill>
                  <a:srgbClr val="7E7E7E"/>
                </a:solidFill>
                <a:latin typeface="Segoe UI" panose="020B0502040204020203" pitchFamily="34" charset="0"/>
                <a:ea typeface="Segoe UI" panose="020B0502040204020203" pitchFamily="34" charset="0"/>
                <a:cs typeface="Segoe UI" panose="020B0502040204020203" pitchFamily="34" charset="0"/>
              </a:rPr>
              <a:t>RF propagation in underground</a:t>
            </a:r>
          </a:p>
        </p:txBody>
      </p:sp>
      <p:sp>
        <p:nvSpPr>
          <p:cNvPr id="4" name="Espace réservé du texte 3"/>
          <p:cNvSpPr>
            <a:spLocks noGrp="1"/>
          </p:cNvSpPr>
          <p:nvPr>
            <p:ph type="body" sz="half" idx="2"/>
          </p:nvPr>
        </p:nvSpPr>
        <p:spPr>
          <a:xfrm>
            <a:off x="14569741" y="3941165"/>
            <a:ext cx="9411136" cy="8735327"/>
          </a:xfrm>
        </p:spPr>
        <p:txBody>
          <a:bodyPr>
            <a:normAutofit/>
          </a:bodyPr>
          <a:lstStyle/>
          <a:p>
            <a:pPr marL="685629" indent="-685629">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One LTE radio can cover up to 6 branches of 1km</a:t>
            </a:r>
          </a:p>
          <a:p>
            <a:pPr marL="685629" indent="-685629">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Between 60 and 80 </a:t>
            </a:r>
            <a:r>
              <a:rPr lang="en-CA" sz="3999" dirty="0" err="1">
                <a:latin typeface="Segoe UI" panose="020B0502040204020203" pitchFamily="34" charset="0"/>
                <a:ea typeface="Segoe UI" panose="020B0502040204020203" pitchFamily="34" charset="0"/>
                <a:cs typeface="Segoe UI" panose="020B0502040204020203" pitchFamily="34" charset="0"/>
              </a:rPr>
              <a:t>Wi-FI</a:t>
            </a:r>
            <a:r>
              <a:rPr lang="en-CA" sz="3999" dirty="0">
                <a:latin typeface="Segoe UI" panose="020B0502040204020203" pitchFamily="34" charset="0"/>
                <a:ea typeface="Segoe UI" panose="020B0502040204020203" pitchFamily="34" charset="0"/>
                <a:cs typeface="Segoe UI" panose="020B0502040204020203" pitchFamily="34" charset="0"/>
              </a:rPr>
              <a:t> AP must be installed to have equivalent RF coverage</a:t>
            </a:r>
          </a:p>
          <a:p>
            <a:pPr marL="685629" indent="-685629">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Low frequency and high receive sensitivity provide very good non line-of-sight RF propagation</a:t>
            </a:r>
          </a:p>
          <a:p>
            <a:pPr marL="685629" indent="-685629">
              <a:buFont typeface="Arial" panose="020B0604020202020204" pitchFamily="34" charset="0"/>
              <a:buChar char="•"/>
            </a:pPr>
            <a:r>
              <a:rPr lang="en-CA" sz="3999" dirty="0">
                <a:latin typeface="Segoe UI" panose="020B0502040204020203" pitchFamily="34" charset="0"/>
                <a:ea typeface="Segoe UI" panose="020B0502040204020203" pitchFamily="34" charset="0"/>
                <a:cs typeface="Segoe UI" panose="020B0502040204020203" pitchFamily="34" charset="0"/>
              </a:rPr>
              <a:t>Select optimal frequencies based on the tunnel diameter</a:t>
            </a:r>
          </a:p>
          <a:p>
            <a:pPr marL="685629" indent="-685629">
              <a:buFont typeface="Arial" panose="020B0604020202020204" pitchFamily="34" charset="0"/>
              <a:buChar char="•"/>
            </a:pPr>
            <a:endParaRPr lang="en-CA" sz="3999" dirty="0">
              <a:latin typeface="Segoe UI" panose="020B0502040204020203" pitchFamily="34" charset="0"/>
              <a:ea typeface="Segoe UI" panose="020B0502040204020203" pitchFamily="34" charset="0"/>
              <a:cs typeface="Segoe UI" panose="020B0502040204020203" pitchFamily="34" charset="0"/>
            </a:endParaRPr>
          </a:p>
          <a:p>
            <a:pPr marL="685629" indent="-685629">
              <a:buFont typeface="Arial" panose="020B0604020202020204" pitchFamily="34" charset="0"/>
              <a:buChar char="•"/>
            </a:pPr>
            <a:endParaRPr lang="en-CA" sz="3999" dirty="0">
              <a:latin typeface="Segoe UI" panose="020B0502040204020203" pitchFamily="34" charset="0"/>
              <a:ea typeface="Segoe UI" panose="020B0502040204020203" pitchFamily="34" charset="0"/>
              <a:cs typeface="Segoe UI" panose="020B0502040204020203" pitchFamily="34" charset="0"/>
            </a:endParaRPr>
          </a:p>
        </p:txBody>
      </p:sp>
      <p:pic>
        <p:nvPicPr>
          <p:cNvPr id="17410" name="img314447" descr="ee4cce3a-bb43-4626-bfe3-348d7afcfb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862" y="6858000"/>
            <a:ext cx="10213963" cy="683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788334" y="1395074"/>
            <a:ext cx="13108671" cy="5092184"/>
          </a:xfrm>
          <a:prstGeom prst="rect">
            <a:avLst/>
          </a:prstGeom>
        </p:spPr>
      </p:pic>
      <p:sp>
        <p:nvSpPr>
          <p:cNvPr id="6" name="Rectangle 5">
            <a:extLst>
              <a:ext uri="{FF2B5EF4-FFF2-40B4-BE49-F238E27FC236}">
                <a16:creationId xmlns:a16="http://schemas.microsoft.com/office/drawing/2014/main" id="{C9291572-ADCE-4EC5-9EED-2BF3234D930C}"/>
              </a:ext>
            </a:extLst>
          </p:cNvPr>
          <p:cNvSpPr/>
          <p:nvPr/>
        </p:nvSpPr>
        <p:spPr>
          <a:xfrm>
            <a:off x="5821483" y="6487258"/>
            <a:ext cx="762197" cy="6841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17A000E6-C39E-4F69-BDB7-E4B235938034}"/>
              </a:ext>
            </a:extLst>
          </p:cNvPr>
          <p:cNvPicPr>
            <a:picLocks noChangeAspect="1"/>
          </p:cNvPicPr>
          <p:nvPr/>
        </p:nvPicPr>
        <p:blipFill>
          <a:blip r:embed="rId4"/>
          <a:stretch>
            <a:fillRect/>
          </a:stretch>
        </p:blipFill>
        <p:spPr>
          <a:xfrm>
            <a:off x="21831786" y="18327"/>
            <a:ext cx="2736618" cy="2020887"/>
          </a:xfrm>
          <a:prstGeom prst="rect">
            <a:avLst/>
          </a:prstGeom>
        </p:spPr>
      </p:pic>
    </p:spTree>
    <p:extLst>
      <p:ext uri="{BB962C8B-B14F-4D97-AF65-F5344CB8AC3E}">
        <p14:creationId xmlns:p14="http://schemas.microsoft.com/office/powerpoint/2010/main" val="3125936140"/>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9526" y="431571"/>
            <a:ext cx="21315188" cy="21165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en-CA" sz="6798" b="1" dirty="0">
                <a:solidFill>
                  <a:srgbClr val="7E7E7E"/>
                </a:solidFill>
                <a:latin typeface="Segoe UI" panose="020B0502040204020203" pitchFamily="34" charset="0"/>
                <a:ea typeface="Segoe UI" panose="020B0502040204020203" pitchFamily="34" charset="0"/>
                <a:cs typeface="Segoe UI" panose="020B0502040204020203" pitchFamily="34" charset="0"/>
              </a:rPr>
              <a:t>Pricing comparison for a 2km tunnel from real projects</a:t>
            </a:r>
            <a:endParaRPr lang="fr-CA" sz="6798" b="1" dirty="0">
              <a:solidFill>
                <a:srgbClr val="7E7E7E"/>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Espace réservé du texte 3">
            <a:extLst>
              <a:ext uri="{FF2B5EF4-FFF2-40B4-BE49-F238E27FC236}">
                <a16:creationId xmlns:a16="http://schemas.microsoft.com/office/drawing/2014/main" id="{6609418F-B6FF-4A8A-9433-C5D494D7F377}"/>
              </a:ext>
            </a:extLst>
          </p:cNvPr>
          <p:cNvSpPr txBox="1">
            <a:spLocks/>
          </p:cNvSpPr>
          <p:nvPr/>
        </p:nvSpPr>
        <p:spPr>
          <a:xfrm>
            <a:off x="614846" y="7438788"/>
            <a:ext cx="8055766" cy="14154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999" u="sng" dirty="0">
                <a:latin typeface="Segoe UI" panose="020B0502040204020203" pitchFamily="34" charset="0"/>
                <a:ea typeface="Segoe UI" panose="020B0502040204020203" pitchFamily="34" charset="0"/>
                <a:cs typeface="Segoe UI" panose="020B0502040204020203" pitchFamily="34" charset="0"/>
              </a:rPr>
              <a:t>LTE version (1 active radio):</a:t>
            </a:r>
          </a:p>
        </p:txBody>
      </p:sp>
      <p:sp>
        <p:nvSpPr>
          <p:cNvPr id="4" name="Espace réservé du texte 3">
            <a:extLst>
              <a:ext uri="{FF2B5EF4-FFF2-40B4-BE49-F238E27FC236}">
                <a16:creationId xmlns:a16="http://schemas.microsoft.com/office/drawing/2014/main" id="{84A7FC88-1139-40B5-9018-4F80B33E8ED8}"/>
              </a:ext>
            </a:extLst>
          </p:cNvPr>
          <p:cNvSpPr txBox="1">
            <a:spLocks/>
          </p:cNvSpPr>
          <p:nvPr/>
        </p:nvSpPr>
        <p:spPr>
          <a:xfrm>
            <a:off x="729526" y="2548170"/>
            <a:ext cx="8055766" cy="14154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999" u="sng" dirty="0">
                <a:latin typeface="Segoe UI" panose="020B0502040204020203" pitchFamily="34" charset="0"/>
                <a:ea typeface="Segoe UI" panose="020B0502040204020203" pitchFamily="34" charset="0"/>
                <a:cs typeface="Segoe UI" panose="020B0502040204020203" pitchFamily="34" charset="0"/>
              </a:rPr>
              <a:t>Wi-Fi version (20 active radios):</a:t>
            </a:r>
          </a:p>
        </p:txBody>
      </p:sp>
      <p:pic>
        <p:nvPicPr>
          <p:cNvPr id="6" name="Picture 5">
            <a:extLst>
              <a:ext uri="{FF2B5EF4-FFF2-40B4-BE49-F238E27FC236}">
                <a16:creationId xmlns:a16="http://schemas.microsoft.com/office/drawing/2014/main" id="{99C23776-2F9E-4865-92C8-D16ADE7045B0}"/>
              </a:ext>
            </a:extLst>
          </p:cNvPr>
          <p:cNvPicPr>
            <a:picLocks noChangeAspect="1"/>
          </p:cNvPicPr>
          <p:nvPr/>
        </p:nvPicPr>
        <p:blipFill>
          <a:blip r:embed="rId2"/>
          <a:stretch>
            <a:fillRect/>
          </a:stretch>
        </p:blipFill>
        <p:spPr>
          <a:xfrm>
            <a:off x="1265830" y="3452503"/>
            <a:ext cx="21845991" cy="1849002"/>
          </a:xfrm>
          <a:prstGeom prst="rect">
            <a:avLst/>
          </a:prstGeom>
        </p:spPr>
      </p:pic>
      <p:pic>
        <p:nvPicPr>
          <p:cNvPr id="7" name="Picture 6">
            <a:extLst>
              <a:ext uri="{FF2B5EF4-FFF2-40B4-BE49-F238E27FC236}">
                <a16:creationId xmlns:a16="http://schemas.microsoft.com/office/drawing/2014/main" id="{F427C01B-3A71-474D-B2B6-97F1C2306338}"/>
              </a:ext>
            </a:extLst>
          </p:cNvPr>
          <p:cNvPicPr>
            <a:picLocks noChangeAspect="1"/>
          </p:cNvPicPr>
          <p:nvPr/>
        </p:nvPicPr>
        <p:blipFill>
          <a:blip r:embed="rId3"/>
          <a:stretch>
            <a:fillRect/>
          </a:stretch>
        </p:blipFill>
        <p:spPr>
          <a:xfrm>
            <a:off x="1154989" y="8244709"/>
            <a:ext cx="21315188" cy="1851018"/>
          </a:xfrm>
          <a:prstGeom prst="rect">
            <a:avLst/>
          </a:prstGeom>
        </p:spPr>
      </p:pic>
      <p:sp>
        <p:nvSpPr>
          <p:cNvPr id="9" name="Espace réservé du texte 3">
            <a:extLst>
              <a:ext uri="{FF2B5EF4-FFF2-40B4-BE49-F238E27FC236}">
                <a16:creationId xmlns:a16="http://schemas.microsoft.com/office/drawing/2014/main" id="{34C24A33-CE7F-488C-B18D-37B211BF0ABB}"/>
              </a:ext>
            </a:extLst>
          </p:cNvPr>
          <p:cNvSpPr txBox="1">
            <a:spLocks/>
          </p:cNvSpPr>
          <p:nvPr/>
        </p:nvSpPr>
        <p:spPr>
          <a:xfrm>
            <a:off x="1154989" y="9523025"/>
            <a:ext cx="8055766" cy="14154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999" b="1" dirty="0">
                <a:latin typeface="Segoe UI" panose="020B0502040204020203" pitchFamily="34" charset="0"/>
                <a:ea typeface="Segoe UI" panose="020B0502040204020203" pitchFamily="34" charset="0"/>
                <a:cs typeface="Segoe UI" panose="020B0502040204020203" pitchFamily="34" charset="0"/>
              </a:rPr>
              <a:t>Average cost: 28$USD/meter</a:t>
            </a:r>
          </a:p>
          <a:p>
            <a:pPr marL="0" indent="0">
              <a:buNone/>
            </a:pPr>
            <a:r>
              <a:rPr lang="en-CA" sz="3999" b="1" dirty="0">
                <a:latin typeface="Segoe UI" panose="020B0502040204020203" pitchFamily="34" charset="0"/>
                <a:ea typeface="Segoe UI" panose="020B0502040204020203" pitchFamily="34" charset="0"/>
                <a:cs typeface="Segoe UI" panose="020B0502040204020203" pitchFamily="34" charset="0"/>
              </a:rPr>
              <a:t>Price for 2KM: 56k$USD</a:t>
            </a:r>
          </a:p>
        </p:txBody>
      </p:sp>
      <p:sp>
        <p:nvSpPr>
          <p:cNvPr id="10" name="Espace réservé du texte 3">
            <a:extLst>
              <a:ext uri="{FF2B5EF4-FFF2-40B4-BE49-F238E27FC236}">
                <a16:creationId xmlns:a16="http://schemas.microsoft.com/office/drawing/2014/main" id="{7C93FFC9-5251-41B8-A777-41A9B7E1CA6F}"/>
              </a:ext>
            </a:extLst>
          </p:cNvPr>
          <p:cNvSpPr txBox="1">
            <a:spLocks/>
          </p:cNvSpPr>
          <p:nvPr/>
        </p:nvSpPr>
        <p:spPr>
          <a:xfrm>
            <a:off x="1154989" y="5025546"/>
            <a:ext cx="7414049" cy="11802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999" b="1" dirty="0">
                <a:latin typeface="Segoe UI" panose="020B0502040204020203" pitchFamily="34" charset="0"/>
                <a:ea typeface="Segoe UI" panose="020B0502040204020203" pitchFamily="34" charset="0"/>
                <a:cs typeface="Segoe UI" panose="020B0502040204020203" pitchFamily="34" charset="0"/>
              </a:rPr>
              <a:t>Average cost: 56$USD/meter </a:t>
            </a:r>
          </a:p>
          <a:p>
            <a:pPr marL="0" indent="0">
              <a:buNone/>
            </a:pPr>
            <a:r>
              <a:rPr lang="en-CA" sz="3999" b="1" dirty="0">
                <a:latin typeface="Segoe UI" panose="020B0502040204020203" pitchFamily="34" charset="0"/>
                <a:ea typeface="Segoe UI" panose="020B0502040204020203" pitchFamily="34" charset="0"/>
                <a:cs typeface="Segoe UI" panose="020B0502040204020203" pitchFamily="34" charset="0"/>
              </a:rPr>
              <a:t>Price of 2KM: 112k$USD</a:t>
            </a:r>
          </a:p>
        </p:txBody>
      </p:sp>
      <p:pic>
        <p:nvPicPr>
          <p:cNvPr id="11" name="Picture 10">
            <a:extLst>
              <a:ext uri="{FF2B5EF4-FFF2-40B4-BE49-F238E27FC236}">
                <a16:creationId xmlns:a16="http://schemas.microsoft.com/office/drawing/2014/main" id="{7020EAD2-929D-4D19-93A4-C43E5B71B3C3}"/>
              </a:ext>
            </a:extLst>
          </p:cNvPr>
          <p:cNvPicPr>
            <a:picLocks noChangeAspect="1"/>
          </p:cNvPicPr>
          <p:nvPr/>
        </p:nvPicPr>
        <p:blipFill>
          <a:blip r:embed="rId4"/>
          <a:stretch>
            <a:fillRect/>
          </a:stretch>
        </p:blipFill>
        <p:spPr>
          <a:xfrm>
            <a:off x="21374586" y="11340307"/>
            <a:ext cx="2736618" cy="2020887"/>
          </a:xfrm>
          <a:prstGeom prst="rect">
            <a:avLst/>
          </a:prstGeom>
        </p:spPr>
      </p:pic>
    </p:spTree>
    <p:extLst>
      <p:ext uri="{BB962C8B-B14F-4D97-AF65-F5344CB8AC3E}">
        <p14:creationId xmlns:p14="http://schemas.microsoft.com/office/powerpoint/2010/main" val="321592861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518DC211-C333-4597-B88B-1492C8B7A1FB}"/>
              </a:ext>
            </a:extLst>
          </p:cNvPr>
          <p:cNvSpPr txBox="1">
            <a:spLocks noGrp="1"/>
          </p:cNvSpPr>
          <p:nvPr>
            <p:ph type="title"/>
          </p:nvPr>
        </p:nvSpPr>
        <p:spPr>
          <a:xfrm>
            <a:off x="1328738" y="368000"/>
            <a:ext cx="21005800" cy="1357613"/>
          </a:xfrm>
        </p:spPr>
        <p:txBody>
          <a:bodyPr tIns="33858" rtlCol="0">
            <a:spAutoFit/>
          </a:bodyPr>
          <a:lstStyle/>
          <a:p>
            <a:pPr marL="33858">
              <a:lnSpc>
                <a:spcPct val="100000"/>
              </a:lnSpc>
              <a:spcBef>
                <a:spcPts val="267"/>
              </a:spcBef>
              <a:defRPr/>
            </a:pPr>
            <a:r>
              <a:rPr lang="en-US" sz="8000" spc="-187" dirty="0">
                <a:latin typeface="+mn-lt"/>
                <a:cs typeface="Tahoma" panose="020B0604030504040204" pitchFamily="34" charset="0"/>
              </a:rPr>
              <a:t>Sales forecasting with AI</a:t>
            </a:r>
            <a:endParaRPr sz="8000" spc="-27" dirty="0">
              <a:latin typeface="+mn-lt"/>
              <a:cs typeface="Tahoma" panose="020B0604030504040204" pitchFamily="34" charset="0"/>
            </a:endParaRPr>
          </a:p>
        </p:txBody>
      </p:sp>
      <p:sp>
        <p:nvSpPr>
          <p:cNvPr id="4" name="object 4">
            <a:extLst>
              <a:ext uri="{FF2B5EF4-FFF2-40B4-BE49-F238E27FC236}">
                <a16:creationId xmlns:a16="http://schemas.microsoft.com/office/drawing/2014/main" id="{8493C2C9-26F8-4CAD-901B-EE424978837D}"/>
              </a:ext>
            </a:extLst>
          </p:cNvPr>
          <p:cNvSpPr txBox="1"/>
          <p:nvPr/>
        </p:nvSpPr>
        <p:spPr>
          <a:xfrm>
            <a:off x="8374412" y="2748754"/>
            <a:ext cx="10863262" cy="608013"/>
          </a:xfrm>
          <a:prstGeom prst="rect">
            <a:avLst/>
          </a:prstGeom>
        </p:spPr>
        <p:txBody>
          <a:bodyPr lIns="0" tIns="33858" rIns="0" bIns="0">
            <a:spAutoFit/>
          </a:bodyPr>
          <a:lstStyle/>
          <a:p>
            <a:pPr marL="33858">
              <a:spcBef>
                <a:spcPts val="267"/>
              </a:spcBef>
              <a:tabLst>
                <a:tab pos="8334196" algn="l"/>
              </a:tabLst>
              <a:defRPr/>
            </a:pPr>
            <a:r>
              <a:rPr sz="3732" b="1" spc="-173" dirty="0">
                <a:solidFill>
                  <a:schemeClr val="accent1">
                    <a:lumMod val="60000"/>
                    <a:lumOff val="40000"/>
                  </a:schemeClr>
                </a:solidFill>
                <a:latin typeface="Arial Black"/>
                <a:cs typeface="Arial Black"/>
              </a:rPr>
              <a:t>Detect</a:t>
            </a:r>
            <a:r>
              <a:rPr lang="en-US" sz="3732" b="1" spc="-173" dirty="0">
                <a:solidFill>
                  <a:schemeClr val="accent1">
                    <a:lumMod val="60000"/>
                    <a:lumOff val="40000"/>
                  </a:schemeClr>
                </a:solidFill>
                <a:latin typeface="Arial Black"/>
                <a:cs typeface="Arial Black"/>
              </a:rPr>
              <a:t>                                       </a:t>
            </a:r>
            <a:r>
              <a:rPr sz="3732" b="1" spc="-173" dirty="0">
                <a:solidFill>
                  <a:schemeClr val="accent1">
                    <a:lumMod val="60000"/>
                    <a:lumOff val="40000"/>
                  </a:schemeClr>
                </a:solidFill>
                <a:latin typeface="Arial Black"/>
                <a:cs typeface="Arial Black"/>
              </a:rPr>
              <a:t>Recognize</a:t>
            </a:r>
            <a:endParaRPr sz="3732" dirty="0">
              <a:solidFill>
                <a:schemeClr val="accent1">
                  <a:lumMod val="60000"/>
                  <a:lumOff val="40000"/>
                </a:schemeClr>
              </a:solidFill>
              <a:latin typeface="Arial Black"/>
              <a:cs typeface="Arial Black"/>
            </a:endParaRPr>
          </a:p>
        </p:txBody>
      </p:sp>
      <p:sp>
        <p:nvSpPr>
          <p:cNvPr id="5" name="object 5">
            <a:extLst>
              <a:ext uri="{FF2B5EF4-FFF2-40B4-BE49-F238E27FC236}">
                <a16:creationId xmlns:a16="http://schemas.microsoft.com/office/drawing/2014/main" id="{E651C89C-36A9-4976-8F87-A8E6A64EC7FD}"/>
              </a:ext>
            </a:extLst>
          </p:cNvPr>
          <p:cNvSpPr txBox="1"/>
          <p:nvPr/>
        </p:nvSpPr>
        <p:spPr>
          <a:xfrm>
            <a:off x="21648369" y="2903512"/>
            <a:ext cx="1982787" cy="526631"/>
          </a:xfrm>
          <a:prstGeom prst="rect">
            <a:avLst/>
          </a:prstGeom>
        </p:spPr>
        <p:txBody>
          <a:bodyPr lIns="0" tIns="33858" rIns="0" bIns="0">
            <a:spAutoFit/>
          </a:bodyPr>
          <a:lstStyle/>
          <a:p>
            <a:pPr marL="33858">
              <a:spcBef>
                <a:spcPts val="267"/>
              </a:spcBef>
              <a:defRPr/>
            </a:pPr>
            <a:r>
              <a:rPr lang="en-US" sz="3200" b="1" spc="-200" dirty="0">
                <a:solidFill>
                  <a:schemeClr val="accent1">
                    <a:lumMod val="60000"/>
                    <a:lumOff val="40000"/>
                  </a:schemeClr>
                </a:solidFill>
                <a:latin typeface="Arial Black"/>
                <a:cs typeface="Arial Black"/>
              </a:rPr>
              <a:t>Output</a:t>
            </a:r>
            <a:endParaRPr sz="3200" dirty="0">
              <a:solidFill>
                <a:schemeClr val="accent1">
                  <a:lumMod val="60000"/>
                  <a:lumOff val="40000"/>
                </a:schemeClr>
              </a:solidFill>
              <a:latin typeface="Arial Black"/>
              <a:cs typeface="Arial Black"/>
            </a:endParaRPr>
          </a:p>
        </p:txBody>
      </p:sp>
      <p:sp>
        <p:nvSpPr>
          <p:cNvPr id="6" name="object 6">
            <a:extLst>
              <a:ext uri="{FF2B5EF4-FFF2-40B4-BE49-F238E27FC236}">
                <a16:creationId xmlns:a16="http://schemas.microsoft.com/office/drawing/2014/main" id="{6478797C-CBB8-4A42-B712-3E4613A1CD02}"/>
              </a:ext>
            </a:extLst>
          </p:cNvPr>
          <p:cNvSpPr/>
          <p:nvPr/>
        </p:nvSpPr>
        <p:spPr>
          <a:xfrm>
            <a:off x="6678328" y="4771987"/>
            <a:ext cx="1377950" cy="1887537"/>
          </a:xfrm>
          <a:prstGeom prst="rect">
            <a:avLst/>
          </a:prstGeom>
          <a:blipFill>
            <a:blip r:embed="rId3" cstate="print"/>
            <a:stretch>
              <a:fillRect/>
            </a:stretch>
          </a:blipFill>
        </p:spPr>
        <p:txBody>
          <a:bodyPr lIns="0" tIns="0" rIns="0" bIns="0"/>
          <a:lstStyle/>
          <a:p>
            <a:pPr>
              <a:defRPr/>
            </a:pPr>
            <a:endParaRPr sz="3200">
              <a:latin typeface="Lato Light"/>
            </a:endParaRPr>
          </a:p>
        </p:txBody>
      </p:sp>
      <p:sp>
        <p:nvSpPr>
          <p:cNvPr id="7" name="object 7">
            <a:extLst>
              <a:ext uri="{FF2B5EF4-FFF2-40B4-BE49-F238E27FC236}">
                <a16:creationId xmlns:a16="http://schemas.microsoft.com/office/drawing/2014/main" id="{899C0530-E4AB-4277-B001-B7DDDE6F1EA1}"/>
              </a:ext>
            </a:extLst>
          </p:cNvPr>
          <p:cNvSpPr/>
          <p:nvPr/>
        </p:nvSpPr>
        <p:spPr>
          <a:xfrm>
            <a:off x="8056278" y="3925849"/>
            <a:ext cx="1376363" cy="1673225"/>
          </a:xfrm>
          <a:prstGeom prst="rect">
            <a:avLst/>
          </a:prstGeom>
          <a:blipFill>
            <a:blip r:embed="rId4" cstate="print"/>
            <a:stretch>
              <a:fillRect/>
            </a:stretch>
          </a:blipFill>
        </p:spPr>
        <p:txBody>
          <a:bodyPr lIns="0" tIns="0" rIns="0" bIns="0"/>
          <a:lstStyle/>
          <a:p>
            <a:pPr>
              <a:defRPr/>
            </a:pPr>
            <a:endParaRPr sz="3200">
              <a:latin typeface="Lato Light"/>
            </a:endParaRPr>
          </a:p>
        </p:txBody>
      </p:sp>
      <p:sp>
        <p:nvSpPr>
          <p:cNvPr id="8" name="object 8">
            <a:extLst>
              <a:ext uri="{FF2B5EF4-FFF2-40B4-BE49-F238E27FC236}">
                <a16:creationId xmlns:a16="http://schemas.microsoft.com/office/drawing/2014/main" id="{02E387E4-FF0A-43EF-878B-9E9F02E1E4FD}"/>
              </a:ext>
            </a:extLst>
          </p:cNvPr>
          <p:cNvSpPr/>
          <p:nvPr/>
        </p:nvSpPr>
        <p:spPr>
          <a:xfrm>
            <a:off x="8056278" y="5599074"/>
            <a:ext cx="1960563" cy="1671638"/>
          </a:xfrm>
          <a:prstGeom prst="rect">
            <a:avLst/>
          </a:prstGeom>
          <a:blipFill>
            <a:blip r:embed="rId5" cstate="print"/>
            <a:stretch>
              <a:fillRect/>
            </a:stretch>
          </a:blipFill>
        </p:spPr>
        <p:txBody>
          <a:bodyPr lIns="0" tIns="0" rIns="0" bIns="0"/>
          <a:lstStyle/>
          <a:p>
            <a:pPr>
              <a:defRPr/>
            </a:pPr>
            <a:endParaRPr sz="3200">
              <a:latin typeface="Lato Light"/>
            </a:endParaRPr>
          </a:p>
        </p:txBody>
      </p:sp>
      <p:sp>
        <p:nvSpPr>
          <p:cNvPr id="9" name="object 9">
            <a:extLst>
              <a:ext uri="{FF2B5EF4-FFF2-40B4-BE49-F238E27FC236}">
                <a16:creationId xmlns:a16="http://schemas.microsoft.com/office/drawing/2014/main" id="{96E32AA2-B6FF-4316-9110-F4A5206FB079}"/>
              </a:ext>
            </a:extLst>
          </p:cNvPr>
          <p:cNvSpPr/>
          <p:nvPr/>
        </p:nvSpPr>
        <p:spPr>
          <a:xfrm>
            <a:off x="9432641" y="3722649"/>
            <a:ext cx="1298575" cy="2309813"/>
          </a:xfrm>
          <a:prstGeom prst="rect">
            <a:avLst/>
          </a:prstGeom>
          <a:blipFill>
            <a:blip r:embed="rId6" cstate="print"/>
            <a:stretch>
              <a:fillRect/>
            </a:stretch>
          </a:blipFill>
        </p:spPr>
        <p:txBody>
          <a:bodyPr lIns="0" tIns="0" rIns="0" bIns="0"/>
          <a:lstStyle/>
          <a:p>
            <a:pPr>
              <a:defRPr/>
            </a:pPr>
            <a:endParaRPr sz="3200">
              <a:latin typeface="Lato Light"/>
            </a:endParaRPr>
          </a:p>
        </p:txBody>
      </p:sp>
      <p:sp>
        <p:nvSpPr>
          <p:cNvPr id="10" name="object 10">
            <a:extLst>
              <a:ext uri="{FF2B5EF4-FFF2-40B4-BE49-F238E27FC236}">
                <a16:creationId xmlns:a16="http://schemas.microsoft.com/office/drawing/2014/main" id="{45CCE24A-FCCB-4802-85D5-0B02B15BA049}"/>
              </a:ext>
            </a:extLst>
          </p:cNvPr>
          <p:cNvSpPr txBox="1"/>
          <p:nvPr/>
        </p:nvSpPr>
        <p:spPr>
          <a:xfrm>
            <a:off x="4954776" y="7615414"/>
            <a:ext cx="6017949" cy="2042431"/>
          </a:xfrm>
          <a:prstGeom prst="rect">
            <a:avLst/>
          </a:prstGeom>
        </p:spPr>
        <p:txBody>
          <a:bodyPr wrap="square" lIns="0" tIns="33858" rIns="0" bIns="0">
            <a:spAutoFit/>
          </a:bodyPr>
          <a:lstStyle/>
          <a:p>
            <a:pPr marL="33858">
              <a:spcBef>
                <a:spcPts val="267"/>
              </a:spcBef>
              <a:defRPr/>
            </a:pPr>
            <a:r>
              <a:rPr sz="3200" b="1" dirty="0">
                <a:latin typeface="Arial" panose="020B0604020202020204" pitchFamily="34" charset="0"/>
                <a:cs typeface="Arial" panose="020B0604020202020204" pitchFamily="34" charset="0"/>
              </a:rPr>
              <a:t>Data from multiple sources</a:t>
            </a:r>
            <a:r>
              <a:rPr lang="en-US" sz="3200" b="1" dirty="0">
                <a:latin typeface="Arial" panose="020B0604020202020204" pitchFamily="34" charset="0"/>
                <a:cs typeface="Arial" panose="020B0604020202020204" pitchFamily="34" charset="0"/>
              </a:rPr>
              <a:t>:</a:t>
            </a:r>
          </a:p>
          <a:p>
            <a:pPr marL="33858">
              <a:spcBef>
                <a:spcPts val="267"/>
              </a:spcBef>
              <a:defRPr/>
            </a:pPr>
            <a:r>
              <a:rPr lang="en-US" sz="3200" b="1" dirty="0">
                <a:latin typeface="Arial" panose="020B0604020202020204" pitchFamily="34" charset="0"/>
                <a:cs typeface="Arial" panose="020B0604020202020204" pitchFamily="34" charset="0"/>
              </a:rPr>
              <a:t>Past sales, economic indicator, holiday calendar, seasonality</a:t>
            </a:r>
            <a:endParaRPr sz="3200" b="1" dirty="0">
              <a:latin typeface="Arial" panose="020B0604020202020204" pitchFamily="34" charset="0"/>
              <a:cs typeface="Arial" panose="020B0604020202020204" pitchFamily="34" charset="0"/>
            </a:endParaRPr>
          </a:p>
        </p:txBody>
      </p:sp>
      <p:sp>
        <p:nvSpPr>
          <p:cNvPr id="11" name="object 11">
            <a:extLst>
              <a:ext uri="{FF2B5EF4-FFF2-40B4-BE49-F238E27FC236}">
                <a16:creationId xmlns:a16="http://schemas.microsoft.com/office/drawing/2014/main" id="{5812F3FA-E50E-4617-B69E-E2C7D7458C1A}"/>
              </a:ext>
            </a:extLst>
          </p:cNvPr>
          <p:cNvSpPr/>
          <p:nvPr/>
        </p:nvSpPr>
        <p:spPr>
          <a:xfrm>
            <a:off x="10597506" y="4665006"/>
            <a:ext cx="1662112" cy="44450"/>
          </a:xfrm>
          <a:custGeom>
            <a:avLst/>
            <a:gdLst/>
            <a:ahLst/>
            <a:cxnLst/>
            <a:rect l="l" t="t" r="r" b="b"/>
            <a:pathLst>
              <a:path w="623570" h="17144">
                <a:moveTo>
                  <a:pt x="0" y="0"/>
                </a:moveTo>
                <a:lnTo>
                  <a:pt x="622971" y="17037"/>
                </a:lnTo>
              </a:path>
            </a:pathLst>
          </a:custGeom>
          <a:ln w="9524">
            <a:solidFill>
              <a:srgbClr val="595959"/>
            </a:solidFill>
          </a:ln>
        </p:spPr>
        <p:txBody>
          <a:bodyPr lIns="0" tIns="0" rIns="0" bIns="0"/>
          <a:lstStyle/>
          <a:p>
            <a:pPr>
              <a:defRPr/>
            </a:pPr>
            <a:endParaRPr sz="3200">
              <a:latin typeface="Lato Light"/>
            </a:endParaRPr>
          </a:p>
        </p:txBody>
      </p:sp>
      <p:sp>
        <p:nvSpPr>
          <p:cNvPr id="12" name="object 12">
            <a:extLst>
              <a:ext uri="{FF2B5EF4-FFF2-40B4-BE49-F238E27FC236}">
                <a16:creationId xmlns:a16="http://schemas.microsoft.com/office/drawing/2014/main" id="{AB95C1E0-658F-4B25-924C-01EF275F915B}"/>
              </a:ext>
            </a:extLst>
          </p:cNvPr>
          <p:cNvSpPr/>
          <p:nvPr/>
        </p:nvSpPr>
        <p:spPr>
          <a:xfrm>
            <a:off x="12252295" y="4687231"/>
            <a:ext cx="117475" cy="84138"/>
          </a:xfrm>
          <a:custGeom>
            <a:avLst/>
            <a:gdLst/>
            <a:ahLst/>
            <a:cxnLst/>
            <a:rect l="l" t="t" r="r" b="b"/>
            <a:pathLst>
              <a:path w="43814" h="31750">
                <a:moveTo>
                  <a:pt x="0" y="31453"/>
                </a:moveTo>
                <a:lnTo>
                  <a:pt x="860" y="0"/>
                </a:lnTo>
                <a:lnTo>
                  <a:pt x="43638" y="16908"/>
                </a:lnTo>
                <a:lnTo>
                  <a:pt x="0" y="31453"/>
                </a:lnTo>
                <a:close/>
              </a:path>
            </a:pathLst>
          </a:custGeom>
          <a:solidFill>
            <a:srgbClr val="595959"/>
          </a:solidFill>
        </p:spPr>
        <p:txBody>
          <a:bodyPr lIns="0" tIns="0" rIns="0" bIns="0"/>
          <a:lstStyle/>
          <a:p>
            <a:pPr>
              <a:defRPr/>
            </a:pPr>
            <a:endParaRPr sz="3200">
              <a:latin typeface="Lato Light"/>
            </a:endParaRPr>
          </a:p>
        </p:txBody>
      </p:sp>
      <p:sp>
        <p:nvSpPr>
          <p:cNvPr id="13" name="object 13">
            <a:extLst>
              <a:ext uri="{FF2B5EF4-FFF2-40B4-BE49-F238E27FC236}">
                <a16:creationId xmlns:a16="http://schemas.microsoft.com/office/drawing/2014/main" id="{A28244DD-4692-4DC0-B442-80E5E295B139}"/>
              </a:ext>
            </a:extLst>
          </p:cNvPr>
          <p:cNvSpPr/>
          <p:nvPr/>
        </p:nvSpPr>
        <p:spPr>
          <a:xfrm>
            <a:off x="12271883" y="4687231"/>
            <a:ext cx="117475" cy="84138"/>
          </a:xfrm>
          <a:custGeom>
            <a:avLst/>
            <a:gdLst/>
            <a:ahLst/>
            <a:cxnLst/>
            <a:rect l="l" t="t" r="r" b="b"/>
            <a:pathLst>
              <a:path w="43814" h="31750">
                <a:moveTo>
                  <a:pt x="0" y="31453"/>
                </a:moveTo>
                <a:lnTo>
                  <a:pt x="43638" y="16908"/>
                </a:lnTo>
                <a:lnTo>
                  <a:pt x="860" y="0"/>
                </a:lnTo>
                <a:lnTo>
                  <a:pt x="0" y="31453"/>
                </a:lnTo>
                <a:close/>
              </a:path>
            </a:pathLst>
          </a:custGeom>
          <a:ln w="9524">
            <a:solidFill>
              <a:srgbClr val="595959"/>
            </a:solidFill>
          </a:ln>
        </p:spPr>
        <p:txBody>
          <a:bodyPr lIns="0" tIns="0" rIns="0" bIns="0"/>
          <a:lstStyle/>
          <a:p>
            <a:pPr>
              <a:defRPr/>
            </a:pPr>
            <a:endParaRPr sz="3200">
              <a:latin typeface="Lato Light"/>
            </a:endParaRPr>
          </a:p>
        </p:txBody>
      </p:sp>
      <p:sp>
        <p:nvSpPr>
          <p:cNvPr id="14" name="object 14">
            <a:extLst>
              <a:ext uri="{FF2B5EF4-FFF2-40B4-BE49-F238E27FC236}">
                <a16:creationId xmlns:a16="http://schemas.microsoft.com/office/drawing/2014/main" id="{B7FBE626-BA66-4556-BC36-3010AD17E4EA}"/>
              </a:ext>
            </a:extLst>
          </p:cNvPr>
          <p:cNvSpPr/>
          <p:nvPr/>
        </p:nvSpPr>
        <p:spPr>
          <a:xfrm>
            <a:off x="16859399" y="3679308"/>
            <a:ext cx="1660525" cy="1673225"/>
          </a:xfrm>
          <a:prstGeom prst="rect">
            <a:avLst/>
          </a:prstGeom>
          <a:blipFill>
            <a:blip r:embed="rId7" cstate="print"/>
            <a:stretch>
              <a:fillRect/>
            </a:stretch>
          </a:blipFill>
        </p:spPr>
        <p:txBody>
          <a:bodyPr lIns="0" tIns="0" rIns="0" bIns="0"/>
          <a:lstStyle/>
          <a:p>
            <a:pPr>
              <a:defRPr/>
            </a:pPr>
            <a:endParaRPr sz="3200">
              <a:latin typeface="Lato Light"/>
            </a:endParaRPr>
          </a:p>
        </p:txBody>
      </p:sp>
      <p:sp>
        <p:nvSpPr>
          <p:cNvPr id="15" name="object 15">
            <a:extLst>
              <a:ext uri="{FF2B5EF4-FFF2-40B4-BE49-F238E27FC236}">
                <a16:creationId xmlns:a16="http://schemas.microsoft.com/office/drawing/2014/main" id="{B2BEFD2A-33B5-4290-8FCC-5777E45067E6}"/>
              </a:ext>
            </a:extLst>
          </p:cNvPr>
          <p:cNvSpPr/>
          <p:nvPr/>
        </p:nvSpPr>
        <p:spPr>
          <a:xfrm>
            <a:off x="15521063" y="5830823"/>
            <a:ext cx="15875" cy="931863"/>
          </a:xfrm>
          <a:custGeom>
            <a:avLst/>
            <a:gdLst/>
            <a:ahLst/>
            <a:cxnLst/>
            <a:rect l="l" t="t" r="r" b="b"/>
            <a:pathLst>
              <a:path w="5714" h="349885">
                <a:moveTo>
                  <a:pt x="5672" y="0"/>
                </a:moveTo>
                <a:lnTo>
                  <a:pt x="0" y="349657"/>
                </a:lnTo>
              </a:path>
            </a:pathLst>
          </a:custGeom>
          <a:ln w="9524">
            <a:solidFill>
              <a:srgbClr val="595959"/>
            </a:solidFill>
          </a:ln>
        </p:spPr>
        <p:txBody>
          <a:bodyPr lIns="0" tIns="0" rIns="0" bIns="0"/>
          <a:lstStyle/>
          <a:p>
            <a:pPr>
              <a:defRPr/>
            </a:pPr>
            <a:endParaRPr sz="3200">
              <a:latin typeface="Lato Light"/>
            </a:endParaRPr>
          </a:p>
        </p:txBody>
      </p:sp>
      <p:sp>
        <p:nvSpPr>
          <p:cNvPr id="16" name="object 16">
            <a:extLst>
              <a:ext uri="{FF2B5EF4-FFF2-40B4-BE49-F238E27FC236}">
                <a16:creationId xmlns:a16="http://schemas.microsoft.com/office/drawing/2014/main" id="{D894102D-506B-4747-9E5C-DACB68EDDE21}"/>
              </a:ext>
            </a:extLst>
          </p:cNvPr>
          <p:cNvSpPr/>
          <p:nvPr/>
        </p:nvSpPr>
        <p:spPr>
          <a:xfrm>
            <a:off x="15479788" y="6761098"/>
            <a:ext cx="84137" cy="117475"/>
          </a:xfrm>
          <a:custGeom>
            <a:avLst/>
            <a:gdLst/>
            <a:ahLst/>
            <a:cxnLst/>
            <a:rect l="l" t="t" r="r" b="b"/>
            <a:pathLst>
              <a:path w="31750" h="43814">
                <a:moveTo>
                  <a:pt x="15029" y="43474"/>
                </a:moveTo>
                <a:lnTo>
                  <a:pt x="0" y="0"/>
                </a:lnTo>
                <a:lnTo>
                  <a:pt x="31461" y="510"/>
                </a:lnTo>
                <a:lnTo>
                  <a:pt x="15029" y="43474"/>
                </a:lnTo>
                <a:close/>
              </a:path>
            </a:pathLst>
          </a:custGeom>
          <a:solidFill>
            <a:srgbClr val="595959"/>
          </a:solidFill>
        </p:spPr>
        <p:txBody>
          <a:bodyPr lIns="0" tIns="0" rIns="0" bIns="0"/>
          <a:lstStyle/>
          <a:p>
            <a:pPr>
              <a:defRPr/>
            </a:pPr>
            <a:endParaRPr sz="3200">
              <a:latin typeface="Lato Light"/>
            </a:endParaRPr>
          </a:p>
        </p:txBody>
      </p:sp>
      <p:sp>
        <p:nvSpPr>
          <p:cNvPr id="17" name="object 17">
            <a:extLst>
              <a:ext uri="{FF2B5EF4-FFF2-40B4-BE49-F238E27FC236}">
                <a16:creationId xmlns:a16="http://schemas.microsoft.com/office/drawing/2014/main" id="{7CC2EFB3-36A5-4462-A73E-42BEAAB323B8}"/>
              </a:ext>
            </a:extLst>
          </p:cNvPr>
          <p:cNvSpPr/>
          <p:nvPr/>
        </p:nvSpPr>
        <p:spPr>
          <a:xfrm>
            <a:off x="15479788" y="6761098"/>
            <a:ext cx="84137" cy="117475"/>
          </a:xfrm>
          <a:custGeom>
            <a:avLst/>
            <a:gdLst/>
            <a:ahLst/>
            <a:cxnLst/>
            <a:rect l="l" t="t" r="r" b="b"/>
            <a:pathLst>
              <a:path w="31750" h="43814">
                <a:moveTo>
                  <a:pt x="0" y="0"/>
                </a:moveTo>
                <a:lnTo>
                  <a:pt x="15029" y="43474"/>
                </a:lnTo>
                <a:lnTo>
                  <a:pt x="31461" y="510"/>
                </a:lnTo>
                <a:lnTo>
                  <a:pt x="0" y="0"/>
                </a:lnTo>
                <a:close/>
              </a:path>
            </a:pathLst>
          </a:custGeom>
          <a:ln w="9524">
            <a:solidFill>
              <a:srgbClr val="595959"/>
            </a:solidFill>
          </a:ln>
        </p:spPr>
        <p:txBody>
          <a:bodyPr lIns="0" tIns="0" rIns="0" bIns="0"/>
          <a:lstStyle/>
          <a:p>
            <a:pPr>
              <a:defRPr/>
            </a:pPr>
            <a:endParaRPr sz="3200">
              <a:latin typeface="Lato Light"/>
            </a:endParaRPr>
          </a:p>
        </p:txBody>
      </p:sp>
      <p:sp>
        <p:nvSpPr>
          <p:cNvPr id="156689" name="object 18">
            <a:extLst>
              <a:ext uri="{FF2B5EF4-FFF2-40B4-BE49-F238E27FC236}">
                <a16:creationId xmlns:a16="http://schemas.microsoft.com/office/drawing/2014/main" id="{5729746C-E8A5-4D06-95B7-DB7770FB72CF}"/>
              </a:ext>
            </a:extLst>
          </p:cNvPr>
          <p:cNvSpPr txBox="1">
            <a:spLocks noChangeArrowheads="1"/>
          </p:cNvSpPr>
          <p:nvPr/>
        </p:nvSpPr>
        <p:spPr bwMode="auto">
          <a:xfrm>
            <a:off x="14389250" y="6735247"/>
            <a:ext cx="2935278" cy="11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3858" rIns="0" bIns="0">
            <a:spAutoFit/>
          </a:bodyPr>
          <a:lstStyle>
            <a:lvl1pPr marL="33338">
              <a:defRPr sz="3600">
                <a:solidFill>
                  <a:schemeClr val="tx1"/>
                </a:solidFill>
                <a:latin typeface="Lato Light" panose="020F0502020204030203" pitchFamily="34" charset="0"/>
              </a:defRPr>
            </a:lvl1pPr>
            <a:lvl2pPr>
              <a:defRPr sz="3600">
                <a:solidFill>
                  <a:schemeClr val="tx1"/>
                </a:solidFill>
                <a:latin typeface="Lato Light" panose="020F0502020204030203" pitchFamily="34" charset="0"/>
              </a:defRPr>
            </a:lvl2pPr>
            <a:lvl3pPr>
              <a:defRPr sz="3600">
                <a:solidFill>
                  <a:schemeClr val="tx1"/>
                </a:solidFill>
                <a:latin typeface="Lato Light" panose="020F0502020204030203" pitchFamily="34" charset="0"/>
              </a:defRPr>
            </a:lvl3pPr>
            <a:lvl4pPr>
              <a:defRPr sz="3600">
                <a:solidFill>
                  <a:schemeClr val="tx1"/>
                </a:solidFill>
                <a:latin typeface="Lato Light" panose="020F0502020204030203" pitchFamily="34" charset="0"/>
              </a:defRPr>
            </a:lvl4pPr>
            <a:lvl5pPr>
              <a:defRPr sz="3600">
                <a:solidFill>
                  <a:schemeClr val="tx1"/>
                </a:solidFill>
                <a:latin typeface="Lato Light" panose="020F0502020204030203" pitchFamily="34" charset="0"/>
              </a:defRPr>
            </a:lvl5pPr>
            <a:lvl6pPr marL="4113213" indent="-1827213" defTabSz="1827213" eaLnBrk="0" fontAlgn="base" hangingPunct="0">
              <a:spcBef>
                <a:spcPct val="0"/>
              </a:spcBef>
              <a:spcAft>
                <a:spcPct val="0"/>
              </a:spcAft>
              <a:defRPr sz="3600">
                <a:solidFill>
                  <a:schemeClr val="tx1"/>
                </a:solidFill>
                <a:latin typeface="Lato Light" panose="020F0502020204030203" pitchFamily="34" charset="0"/>
              </a:defRPr>
            </a:lvl6pPr>
            <a:lvl7pPr marL="4570413" indent="-1827213" defTabSz="1827213" eaLnBrk="0" fontAlgn="base" hangingPunct="0">
              <a:spcBef>
                <a:spcPct val="0"/>
              </a:spcBef>
              <a:spcAft>
                <a:spcPct val="0"/>
              </a:spcAft>
              <a:defRPr sz="3600">
                <a:solidFill>
                  <a:schemeClr val="tx1"/>
                </a:solidFill>
                <a:latin typeface="Lato Light" panose="020F0502020204030203" pitchFamily="34" charset="0"/>
              </a:defRPr>
            </a:lvl7pPr>
            <a:lvl8pPr marL="5027613" indent="-1827213" defTabSz="1827213" eaLnBrk="0" fontAlgn="base" hangingPunct="0">
              <a:spcBef>
                <a:spcPct val="0"/>
              </a:spcBef>
              <a:spcAft>
                <a:spcPct val="0"/>
              </a:spcAft>
              <a:defRPr sz="3600">
                <a:solidFill>
                  <a:schemeClr val="tx1"/>
                </a:solidFill>
                <a:latin typeface="Lato Light" panose="020F0502020204030203" pitchFamily="34" charset="0"/>
              </a:defRPr>
            </a:lvl8pPr>
            <a:lvl9pPr marL="5484813" indent="-1827213" defTabSz="1827213" eaLnBrk="0" fontAlgn="base" hangingPunct="0">
              <a:spcBef>
                <a:spcPct val="0"/>
              </a:spcBef>
              <a:spcAft>
                <a:spcPct val="0"/>
              </a:spcAft>
              <a:defRPr sz="3600">
                <a:solidFill>
                  <a:schemeClr val="tx1"/>
                </a:solidFill>
                <a:latin typeface="Lato Light" panose="020F0502020204030203" pitchFamily="34" charset="0"/>
              </a:defRPr>
            </a:lvl9pPr>
          </a:lstStyle>
          <a:p>
            <a:pPr>
              <a:lnSpc>
                <a:spcPts val="4438"/>
              </a:lnSpc>
              <a:spcBef>
                <a:spcPts val="263"/>
              </a:spcBef>
            </a:pPr>
            <a:r>
              <a:rPr lang="en-US" altLang="en-US" sz="3200" b="1" dirty="0">
                <a:latin typeface="Arial" panose="020B0604020202020204" pitchFamily="34" charset="0"/>
                <a:cs typeface="Arial" panose="020B0604020202020204" pitchFamily="34" charset="0"/>
              </a:rPr>
              <a:t>Pattern-base  alerts</a:t>
            </a:r>
            <a:endParaRPr lang="en-US" altLang="en-US" sz="3200" dirty="0">
              <a:latin typeface="Arial" panose="020B0604020202020204" pitchFamily="34" charset="0"/>
              <a:cs typeface="Arial" panose="020B0604020202020204" pitchFamily="34" charset="0"/>
            </a:endParaRPr>
          </a:p>
        </p:txBody>
      </p:sp>
      <p:sp>
        <p:nvSpPr>
          <p:cNvPr id="19" name="object 19">
            <a:extLst>
              <a:ext uri="{FF2B5EF4-FFF2-40B4-BE49-F238E27FC236}">
                <a16:creationId xmlns:a16="http://schemas.microsoft.com/office/drawing/2014/main" id="{51127DA4-84E7-4DE5-A46F-67C05330FB44}"/>
              </a:ext>
            </a:extLst>
          </p:cNvPr>
          <p:cNvSpPr/>
          <p:nvPr/>
        </p:nvSpPr>
        <p:spPr>
          <a:xfrm>
            <a:off x="12727137" y="3373467"/>
            <a:ext cx="1662113" cy="1671638"/>
          </a:xfrm>
          <a:prstGeom prst="rect">
            <a:avLst/>
          </a:prstGeom>
          <a:blipFill>
            <a:blip r:embed="rId7" cstate="print"/>
            <a:stretch>
              <a:fillRect/>
            </a:stretch>
          </a:blipFill>
        </p:spPr>
        <p:txBody>
          <a:bodyPr lIns="0" tIns="0" rIns="0" bIns="0"/>
          <a:lstStyle/>
          <a:p>
            <a:pPr>
              <a:defRPr/>
            </a:pPr>
            <a:endParaRPr sz="3200">
              <a:latin typeface="Lato Light"/>
            </a:endParaRPr>
          </a:p>
        </p:txBody>
      </p:sp>
      <p:sp>
        <p:nvSpPr>
          <p:cNvPr id="20" name="object 20">
            <a:extLst>
              <a:ext uri="{FF2B5EF4-FFF2-40B4-BE49-F238E27FC236}">
                <a16:creationId xmlns:a16="http://schemas.microsoft.com/office/drawing/2014/main" id="{CD4829F2-CDF4-4596-A327-965F7D00A679}"/>
              </a:ext>
            </a:extLst>
          </p:cNvPr>
          <p:cNvSpPr/>
          <p:nvPr/>
        </p:nvSpPr>
        <p:spPr>
          <a:xfrm>
            <a:off x="13454433" y="5348643"/>
            <a:ext cx="0" cy="2554287"/>
          </a:xfrm>
          <a:custGeom>
            <a:avLst/>
            <a:gdLst/>
            <a:ahLst/>
            <a:cxnLst/>
            <a:rect l="l" t="t" r="r" b="b"/>
            <a:pathLst>
              <a:path h="958214">
                <a:moveTo>
                  <a:pt x="0" y="0"/>
                </a:moveTo>
                <a:lnTo>
                  <a:pt x="0" y="957750"/>
                </a:lnTo>
              </a:path>
            </a:pathLst>
          </a:custGeom>
          <a:ln w="9524">
            <a:solidFill>
              <a:srgbClr val="595959"/>
            </a:solidFill>
          </a:ln>
        </p:spPr>
        <p:txBody>
          <a:bodyPr lIns="0" tIns="0" rIns="0" bIns="0"/>
          <a:lstStyle/>
          <a:p>
            <a:pPr>
              <a:defRPr/>
            </a:pPr>
            <a:endParaRPr sz="3200">
              <a:latin typeface="Lato Light"/>
            </a:endParaRPr>
          </a:p>
        </p:txBody>
      </p:sp>
      <p:sp>
        <p:nvSpPr>
          <p:cNvPr id="21" name="object 21">
            <a:extLst>
              <a:ext uri="{FF2B5EF4-FFF2-40B4-BE49-F238E27FC236}">
                <a16:creationId xmlns:a16="http://schemas.microsoft.com/office/drawing/2014/main" id="{EA761028-D2BF-445E-8892-19B8606B5C1F}"/>
              </a:ext>
            </a:extLst>
          </p:cNvPr>
          <p:cNvSpPr/>
          <p:nvPr/>
        </p:nvSpPr>
        <p:spPr>
          <a:xfrm>
            <a:off x="13475608" y="7903140"/>
            <a:ext cx="84137" cy="115888"/>
          </a:xfrm>
          <a:custGeom>
            <a:avLst/>
            <a:gdLst/>
            <a:ahLst/>
            <a:cxnLst/>
            <a:rect l="l" t="t" r="r" b="b"/>
            <a:pathLst>
              <a:path w="31750" h="43814">
                <a:moveTo>
                  <a:pt x="15732" y="43225"/>
                </a:moveTo>
                <a:lnTo>
                  <a:pt x="0" y="0"/>
                </a:lnTo>
                <a:lnTo>
                  <a:pt x="31465" y="0"/>
                </a:lnTo>
                <a:lnTo>
                  <a:pt x="15732" y="43225"/>
                </a:lnTo>
                <a:close/>
              </a:path>
            </a:pathLst>
          </a:custGeom>
          <a:solidFill>
            <a:srgbClr val="595959"/>
          </a:solidFill>
        </p:spPr>
        <p:txBody>
          <a:bodyPr lIns="0" tIns="0" rIns="0" bIns="0"/>
          <a:lstStyle/>
          <a:p>
            <a:pPr>
              <a:defRPr/>
            </a:pPr>
            <a:endParaRPr sz="3200">
              <a:latin typeface="Lato Light"/>
            </a:endParaRPr>
          </a:p>
        </p:txBody>
      </p:sp>
      <p:sp>
        <p:nvSpPr>
          <p:cNvPr id="22" name="object 22">
            <a:extLst>
              <a:ext uri="{FF2B5EF4-FFF2-40B4-BE49-F238E27FC236}">
                <a16:creationId xmlns:a16="http://schemas.microsoft.com/office/drawing/2014/main" id="{28F66F16-8FFF-44F0-9C9E-94FE1B136CF7}"/>
              </a:ext>
            </a:extLst>
          </p:cNvPr>
          <p:cNvSpPr/>
          <p:nvPr/>
        </p:nvSpPr>
        <p:spPr>
          <a:xfrm>
            <a:off x="13438670" y="7865654"/>
            <a:ext cx="84137" cy="115888"/>
          </a:xfrm>
          <a:custGeom>
            <a:avLst/>
            <a:gdLst/>
            <a:ahLst/>
            <a:cxnLst/>
            <a:rect l="l" t="t" r="r" b="b"/>
            <a:pathLst>
              <a:path w="31750" h="43814">
                <a:moveTo>
                  <a:pt x="0" y="0"/>
                </a:moveTo>
                <a:lnTo>
                  <a:pt x="15732" y="43225"/>
                </a:lnTo>
                <a:lnTo>
                  <a:pt x="31465" y="0"/>
                </a:lnTo>
                <a:lnTo>
                  <a:pt x="0" y="0"/>
                </a:lnTo>
                <a:close/>
              </a:path>
            </a:pathLst>
          </a:custGeom>
          <a:ln w="9524">
            <a:solidFill>
              <a:srgbClr val="595959"/>
            </a:solidFill>
          </a:ln>
        </p:spPr>
        <p:txBody>
          <a:bodyPr lIns="0" tIns="0" rIns="0" bIns="0"/>
          <a:lstStyle/>
          <a:p>
            <a:pPr>
              <a:defRPr/>
            </a:pPr>
            <a:endParaRPr sz="3200">
              <a:latin typeface="Lato Light"/>
            </a:endParaRPr>
          </a:p>
        </p:txBody>
      </p:sp>
      <p:sp>
        <p:nvSpPr>
          <p:cNvPr id="156694" name="object 23">
            <a:extLst>
              <a:ext uri="{FF2B5EF4-FFF2-40B4-BE49-F238E27FC236}">
                <a16:creationId xmlns:a16="http://schemas.microsoft.com/office/drawing/2014/main" id="{1E05FC78-CBD7-46D3-BD69-AED941413BCF}"/>
              </a:ext>
            </a:extLst>
          </p:cNvPr>
          <p:cNvSpPr txBox="1">
            <a:spLocks noChangeArrowheads="1"/>
          </p:cNvSpPr>
          <p:nvPr/>
        </p:nvSpPr>
        <p:spPr bwMode="auto">
          <a:xfrm>
            <a:off x="11907541" y="7926574"/>
            <a:ext cx="3797005" cy="114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60944" rIns="0" bIns="0">
            <a:spAutoFit/>
          </a:bodyPr>
          <a:lstStyle>
            <a:lvl1pPr marL="33338" indent="354013">
              <a:defRPr sz="3600">
                <a:solidFill>
                  <a:schemeClr val="tx1"/>
                </a:solidFill>
                <a:latin typeface="Lato Light" panose="020F0502020204030203" pitchFamily="34" charset="0"/>
              </a:defRPr>
            </a:lvl1pPr>
            <a:lvl2pPr>
              <a:defRPr sz="3600">
                <a:solidFill>
                  <a:schemeClr val="tx1"/>
                </a:solidFill>
                <a:latin typeface="Lato Light" panose="020F0502020204030203" pitchFamily="34" charset="0"/>
              </a:defRPr>
            </a:lvl2pPr>
            <a:lvl3pPr>
              <a:defRPr sz="3600">
                <a:solidFill>
                  <a:schemeClr val="tx1"/>
                </a:solidFill>
                <a:latin typeface="Lato Light" panose="020F0502020204030203" pitchFamily="34" charset="0"/>
              </a:defRPr>
            </a:lvl3pPr>
            <a:lvl4pPr>
              <a:defRPr sz="3600">
                <a:solidFill>
                  <a:schemeClr val="tx1"/>
                </a:solidFill>
                <a:latin typeface="Lato Light" panose="020F0502020204030203" pitchFamily="34" charset="0"/>
              </a:defRPr>
            </a:lvl4pPr>
            <a:lvl5pPr>
              <a:defRPr sz="3600">
                <a:solidFill>
                  <a:schemeClr val="tx1"/>
                </a:solidFill>
                <a:latin typeface="Lato Light" panose="020F0502020204030203" pitchFamily="34" charset="0"/>
              </a:defRPr>
            </a:lvl5pPr>
            <a:lvl6pPr marL="4113213" indent="-1827213" defTabSz="1827213" eaLnBrk="0" fontAlgn="base" hangingPunct="0">
              <a:spcBef>
                <a:spcPct val="0"/>
              </a:spcBef>
              <a:spcAft>
                <a:spcPct val="0"/>
              </a:spcAft>
              <a:defRPr sz="3600">
                <a:solidFill>
                  <a:schemeClr val="tx1"/>
                </a:solidFill>
                <a:latin typeface="Lato Light" panose="020F0502020204030203" pitchFamily="34" charset="0"/>
              </a:defRPr>
            </a:lvl6pPr>
            <a:lvl7pPr marL="4570413" indent="-1827213" defTabSz="1827213" eaLnBrk="0" fontAlgn="base" hangingPunct="0">
              <a:spcBef>
                <a:spcPct val="0"/>
              </a:spcBef>
              <a:spcAft>
                <a:spcPct val="0"/>
              </a:spcAft>
              <a:defRPr sz="3600">
                <a:solidFill>
                  <a:schemeClr val="tx1"/>
                </a:solidFill>
                <a:latin typeface="Lato Light" panose="020F0502020204030203" pitchFamily="34" charset="0"/>
              </a:defRPr>
            </a:lvl7pPr>
            <a:lvl8pPr marL="5027613" indent="-1827213" defTabSz="1827213" eaLnBrk="0" fontAlgn="base" hangingPunct="0">
              <a:spcBef>
                <a:spcPct val="0"/>
              </a:spcBef>
              <a:spcAft>
                <a:spcPct val="0"/>
              </a:spcAft>
              <a:defRPr sz="3600">
                <a:solidFill>
                  <a:schemeClr val="tx1"/>
                </a:solidFill>
                <a:latin typeface="Lato Light" panose="020F0502020204030203" pitchFamily="34" charset="0"/>
              </a:defRPr>
            </a:lvl8pPr>
            <a:lvl9pPr marL="5484813" indent="-1827213" defTabSz="1827213" eaLnBrk="0" fontAlgn="base" hangingPunct="0">
              <a:spcBef>
                <a:spcPct val="0"/>
              </a:spcBef>
              <a:spcAft>
                <a:spcPct val="0"/>
              </a:spcAft>
              <a:defRPr sz="3600">
                <a:solidFill>
                  <a:schemeClr val="tx1"/>
                </a:solidFill>
                <a:latin typeface="Lato Light" panose="020F0502020204030203" pitchFamily="34" charset="0"/>
              </a:defRPr>
            </a:lvl9pPr>
          </a:lstStyle>
          <a:p>
            <a:pPr>
              <a:lnSpc>
                <a:spcPts val="4400"/>
              </a:lnSpc>
              <a:spcBef>
                <a:spcPts val="475"/>
              </a:spcBef>
            </a:pPr>
            <a:r>
              <a:rPr lang="en-US" altLang="en-US" sz="3200" b="1" dirty="0">
                <a:latin typeface="Arial" panose="020B0604020202020204" pitchFamily="34" charset="0"/>
                <a:cs typeface="Arial" panose="020B0604020202020204" pitchFamily="34" charset="0"/>
              </a:rPr>
              <a:t>Customer  opportunity/risk</a:t>
            </a:r>
            <a:endParaRPr lang="en-US" altLang="en-US" sz="3200" dirty="0">
              <a:latin typeface="Arial" panose="020B0604020202020204" pitchFamily="34" charset="0"/>
              <a:cs typeface="Arial" panose="020B0604020202020204" pitchFamily="34" charset="0"/>
            </a:endParaRPr>
          </a:p>
        </p:txBody>
      </p:sp>
      <p:sp>
        <p:nvSpPr>
          <p:cNvPr id="24" name="object 24">
            <a:extLst>
              <a:ext uri="{FF2B5EF4-FFF2-40B4-BE49-F238E27FC236}">
                <a16:creationId xmlns:a16="http://schemas.microsoft.com/office/drawing/2014/main" id="{B7FF357A-0145-43CF-AC39-7531376326FC}"/>
              </a:ext>
            </a:extLst>
          </p:cNvPr>
          <p:cNvSpPr/>
          <p:nvPr/>
        </p:nvSpPr>
        <p:spPr>
          <a:xfrm>
            <a:off x="14648731" y="3974142"/>
            <a:ext cx="1662113" cy="1671637"/>
          </a:xfrm>
          <a:prstGeom prst="rect">
            <a:avLst/>
          </a:prstGeom>
          <a:blipFill>
            <a:blip r:embed="rId7" cstate="print"/>
            <a:stretch>
              <a:fillRect/>
            </a:stretch>
          </a:blipFill>
        </p:spPr>
        <p:txBody>
          <a:bodyPr lIns="0" tIns="0" rIns="0" bIns="0"/>
          <a:lstStyle/>
          <a:p>
            <a:pPr>
              <a:defRPr/>
            </a:pPr>
            <a:endParaRPr sz="3200">
              <a:latin typeface="Lato Light"/>
            </a:endParaRPr>
          </a:p>
        </p:txBody>
      </p:sp>
      <p:sp>
        <p:nvSpPr>
          <p:cNvPr id="25" name="object 25">
            <a:extLst>
              <a:ext uri="{FF2B5EF4-FFF2-40B4-BE49-F238E27FC236}">
                <a16:creationId xmlns:a16="http://schemas.microsoft.com/office/drawing/2014/main" id="{41CAAC9E-4F3B-417A-832B-7E108E34157F}"/>
              </a:ext>
            </a:extLst>
          </p:cNvPr>
          <p:cNvSpPr/>
          <p:nvPr/>
        </p:nvSpPr>
        <p:spPr>
          <a:xfrm>
            <a:off x="17758441" y="4864178"/>
            <a:ext cx="45719" cy="2415588"/>
          </a:xfrm>
          <a:custGeom>
            <a:avLst/>
            <a:gdLst/>
            <a:ahLst/>
            <a:cxnLst/>
            <a:rect l="l" t="t" r="r" b="b"/>
            <a:pathLst>
              <a:path w="4445" h="651510">
                <a:moveTo>
                  <a:pt x="3861" y="0"/>
                </a:moveTo>
                <a:lnTo>
                  <a:pt x="0" y="651450"/>
                </a:lnTo>
              </a:path>
            </a:pathLst>
          </a:custGeom>
          <a:ln w="9524">
            <a:solidFill>
              <a:srgbClr val="595959"/>
            </a:solidFill>
          </a:ln>
        </p:spPr>
        <p:txBody>
          <a:bodyPr lIns="0" tIns="0" rIns="0" bIns="0"/>
          <a:lstStyle/>
          <a:p>
            <a:pPr>
              <a:defRPr/>
            </a:pPr>
            <a:endParaRPr sz="3200">
              <a:latin typeface="Lato Light"/>
            </a:endParaRPr>
          </a:p>
        </p:txBody>
      </p:sp>
      <p:sp>
        <p:nvSpPr>
          <p:cNvPr id="26" name="object 26">
            <a:extLst>
              <a:ext uri="{FF2B5EF4-FFF2-40B4-BE49-F238E27FC236}">
                <a16:creationId xmlns:a16="http://schemas.microsoft.com/office/drawing/2014/main" id="{C5F15B14-FC42-4881-BB9E-121FA50F3866}"/>
              </a:ext>
            </a:extLst>
          </p:cNvPr>
          <p:cNvSpPr/>
          <p:nvPr/>
        </p:nvSpPr>
        <p:spPr>
          <a:xfrm>
            <a:off x="17813210" y="7279766"/>
            <a:ext cx="84137" cy="115887"/>
          </a:xfrm>
          <a:custGeom>
            <a:avLst/>
            <a:gdLst/>
            <a:ahLst/>
            <a:cxnLst/>
            <a:rect l="l" t="t" r="r" b="b"/>
            <a:pathLst>
              <a:path w="31750" h="43814">
                <a:moveTo>
                  <a:pt x="15476" y="43317"/>
                </a:moveTo>
                <a:lnTo>
                  <a:pt x="0" y="0"/>
                </a:lnTo>
                <a:lnTo>
                  <a:pt x="31464" y="186"/>
                </a:lnTo>
                <a:lnTo>
                  <a:pt x="15476" y="43317"/>
                </a:lnTo>
                <a:close/>
              </a:path>
            </a:pathLst>
          </a:custGeom>
          <a:solidFill>
            <a:srgbClr val="595959"/>
          </a:solidFill>
        </p:spPr>
        <p:txBody>
          <a:bodyPr lIns="0" tIns="0" rIns="0" bIns="0"/>
          <a:lstStyle/>
          <a:p>
            <a:pPr>
              <a:defRPr/>
            </a:pPr>
            <a:endParaRPr sz="3200">
              <a:latin typeface="Lato Light"/>
            </a:endParaRPr>
          </a:p>
        </p:txBody>
      </p:sp>
      <p:sp>
        <p:nvSpPr>
          <p:cNvPr id="27" name="object 27">
            <a:extLst>
              <a:ext uri="{FF2B5EF4-FFF2-40B4-BE49-F238E27FC236}">
                <a16:creationId xmlns:a16="http://schemas.microsoft.com/office/drawing/2014/main" id="{5A29DBA2-ED3C-4DEA-B5E3-FD07F801FE79}"/>
              </a:ext>
            </a:extLst>
          </p:cNvPr>
          <p:cNvSpPr/>
          <p:nvPr/>
        </p:nvSpPr>
        <p:spPr>
          <a:xfrm>
            <a:off x="17771142" y="7271478"/>
            <a:ext cx="84137" cy="115887"/>
          </a:xfrm>
          <a:custGeom>
            <a:avLst/>
            <a:gdLst/>
            <a:ahLst/>
            <a:cxnLst/>
            <a:rect l="l" t="t" r="r" b="b"/>
            <a:pathLst>
              <a:path w="31750" h="43814">
                <a:moveTo>
                  <a:pt x="0" y="0"/>
                </a:moveTo>
                <a:lnTo>
                  <a:pt x="15476" y="43317"/>
                </a:lnTo>
                <a:lnTo>
                  <a:pt x="31464" y="186"/>
                </a:lnTo>
                <a:lnTo>
                  <a:pt x="0" y="0"/>
                </a:lnTo>
                <a:close/>
              </a:path>
            </a:pathLst>
          </a:custGeom>
          <a:ln w="9524">
            <a:solidFill>
              <a:srgbClr val="595959"/>
            </a:solidFill>
          </a:ln>
        </p:spPr>
        <p:txBody>
          <a:bodyPr lIns="0" tIns="0" rIns="0" bIns="0"/>
          <a:lstStyle/>
          <a:p>
            <a:pPr>
              <a:defRPr/>
            </a:pPr>
            <a:endParaRPr sz="3200">
              <a:latin typeface="Lato Light"/>
            </a:endParaRPr>
          </a:p>
        </p:txBody>
      </p:sp>
      <p:sp>
        <p:nvSpPr>
          <p:cNvPr id="156699" name="object 28">
            <a:extLst>
              <a:ext uri="{FF2B5EF4-FFF2-40B4-BE49-F238E27FC236}">
                <a16:creationId xmlns:a16="http://schemas.microsoft.com/office/drawing/2014/main" id="{42119001-9F6D-41EF-8379-76F0C849ECB6}"/>
              </a:ext>
            </a:extLst>
          </p:cNvPr>
          <p:cNvSpPr txBox="1">
            <a:spLocks noChangeArrowheads="1"/>
          </p:cNvSpPr>
          <p:nvPr/>
        </p:nvSpPr>
        <p:spPr bwMode="auto">
          <a:xfrm>
            <a:off x="16586439" y="7476937"/>
            <a:ext cx="4023611" cy="125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60944" rIns="0" bIns="0">
            <a:spAutoFit/>
          </a:bodyPr>
          <a:lstStyle>
            <a:lvl1pPr marL="954088" indent="-922338">
              <a:defRPr sz="3600">
                <a:solidFill>
                  <a:schemeClr val="tx1"/>
                </a:solidFill>
                <a:latin typeface="Lato Light" panose="020F0502020204030203" pitchFamily="34" charset="0"/>
              </a:defRPr>
            </a:lvl1pPr>
            <a:lvl2pPr>
              <a:defRPr sz="3600">
                <a:solidFill>
                  <a:schemeClr val="tx1"/>
                </a:solidFill>
                <a:latin typeface="Lato Light" panose="020F0502020204030203" pitchFamily="34" charset="0"/>
              </a:defRPr>
            </a:lvl2pPr>
            <a:lvl3pPr>
              <a:defRPr sz="3600">
                <a:solidFill>
                  <a:schemeClr val="tx1"/>
                </a:solidFill>
                <a:latin typeface="Lato Light" panose="020F0502020204030203" pitchFamily="34" charset="0"/>
              </a:defRPr>
            </a:lvl3pPr>
            <a:lvl4pPr>
              <a:defRPr sz="3600">
                <a:solidFill>
                  <a:schemeClr val="tx1"/>
                </a:solidFill>
                <a:latin typeface="Lato Light" panose="020F0502020204030203" pitchFamily="34" charset="0"/>
              </a:defRPr>
            </a:lvl4pPr>
            <a:lvl5pPr>
              <a:defRPr sz="3600">
                <a:solidFill>
                  <a:schemeClr val="tx1"/>
                </a:solidFill>
                <a:latin typeface="Lato Light" panose="020F0502020204030203" pitchFamily="34" charset="0"/>
              </a:defRPr>
            </a:lvl5pPr>
            <a:lvl6pPr marL="4113213" indent="-1827213" defTabSz="1827213" eaLnBrk="0" fontAlgn="base" hangingPunct="0">
              <a:spcBef>
                <a:spcPct val="0"/>
              </a:spcBef>
              <a:spcAft>
                <a:spcPct val="0"/>
              </a:spcAft>
              <a:defRPr sz="3600">
                <a:solidFill>
                  <a:schemeClr val="tx1"/>
                </a:solidFill>
                <a:latin typeface="Lato Light" panose="020F0502020204030203" pitchFamily="34" charset="0"/>
              </a:defRPr>
            </a:lvl6pPr>
            <a:lvl7pPr marL="4570413" indent="-1827213" defTabSz="1827213" eaLnBrk="0" fontAlgn="base" hangingPunct="0">
              <a:spcBef>
                <a:spcPct val="0"/>
              </a:spcBef>
              <a:spcAft>
                <a:spcPct val="0"/>
              </a:spcAft>
              <a:defRPr sz="3600">
                <a:solidFill>
                  <a:schemeClr val="tx1"/>
                </a:solidFill>
                <a:latin typeface="Lato Light" panose="020F0502020204030203" pitchFamily="34" charset="0"/>
              </a:defRPr>
            </a:lvl7pPr>
            <a:lvl8pPr marL="5027613" indent="-1827213" defTabSz="1827213" eaLnBrk="0" fontAlgn="base" hangingPunct="0">
              <a:spcBef>
                <a:spcPct val="0"/>
              </a:spcBef>
              <a:spcAft>
                <a:spcPct val="0"/>
              </a:spcAft>
              <a:defRPr sz="3600">
                <a:solidFill>
                  <a:schemeClr val="tx1"/>
                </a:solidFill>
                <a:latin typeface="Lato Light" panose="020F0502020204030203" pitchFamily="34" charset="0"/>
              </a:defRPr>
            </a:lvl8pPr>
            <a:lvl9pPr marL="5484813" indent="-1827213" defTabSz="1827213" eaLnBrk="0" fontAlgn="base" hangingPunct="0">
              <a:spcBef>
                <a:spcPct val="0"/>
              </a:spcBef>
              <a:spcAft>
                <a:spcPct val="0"/>
              </a:spcAft>
              <a:defRPr sz="3600">
                <a:solidFill>
                  <a:schemeClr val="tx1"/>
                </a:solidFill>
                <a:latin typeface="Lato Light" panose="020F0502020204030203" pitchFamily="34" charset="0"/>
              </a:defRPr>
            </a:lvl9pPr>
          </a:lstStyle>
          <a:p>
            <a:pPr>
              <a:lnSpc>
                <a:spcPts val="4400"/>
              </a:lnSpc>
              <a:spcBef>
                <a:spcPts val="475"/>
              </a:spcBef>
            </a:pPr>
            <a:r>
              <a:rPr lang="en-US" altLang="en-US" sz="3200" b="1" dirty="0">
                <a:latin typeface="Arial" panose="020B0604020202020204" pitchFamily="34" charset="0"/>
                <a:cs typeface="Arial" panose="020B0604020202020204" pitchFamily="34" charset="0"/>
              </a:rPr>
              <a:t>Trend</a:t>
            </a:r>
          </a:p>
          <a:p>
            <a:pPr>
              <a:lnSpc>
                <a:spcPts val="4400"/>
              </a:lnSpc>
              <a:spcBef>
                <a:spcPts val="475"/>
              </a:spcBef>
            </a:pPr>
            <a:r>
              <a:rPr lang="en-US" altLang="en-US" sz="3200" b="1" dirty="0">
                <a:latin typeface="Arial" panose="020B0604020202020204" pitchFamily="34" charset="0"/>
                <a:cs typeface="Arial" panose="020B0604020202020204" pitchFamily="34" charset="0"/>
              </a:rPr>
              <a:t>opportunity/ risk</a:t>
            </a:r>
            <a:endParaRPr lang="en-US" altLang="en-US" sz="3200" dirty="0">
              <a:latin typeface="Arial" panose="020B0604020202020204" pitchFamily="34" charset="0"/>
              <a:cs typeface="Arial" panose="020B0604020202020204" pitchFamily="34" charset="0"/>
            </a:endParaRPr>
          </a:p>
        </p:txBody>
      </p:sp>
      <p:sp>
        <p:nvSpPr>
          <p:cNvPr id="29" name="object 29">
            <a:extLst>
              <a:ext uri="{FF2B5EF4-FFF2-40B4-BE49-F238E27FC236}">
                <a16:creationId xmlns:a16="http://schemas.microsoft.com/office/drawing/2014/main" id="{A15F2143-0B5B-42D2-98A9-DFE7859D0162}"/>
              </a:ext>
            </a:extLst>
          </p:cNvPr>
          <p:cNvSpPr/>
          <p:nvPr/>
        </p:nvSpPr>
        <p:spPr>
          <a:xfrm>
            <a:off x="19157139" y="6291198"/>
            <a:ext cx="1662113" cy="44450"/>
          </a:xfrm>
          <a:custGeom>
            <a:avLst/>
            <a:gdLst/>
            <a:ahLst/>
            <a:cxnLst/>
            <a:rect l="l" t="t" r="r" b="b"/>
            <a:pathLst>
              <a:path w="623570" h="17144">
                <a:moveTo>
                  <a:pt x="0" y="0"/>
                </a:moveTo>
                <a:lnTo>
                  <a:pt x="622971" y="17037"/>
                </a:lnTo>
              </a:path>
            </a:pathLst>
          </a:custGeom>
          <a:ln w="9524">
            <a:solidFill>
              <a:srgbClr val="595959"/>
            </a:solidFill>
          </a:ln>
        </p:spPr>
        <p:txBody>
          <a:bodyPr lIns="0" tIns="0" rIns="0" bIns="0"/>
          <a:lstStyle/>
          <a:p>
            <a:pPr>
              <a:defRPr/>
            </a:pPr>
            <a:endParaRPr sz="9598">
              <a:latin typeface="Lato Light"/>
            </a:endParaRPr>
          </a:p>
        </p:txBody>
      </p:sp>
      <p:sp>
        <p:nvSpPr>
          <p:cNvPr id="30" name="object 30">
            <a:extLst>
              <a:ext uri="{FF2B5EF4-FFF2-40B4-BE49-F238E27FC236}">
                <a16:creationId xmlns:a16="http://schemas.microsoft.com/office/drawing/2014/main" id="{EECED995-BC10-4CA2-BB35-846E91ACE434}"/>
              </a:ext>
            </a:extLst>
          </p:cNvPr>
          <p:cNvSpPr/>
          <p:nvPr/>
        </p:nvSpPr>
        <p:spPr>
          <a:xfrm>
            <a:off x="20765204" y="6279504"/>
            <a:ext cx="115888" cy="84138"/>
          </a:xfrm>
          <a:custGeom>
            <a:avLst/>
            <a:gdLst/>
            <a:ahLst/>
            <a:cxnLst/>
            <a:rect l="l" t="t" r="r" b="b"/>
            <a:pathLst>
              <a:path w="43815" h="31750">
                <a:moveTo>
                  <a:pt x="0" y="31453"/>
                </a:moveTo>
                <a:lnTo>
                  <a:pt x="859" y="0"/>
                </a:lnTo>
                <a:lnTo>
                  <a:pt x="43638" y="16908"/>
                </a:lnTo>
                <a:lnTo>
                  <a:pt x="0" y="31453"/>
                </a:lnTo>
                <a:close/>
              </a:path>
            </a:pathLst>
          </a:custGeom>
          <a:solidFill>
            <a:srgbClr val="595959"/>
          </a:solidFill>
        </p:spPr>
        <p:txBody>
          <a:bodyPr lIns="0" tIns="0" rIns="0" bIns="0"/>
          <a:lstStyle/>
          <a:p>
            <a:pPr>
              <a:defRPr/>
            </a:pPr>
            <a:endParaRPr sz="9598">
              <a:latin typeface="Lato Light"/>
            </a:endParaRPr>
          </a:p>
        </p:txBody>
      </p:sp>
      <p:sp>
        <p:nvSpPr>
          <p:cNvPr id="31" name="object 31">
            <a:extLst>
              <a:ext uri="{FF2B5EF4-FFF2-40B4-BE49-F238E27FC236}">
                <a16:creationId xmlns:a16="http://schemas.microsoft.com/office/drawing/2014/main" id="{6BBD0D66-7A54-4452-96C9-FF04F925D24F}"/>
              </a:ext>
            </a:extLst>
          </p:cNvPr>
          <p:cNvSpPr/>
          <p:nvPr/>
        </p:nvSpPr>
        <p:spPr>
          <a:xfrm>
            <a:off x="20819252" y="6293579"/>
            <a:ext cx="115888" cy="84138"/>
          </a:xfrm>
          <a:custGeom>
            <a:avLst/>
            <a:gdLst/>
            <a:ahLst/>
            <a:cxnLst/>
            <a:rect l="l" t="t" r="r" b="b"/>
            <a:pathLst>
              <a:path w="43815" h="31750">
                <a:moveTo>
                  <a:pt x="0" y="31453"/>
                </a:moveTo>
                <a:lnTo>
                  <a:pt x="43638" y="16908"/>
                </a:lnTo>
                <a:lnTo>
                  <a:pt x="859" y="0"/>
                </a:lnTo>
                <a:lnTo>
                  <a:pt x="0" y="31453"/>
                </a:lnTo>
                <a:close/>
              </a:path>
            </a:pathLst>
          </a:custGeom>
          <a:ln w="9524">
            <a:solidFill>
              <a:srgbClr val="595959"/>
            </a:solidFill>
          </a:ln>
        </p:spPr>
        <p:txBody>
          <a:bodyPr lIns="0" tIns="0" rIns="0" bIns="0"/>
          <a:lstStyle/>
          <a:p>
            <a:pPr>
              <a:defRPr/>
            </a:pPr>
            <a:endParaRPr sz="9598">
              <a:latin typeface="Lato Light"/>
            </a:endParaRPr>
          </a:p>
        </p:txBody>
      </p:sp>
      <p:sp>
        <p:nvSpPr>
          <p:cNvPr id="38" name="object 38">
            <a:extLst>
              <a:ext uri="{FF2B5EF4-FFF2-40B4-BE49-F238E27FC236}">
                <a16:creationId xmlns:a16="http://schemas.microsoft.com/office/drawing/2014/main" id="{181B1724-A35E-4D45-B0E0-E4107F781331}"/>
              </a:ext>
            </a:extLst>
          </p:cNvPr>
          <p:cNvSpPr txBox="1"/>
          <p:nvPr/>
        </p:nvSpPr>
        <p:spPr>
          <a:xfrm>
            <a:off x="20996350" y="5910211"/>
            <a:ext cx="5078412" cy="526631"/>
          </a:xfrm>
          <a:prstGeom prst="rect">
            <a:avLst/>
          </a:prstGeom>
        </p:spPr>
        <p:txBody>
          <a:bodyPr lIns="0" tIns="33858" rIns="0" bIns="0">
            <a:spAutoFit/>
          </a:bodyPr>
          <a:lstStyle/>
          <a:p>
            <a:pPr marL="33858">
              <a:spcBef>
                <a:spcPts val="2706"/>
              </a:spcBef>
              <a:defRPr/>
            </a:pPr>
            <a:r>
              <a:rPr lang="en-US" sz="3200" b="1" spc="-13" dirty="0">
                <a:latin typeface="Arial"/>
                <a:cs typeface="Arial"/>
              </a:rPr>
              <a:t>Sales forecast</a:t>
            </a:r>
            <a:endParaRPr sz="3200" dirty="0">
              <a:latin typeface="Arial"/>
              <a:cs typeface="Arial"/>
            </a:endParaRPr>
          </a:p>
        </p:txBody>
      </p:sp>
      <p:sp>
        <p:nvSpPr>
          <p:cNvPr id="40" name="object 40">
            <a:extLst>
              <a:ext uri="{FF2B5EF4-FFF2-40B4-BE49-F238E27FC236}">
                <a16:creationId xmlns:a16="http://schemas.microsoft.com/office/drawing/2014/main" id="{359D5CCF-ABD8-4314-A8FE-751D5DBE3A0D}"/>
              </a:ext>
            </a:extLst>
          </p:cNvPr>
          <p:cNvSpPr txBox="1"/>
          <p:nvPr/>
        </p:nvSpPr>
        <p:spPr>
          <a:xfrm>
            <a:off x="1479163" y="1786481"/>
            <a:ext cx="9459100" cy="526631"/>
          </a:xfrm>
          <a:prstGeom prst="rect">
            <a:avLst/>
          </a:prstGeom>
        </p:spPr>
        <p:txBody>
          <a:bodyPr wrap="square" lIns="0" tIns="33858" rIns="0" bIns="0">
            <a:spAutoFit/>
          </a:bodyPr>
          <a:lstStyle/>
          <a:p>
            <a:pPr marL="33858">
              <a:spcBef>
                <a:spcPts val="267"/>
              </a:spcBef>
              <a:defRPr/>
            </a:pPr>
            <a:r>
              <a:rPr sz="3200" b="1" spc="-107" dirty="0">
                <a:solidFill>
                  <a:schemeClr val="accent1">
                    <a:lumMod val="60000"/>
                    <a:lumOff val="40000"/>
                  </a:schemeClr>
                </a:solidFill>
                <a:latin typeface="Arial Black"/>
                <a:cs typeface="Arial Black"/>
              </a:rPr>
              <a:t>Integrate</a:t>
            </a:r>
            <a:r>
              <a:rPr sz="3200" b="1" spc="-544" dirty="0">
                <a:solidFill>
                  <a:schemeClr val="accent1">
                    <a:lumMod val="60000"/>
                    <a:lumOff val="40000"/>
                  </a:schemeClr>
                </a:solidFill>
                <a:latin typeface="Arial Black"/>
                <a:cs typeface="Arial Black"/>
              </a:rPr>
              <a:t> </a:t>
            </a:r>
            <a:r>
              <a:rPr lang="en-US" sz="3200" b="1" spc="80" dirty="0">
                <a:solidFill>
                  <a:schemeClr val="accent1">
                    <a:lumMod val="60000"/>
                    <a:lumOff val="40000"/>
                  </a:schemeClr>
                </a:solidFill>
                <a:latin typeface="Arial Black"/>
                <a:cs typeface="Arial Black"/>
              </a:rPr>
              <a:t>more than one</a:t>
            </a:r>
            <a:r>
              <a:rPr sz="3200" b="1" spc="-544" dirty="0">
                <a:solidFill>
                  <a:schemeClr val="accent1">
                    <a:lumMod val="60000"/>
                    <a:lumOff val="40000"/>
                  </a:schemeClr>
                </a:solidFill>
                <a:latin typeface="Arial Black"/>
                <a:cs typeface="Arial Black"/>
              </a:rPr>
              <a:t> </a:t>
            </a:r>
            <a:r>
              <a:rPr sz="3200" b="1" spc="-413" dirty="0">
                <a:solidFill>
                  <a:schemeClr val="accent1">
                    <a:lumMod val="60000"/>
                    <a:lumOff val="40000"/>
                  </a:schemeClr>
                </a:solidFill>
                <a:latin typeface="Arial Black"/>
                <a:cs typeface="Arial Black"/>
              </a:rPr>
              <a:t>ML</a:t>
            </a:r>
            <a:r>
              <a:rPr sz="3200" b="1" spc="-544" dirty="0">
                <a:solidFill>
                  <a:schemeClr val="accent1">
                    <a:lumMod val="60000"/>
                    <a:lumOff val="40000"/>
                  </a:schemeClr>
                </a:solidFill>
                <a:latin typeface="Arial Black"/>
                <a:cs typeface="Arial Black"/>
              </a:rPr>
              <a:t> </a:t>
            </a:r>
            <a:r>
              <a:rPr sz="3200" b="1" spc="-67" dirty="0">
                <a:solidFill>
                  <a:schemeClr val="accent1">
                    <a:lumMod val="60000"/>
                    <a:lumOff val="40000"/>
                  </a:schemeClr>
                </a:solidFill>
                <a:latin typeface="Arial Black"/>
                <a:cs typeface="Arial Black"/>
              </a:rPr>
              <a:t>module</a:t>
            </a:r>
            <a:endParaRPr sz="3200" dirty="0">
              <a:solidFill>
                <a:schemeClr val="accent1">
                  <a:lumMod val="60000"/>
                  <a:lumOff val="40000"/>
                </a:schemeClr>
              </a:solidFill>
              <a:latin typeface="Arial Black"/>
              <a:cs typeface="Arial Black"/>
            </a:endParaRPr>
          </a:p>
        </p:txBody>
      </p:sp>
      <p:pic>
        <p:nvPicPr>
          <p:cNvPr id="41" name="Picture 40">
            <a:extLst>
              <a:ext uri="{FF2B5EF4-FFF2-40B4-BE49-F238E27FC236}">
                <a16:creationId xmlns:a16="http://schemas.microsoft.com/office/drawing/2014/main" id="{937B8872-53A7-4923-92CC-FDD6A3F89428}"/>
              </a:ext>
            </a:extLst>
          </p:cNvPr>
          <p:cNvPicPr>
            <a:picLocks noChangeAspect="1"/>
          </p:cNvPicPr>
          <p:nvPr/>
        </p:nvPicPr>
        <p:blipFill>
          <a:blip r:embed="rId8"/>
          <a:stretch>
            <a:fillRect/>
          </a:stretch>
        </p:blipFill>
        <p:spPr>
          <a:xfrm>
            <a:off x="21374586" y="11340307"/>
            <a:ext cx="2736618" cy="2020887"/>
          </a:xfrm>
          <a:prstGeom prst="rect">
            <a:avLst/>
          </a:prstGeom>
        </p:spPr>
      </p:pic>
      <p:sp>
        <p:nvSpPr>
          <p:cNvPr id="44" name="TextBox 43">
            <a:extLst>
              <a:ext uri="{FF2B5EF4-FFF2-40B4-BE49-F238E27FC236}">
                <a16:creationId xmlns:a16="http://schemas.microsoft.com/office/drawing/2014/main" id="{55F934D6-3422-4D40-9584-0520AED13BB1}"/>
              </a:ext>
            </a:extLst>
          </p:cNvPr>
          <p:cNvSpPr txBox="1"/>
          <p:nvPr/>
        </p:nvSpPr>
        <p:spPr>
          <a:xfrm>
            <a:off x="1034607" y="10734116"/>
            <a:ext cx="17380984" cy="2862322"/>
          </a:xfrm>
          <a:prstGeom prst="rect">
            <a:avLst/>
          </a:prstGeom>
          <a:noFill/>
        </p:spPr>
        <p:txBody>
          <a:bodyPr wrap="square">
            <a:spAutoFit/>
          </a:bodyPr>
          <a:lstStyle/>
          <a:p>
            <a:pPr marL="571500" indent="-571500">
              <a:buFont typeface="Arial" panose="020B0604020202020204" pitchFamily="34" charset="0"/>
              <a:buChar char="•"/>
            </a:pPr>
            <a:r>
              <a:rPr lang="en-US" b="0" i="0" dirty="0">
                <a:solidFill>
                  <a:srgbClr val="2D2D2D"/>
                </a:solidFill>
                <a:effectLst/>
                <a:latin typeface="+mn-lt"/>
              </a:rPr>
              <a:t>minimize prediction error – find the relationships and parameters that maximize prediction accuracy.  </a:t>
            </a:r>
          </a:p>
          <a:p>
            <a:pPr marL="571500" indent="-571500">
              <a:buFont typeface="Arial" panose="020B0604020202020204" pitchFamily="34" charset="0"/>
              <a:buChar char="•"/>
            </a:pPr>
            <a:r>
              <a:rPr lang="en-US" sz="3600" dirty="0">
                <a:latin typeface="+mn-lt"/>
                <a:ea typeface="Tahoma" panose="020B0604030504040204" pitchFamily="34" charset="0"/>
                <a:cs typeface="Tahoma" panose="020B0604030504040204" pitchFamily="34" charset="0"/>
              </a:rPr>
              <a:t>Deep learning model produces level of insight unattainable by hard-coded rules and produces results better than human</a:t>
            </a:r>
          </a:p>
          <a:p>
            <a:r>
              <a:rPr lang="en-US" b="0" i="0" dirty="0">
                <a:solidFill>
                  <a:srgbClr val="2D2D2D"/>
                </a:solidFill>
                <a:effectLst/>
                <a:latin typeface="open-sans"/>
              </a:rPr>
              <a:t> </a:t>
            </a:r>
            <a:endParaRPr lang="en-US"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28">
            <a:extLst>
              <a:ext uri="{FF2B5EF4-FFF2-40B4-BE49-F238E27FC236}">
                <a16:creationId xmlns:a16="http://schemas.microsoft.com/office/drawing/2014/main" id="{D5F59624-1B90-4281-AAF3-E9FC6BDA550B}"/>
              </a:ext>
            </a:extLst>
          </p:cNvPr>
          <p:cNvSpPr>
            <a:spLocks noChangeArrowheads="1"/>
          </p:cNvSpPr>
          <p:nvPr/>
        </p:nvSpPr>
        <p:spPr bwMode="auto">
          <a:xfrm>
            <a:off x="954087" y="531813"/>
            <a:ext cx="20297307"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90000"/>
              </a:lnSpc>
            </a:pPr>
            <a:r>
              <a:rPr lang="en-GB" altLang="en-US" sz="6000" b="1" dirty="0">
                <a:latin typeface="Segoe UI" panose="020B0502040204020203" pitchFamily="34" charset="0"/>
                <a:cs typeface="Segoe UI" panose="020B0502040204020203" pitchFamily="34" charset="0"/>
              </a:rPr>
              <a:t>Our company … </a:t>
            </a:r>
          </a:p>
        </p:txBody>
      </p:sp>
      <p:pic>
        <p:nvPicPr>
          <p:cNvPr id="3" name="Picture 2">
            <a:extLst>
              <a:ext uri="{FF2B5EF4-FFF2-40B4-BE49-F238E27FC236}">
                <a16:creationId xmlns:a16="http://schemas.microsoft.com/office/drawing/2014/main" id="{87CFBD84-7AB1-43A1-A028-0D17CF79DFE7}"/>
              </a:ext>
            </a:extLst>
          </p:cNvPr>
          <p:cNvPicPr>
            <a:picLocks noChangeAspect="1"/>
          </p:cNvPicPr>
          <p:nvPr/>
        </p:nvPicPr>
        <p:blipFill>
          <a:blip r:embed="rId3"/>
          <a:stretch>
            <a:fillRect/>
          </a:stretch>
        </p:blipFill>
        <p:spPr>
          <a:xfrm>
            <a:off x="21482535" y="11659782"/>
            <a:ext cx="2736618" cy="2020887"/>
          </a:xfrm>
          <a:prstGeom prst="rect">
            <a:avLst/>
          </a:prstGeom>
        </p:spPr>
      </p:pic>
      <p:grpSp>
        <p:nvGrpSpPr>
          <p:cNvPr id="10" name="Group 9">
            <a:extLst>
              <a:ext uri="{FF2B5EF4-FFF2-40B4-BE49-F238E27FC236}">
                <a16:creationId xmlns:a16="http://schemas.microsoft.com/office/drawing/2014/main" id="{87D9F9F2-85C6-4F96-9423-8AC9AE259723}"/>
              </a:ext>
            </a:extLst>
          </p:cNvPr>
          <p:cNvGrpSpPr/>
          <p:nvPr/>
        </p:nvGrpSpPr>
        <p:grpSpPr>
          <a:xfrm>
            <a:off x="790292" y="2374374"/>
            <a:ext cx="19631308" cy="9716026"/>
            <a:chOff x="790292" y="2374374"/>
            <a:chExt cx="19407788" cy="9716026"/>
          </a:xfrm>
        </p:grpSpPr>
        <p:sp>
          <p:nvSpPr>
            <p:cNvPr id="43" name="Textplatzhalter 7">
              <a:extLst>
                <a:ext uri="{FF2B5EF4-FFF2-40B4-BE49-F238E27FC236}">
                  <a16:creationId xmlns:a16="http://schemas.microsoft.com/office/drawing/2014/main" id="{C5B37397-C7A4-4494-9C84-EE57C15DCBEF}"/>
                </a:ext>
              </a:extLst>
            </p:cNvPr>
            <p:cNvSpPr txBox="1">
              <a:spLocks/>
            </p:cNvSpPr>
            <p:nvPr/>
          </p:nvSpPr>
          <p:spPr>
            <a:xfrm>
              <a:off x="1704692" y="2374374"/>
              <a:ext cx="18493388" cy="9716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359730" tIns="359730" rIns="359730" bIns="359730" numCol="1" anchor="t"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28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9pPr>
            </a:lstStyle>
            <a:p>
              <a:pPr algn="just" defTabSz="914400">
                <a:lnSpc>
                  <a:spcPct val="110000"/>
                </a:lnSpc>
              </a:pPr>
              <a:r>
                <a:rPr lang="en-GB" altLang="en-US" kern="0" dirty="0" err="1">
                  <a:solidFill>
                    <a:schemeClr val="tx1"/>
                  </a:solidFill>
                  <a:latin typeface="Segoe UI" panose="020B0502040204020203" pitchFamily="34" charset="0"/>
                  <a:cs typeface="Segoe UI" panose="020B0502040204020203" pitchFamily="34" charset="0"/>
                </a:rPr>
                <a:t>Igmako</a:t>
              </a:r>
              <a:r>
                <a:rPr lang="en-GB" altLang="en-US" kern="0" dirty="0">
                  <a:solidFill>
                    <a:schemeClr val="tx1"/>
                  </a:solidFill>
                  <a:latin typeface="Segoe UI" panose="020B0502040204020203" pitchFamily="34" charset="0"/>
                  <a:cs typeface="Segoe UI" panose="020B0502040204020203" pitchFamily="34" charset="0"/>
                </a:rPr>
                <a:t> Smart Solutions takes roots from a team of experienced experts and thus gathered competences needed to address end-to-end telecommunications solutions for the entire range of access, transport and mission-critical products, technologies and services for both private and public sector customers and we are active in the fields of telecom, enterprise, industrial and public infrastructure.</a:t>
              </a:r>
            </a:p>
            <a:p>
              <a:pPr algn="just" defTabSz="914400">
                <a:lnSpc>
                  <a:spcPct val="110000"/>
                </a:lnSpc>
              </a:pPr>
              <a:endParaRPr lang="en-GB" altLang="en-US" kern="0" dirty="0">
                <a:solidFill>
                  <a:schemeClr val="tx1"/>
                </a:solidFill>
                <a:latin typeface="Segoe UI" panose="020B0502040204020203" pitchFamily="34" charset="0"/>
                <a:cs typeface="Segoe UI" panose="020B0502040204020203" pitchFamily="34" charset="0"/>
              </a:endParaRPr>
            </a:p>
            <a:p>
              <a:pPr algn="just" defTabSz="914400">
                <a:lnSpc>
                  <a:spcPct val="110000"/>
                </a:lnSpc>
              </a:pPr>
              <a:endParaRPr lang="en-GB" altLang="en-US" kern="0" dirty="0">
                <a:solidFill>
                  <a:schemeClr val="tx1"/>
                </a:solidFill>
                <a:latin typeface="Segoe UI" panose="020B0502040204020203" pitchFamily="34" charset="0"/>
                <a:cs typeface="Segoe UI" panose="020B0502040204020203" pitchFamily="34" charset="0"/>
              </a:endParaRPr>
            </a:p>
            <a:p>
              <a:pPr algn="just" defTabSz="914400">
                <a:lnSpc>
                  <a:spcPct val="110000"/>
                </a:lnSpc>
              </a:pPr>
              <a:r>
                <a:rPr lang="en-GB" altLang="en-US" kern="0" dirty="0" err="1">
                  <a:solidFill>
                    <a:schemeClr val="tx1"/>
                  </a:solidFill>
                  <a:latin typeface="Segoe UI" panose="020B0502040204020203" pitchFamily="34" charset="0"/>
                  <a:cs typeface="Segoe UI" panose="020B0502040204020203" pitchFamily="34" charset="0"/>
                </a:rPr>
                <a:t>Igmako</a:t>
              </a:r>
              <a:r>
                <a:rPr lang="en-GB" altLang="en-US" kern="0" dirty="0">
                  <a:solidFill>
                    <a:schemeClr val="tx1"/>
                  </a:solidFill>
                  <a:latin typeface="Segoe UI" panose="020B0502040204020203" pitchFamily="34" charset="0"/>
                  <a:cs typeface="Segoe UI" panose="020B0502040204020203" pitchFamily="34" charset="0"/>
                </a:rPr>
                <a:t> Smart Solutions is a trusted partner to organisations who benefit from a comprehensive array of services spanning design, supply, construction, installation, commissioning and maintenance of telecommunication infrastructure. </a:t>
              </a:r>
              <a:endParaRPr lang="sr-Latn-RS" altLang="en-US" kern="0" dirty="0">
                <a:solidFill>
                  <a:schemeClr val="tx1"/>
                </a:solidFill>
                <a:latin typeface="Segoe UI" panose="020B0502040204020203" pitchFamily="34" charset="0"/>
                <a:cs typeface="Segoe UI" panose="020B0502040204020203" pitchFamily="34" charset="0"/>
              </a:endParaRPr>
            </a:p>
            <a:p>
              <a:pPr algn="just" defTabSz="914400">
                <a:lnSpc>
                  <a:spcPct val="110000"/>
                </a:lnSpc>
              </a:pPr>
              <a:endParaRPr lang="sr-Latn-RS" altLang="en-US" kern="0" dirty="0">
                <a:solidFill>
                  <a:schemeClr val="tx1"/>
                </a:solidFill>
                <a:latin typeface="Segoe UI" panose="020B0502040204020203" pitchFamily="34" charset="0"/>
                <a:cs typeface="Segoe UI" panose="020B0502040204020203" pitchFamily="34" charset="0"/>
              </a:endParaRPr>
            </a:p>
            <a:p>
              <a:pPr algn="just" defTabSz="914400">
                <a:lnSpc>
                  <a:spcPct val="110000"/>
                </a:lnSpc>
              </a:pPr>
              <a:r>
                <a:rPr lang="sr-Latn-RS" altLang="en-US" kern="0" dirty="0" err="1">
                  <a:solidFill>
                    <a:schemeClr val="tx1"/>
                  </a:solidFill>
                  <a:latin typeface="Segoe UI" panose="020B0502040204020203" pitchFamily="34" charset="0"/>
                  <a:cs typeface="Segoe UI" panose="020B0502040204020203" pitchFamily="34" charset="0"/>
                </a:rPr>
                <a:t>By</a:t>
              </a:r>
              <a:r>
                <a:rPr lang="sr-Latn-RS" altLang="en-US" kern="0" dirty="0">
                  <a:solidFill>
                    <a:schemeClr val="tx1"/>
                  </a:solidFill>
                  <a:latin typeface="Segoe UI" panose="020B0502040204020203" pitchFamily="34" charset="0"/>
                  <a:cs typeface="Segoe UI" panose="020B0502040204020203" pitchFamily="34" charset="0"/>
                </a:rPr>
                <a:t> </a:t>
              </a:r>
              <a:r>
                <a:rPr lang="sr-Latn-RS" altLang="en-US" kern="0" dirty="0" err="1">
                  <a:solidFill>
                    <a:schemeClr val="tx1"/>
                  </a:solidFill>
                  <a:latin typeface="Segoe UI" panose="020B0502040204020203" pitchFamily="34" charset="0"/>
                  <a:cs typeface="Segoe UI" panose="020B0502040204020203" pitchFamily="34" charset="0"/>
                </a:rPr>
                <a:t>acquiri</a:t>
              </a:r>
              <a:r>
                <a:rPr lang="en-GB" altLang="en-US" kern="0" dirty="0">
                  <a:solidFill>
                    <a:schemeClr val="tx1"/>
                  </a:solidFill>
                  <a:latin typeface="Segoe UI" panose="020B0502040204020203" pitchFamily="34" charset="0"/>
                  <a:cs typeface="Segoe UI" panose="020B0502040204020203" pitchFamily="34" charset="0"/>
                </a:rPr>
                <a:t>ng Kapsch Serbia team, </a:t>
              </a:r>
              <a:r>
                <a:rPr lang="en-GB" altLang="en-US" kern="0" dirty="0" err="1">
                  <a:solidFill>
                    <a:schemeClr val="tx1"/>
                  </a:solidFill>
                  <a:latin typeface="Segoe UI" panose="020B0502040204020203" pitchFamily="34" charset="0"/>
                  <a:cs typeface="Segoe UI" panose="020B0502040204020203" pitchFamily="34" charset="0"/>
                </a:rPr>
                <a:t>Igmako</a:t>
              </a:r>
              <a:r>
                <a:rPr lang="en-GB" altLang="en-US" kern="0" dirty="0">
                  <a:solidFill>
                    <a:schemeClr val="tx1"/>
                  </a:solidFill>
                  <a:latin typeface="Segoe UI" panose="020B0502040204020203" pitchFamily="34" charset="0"/>
                  <a:cs typeface="Segoe UI" panose="020B0502040204020203" pitchFamily="34" charset="0"/>
                </a:rPr>
                <a:t> Smart Solutions gathered competences and experience to address mission-critical communications for the railway or road operators.</a:t>
              </a:r>
            </a:p>
            <a:p>
              <a:pPr algn="just" defTabSz="914400">
                <a:lnSpc>
                  <a:spcPct val="110000"/>
                </a:lnSpc>
              </a:pPr>
              <a:endParaRPr lang="en-GB" altLang="en-US" kern="0" dirty="0">
                <a:solidFill>
                  <a:schemeClr val="tx1"/>
                </a:solidFill>
                <a:latin typeface="Segoe UI" panose="020B0502040204020203" pitchFamily="34" charset="0"/>
                <a:cs typeface="Segoe UI" panose="020B0502040204020203" pitchFamily="34" charset="0"/>
              </a:endParaRPr>
            </a:p>
            <a:p>
              <a:pPr algn="just" defTabSz="914400">
                <a:lnSpc>
                  <a:spcPct val="110000"/>
                </a:lnSpc>
              </a:pPr>
              <a:endParaRPr lang="en-GB" altLang="en-US" kern="0" dirty="0">
                <a:solidFill>
                  <a:schemeClr val="tx1"/>
                </a:solidFill>
                <a:latin typeface="Segoe UI" panose="020B0502040204020203" pitchFamily="34" charset="0"/>
                <a:cs typeface="Segoe UI" panose="020B0502040204020203" pitchFamily="34" charset="0"/>
              </a:endParaRPr>
            </a:p>
            <a:p>
              <a:pPr algn="just" defTabSz="914400">
                <a:lnSpc>
                  <a:spcPct val="110000"/>
                </a:lnSpc>
              </a:pPr>
              <a:r>
                <a:rPr lang="en-GB" altLang="en-US" kern="0" dirty="0" err="1">
                  <a:solidFill>
                    <a:schemeClr val="tx1"/>
                  </a:solidFill>
                  <a:latin typeface="Segoe UI" panose="020B0502040204020203" pitchFamily="34" charset="0"/>
                  <a:cs typeface="Segoe UI" panose="020B0502040204020203" pitchFamily="34" charset="0"/>
                </a:rPr>
                <a:t>Igmako</a:t>
              </a:r>
              <a:r>
                <a:rPr lang="en-GB" altLang="en-US" kern="0" dirty="0">
                  <a:solidFill>
                    <a:schemeClr val="tx1"/>
                  </a:solidFill>
                  <a:latin typeface="Segoe UI" panose="020B0502040204020203" pitchFamily="34" charset="0"/>
                  <a:cs typeface="Segoe UI" panose="020B0502040204020203" pitchFamily="34" charset="0"/>
                </a:rPr>
                <a:t> Smart Solutions d.o.o. is the ideal partner to envision and accelerates enterprise transformation with innovative technologies and deep industry experience to deliver lasting value. The company works with an ecosystem of strategic partners to maximise value for clients and help them increase their business success.</a:t>
              </a:r>
            </a:p>
            <a:p>
              <a:pPr algn="just" defTabSz="914400">
                <a:lnSpc>
                  <a:spcPct val="110000"/>
                </a:lnSpc>
              </a:pPr>
              <a:endParaRPr lang="en-GB" altLang="en-US" kern="0" dirty="0">
                <a:solidFill>
                  <a:schemeClr val="tx1"/>
                </a:solidFill>
                <a:latin typeface="Segoe UI" panose="020B0502040204020203" pitchFamily="34" charset="0"/>
                <a:cs typeface="Segoe UI" panose="020B0502040204020203" pitchFamily="34" charset="0"/>
              </a:endParaRPr>
            </a:p>
          </p:txBody>
        </p:sp>
        <p:pic>
          <p:nvPicPr>
            <p:cNvPr id="9" name="Graphic 8" descr="Satellite dish outline">
              <a:extLst>
                <a:ext uri="{FF2B5EF4-FFF2-40B4-BE49-F238E27FC236}">
                  <a16:creationId xmlns:a16="http://schemas.microsoft.com/office/drawing/2014/main" id="{98584C53-A001-4F64-80E9-78F7DAFF33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264" y="2650227"/>
              <a:ext cx="914400" cy="914400"/>
            </a:xfrm>
            <a:prstGeom prst="rect">
              <a:avLst/>
            </a:prstGeom>
            <a:effectLst>
              <a:glow rad="63500">
                <a:schemeClr val="accent1">
                  <a:satMod val="175000"/>
                  <a:alpha val="40000"/>
                </a:schemeClr>
              </a:glow>
              <a:reflection blurRad="6350" stA="50000" endA="275" endPos="40000" dist="101600" dir="5400000" sy="-100000" algn="bl" rotWithShape="0"/>
            </a:effectLst>
          </p:spPr>
        </p:pic>
        <p:pic>
          <p:nvPicPr>
            <p:cNvPr id="57" name="Graphic 56" descr="Satellite dish outline">
              <a:extLst>
                <a:ext uri="{FF2B5EF4-FFF2-40B4-BE49-F238E27FC236}">
                  <a16:creationId xmlns:a16="http://schemas.microsoft.com/office/drawing/2014/main" id="{4AB09813-B373-4FB8-9444-E24B1905E9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0292" y="5415280"/>
              <a:ext cx="914400" cy="914400"/>
            </a:xfrm>
            <a:prstGeom prst="rect">
              <a:avLst/>
            </a:prstGeom>
            <a:effectLst>
              <a:glow rad="63500">
                <a:schemeClr val="accent1">
                  <a:satMod val="175000"/>
                  <a:alpha val="40000"/>
                </a:schemeClr>
              </a:glow>
              <a:reflection blurRad="6350" stA="50000" endA="275" endPos="40000" dist="101600" dir="5400000" sy="-100000" algn="bl" rotWithShape="0"/>
            </a:effectLst>
          </p:spPr>
        </p:pic>
        <p:pic>
          <p:nvPicPr>
            <p:cNvPr id="58" name="Graphic 57" descr="Satellite dish outline">
              <a:extLst>
                <a:ext uri="{FF2B5EF4-FFF2-40B4-BE49-F238E27FC236}">
                  <a16:creationId xmlns:a16="http://schemas.microsoft.com/office/drawing/2014/main" id="{12E08D09-D6F6-4826-9DCF-518D698A77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0292" y="9392920"/>
              <a:ext cx="914400" cy="914400"/>
            </a:xfrm>
            <a:prstGeom prst="rect">
              <a:avLst/>
            </a:prstGeom>
            <a:effectLst>
              <a:glow rad="63500">
                <a:schemeClr val="accent1">
                  <a:satMod val="175000"/>
                  <a:alpha val="40000"/>
                </a:schemeClr>
              </a:glow>
              <a:reflection blurRad="6350" stA="50000" endA="275" endPos="40000" dist="101600" dir="5400000" sy="-100000" algn="bl" rotWithShape="0"/>
            </a:effectLst>
          </p:spPr>
        </p:pic>
      </p:grpSp>
      <p:pic>
        <p:nvPicPr>
          <p:cNvPr id="11" name="Graphic 10" descr="Satellite dish outline">
            <a:extLst>
              <a:ext uri="{FF2B5EF4-FFF2-40B4-BE49-F238E27FC236}">
                <a16:creationId xmlns:a16="http://schemas.microsoft.com/office/drawing/2014/main" id="{C05B1F4A-F387-42B5-ADB4-7D5F32CC59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0291" y="7421113"/>
            <a:ext cx="924931" cy="914400"/>
          </a:xfrm>
          <a:prstGeom prst="rect">
            <a:avLst/>
          </a:prstGeom>
          <a:effectLst>
            <a:glow rad="63500">
              <a:schemeClr val="accent1">
                <a:satMod val="175000"/>
                <a:alpha val="40000"/>
              </a:schemeClr>
            </a:glow>
            <a:reflection blurRad="6350" stA="50000" endA="275" endPos="40000" dist="101600" dir="5400000" sy="-100000" algn="bl" rotWithShape="0"/>
          </a:effectLst>
        </p:spPr>
      </p:pic>
    </p:spTree>
    <p:extLst>
      <p:ext uri="{BB962C8B-B14F-4D97-AF65-F5344CB8AC3E}">
        <p14:creationId xmlns:p14="http://schemas.microsoft.com/office/powerpoint/2010/main" val="3100073864"/>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4706" y="356493"/>
            <a:ext cx="21025723" cy="1070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en-CA" sz="6798" b="1" dirty="0">
                <a:solidFill>
                  <a:srgbClr val="7E7E7E"/>
                </a:solidFill>
                <a:latin typeface="Segoe UI" panose="020B0502040204020203" pitchFamily="34" charset="0"/>
                <a:ea typeface="Segoe UI" panose="020B0502040204020203" pitchFamily="34" charset="0"/>
                <a:cs typeface="Segoe UI" panose="020B0502040204020203" pitchFamily="34" charset="0"/>
              </a:rPr>
              <a:t>Indoor and outdoor tracking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114" y="1598740"/>
            <a:ext cx="15456726" cy="11652193"/>
          </a:xfrm>
          <a:prstGeom prst="rect">
            <a:avLst/>
          </a:prstGeom>
        </p:spPr>
      </p:pic>
      <p:sp>
        <p:nvSpPr>
          <p:cNvPr id="5" name="Espace réservé du contenu 3"/>
          <p:cNvSpPr>
            <a:spLocks noGrp="1"/>
          </p:cNvSpPr>
          <p:nvPr>
            <p:ph sz="half" idx="2"/>
          </p:nvPr>
        </p:nvSpPr>
        <p:spPr>
          <a:xfrm>
            <a:off x="15473933" y="1001682"/>
            <a:ext cx="9017741" cy="8700410"/>
          </a:xfrm>
        </p:spPr>
        <p:txBody>
          <a:bodyPr>
            <a:normAutofit/>
          </a:bodyPr>
          <a:lstStyle/>
          <a:p>
            <a:r>
              <a:rPr lang="en-CA" sz="4399" u="sng" dirty="0">
                <a:latin typeface="Segoe UI" panose="020B0502040204020203" pitchFamily="34" charset="0"/>
                <a:ea typeface="Segoe UI" panose="020B0502040204020203" pitchFamily="34" charset="0"/>
                <a:cs typeface="Segoe UI" panose="020B0502040204020203" pitchFamily="34" charset="0"/>
              </a:rPr>
              <a:t>Basic location tracking</a:t>
            </a:r>
          </a:p>
          <a:p>
            <a:pPr lvl="1"/>
            <a:r>
              <a:rPr lang="en-CA" sz="3599" dirty="0">
                <a:latin typeface="Segoe UI" panose="020B0502040204020203" pitchFamily="34" charset="0"/>
                <a:ea typeface="Segoe UI" panose="020B0502040204020203" pitchFamily="34" charset="0"/>
                <a:cs typeface="Segoe UI" panose="020B0502040204020203" pitchFamily="34" charset="0"/>
              </a:rPr>
              <a:t>Per LTE physical Cell ID. Typically one cell-id (PCI) per level</a:t>
            </a:r>
          </a:p>
          <a:p>
            <a:pPr lvl="1"/>
            <a:r>
              <a:rPr lang="en-CA" sz="3599" dirty="0">
                <a:latin typeface="Segoe UI" panose="020B0502040204020203" pitchFamily="34" charset="0"/>
                <a:ea typeface="Segoe UI" panose="020B0502040204020203" pitchFamily="34" charset="0"/>
                <a:cs typeface="Segoe UI" panose="020B0502040204020203" pitchFamily="34" charset="0"/>
              </a:rPr>
              <a:t>Precision: 500m - 1 km</a:t>
            </a:r>
          </a:p>
          <a:p>
            <a:endParaRPr lang="en-CA" sz="4399" dirty="0">
              <a:latin typeface="Segoe UI" panose="020B0502040204020203" pitchFamily="34" charset="0"/>
              <a:ea typeface="Segoe UI" panose="020B0502040204020203" pitchFamily="34" charset="0"/>
              <a:cs typeface="Segoe UI" panose="020B0502040204020203" pitchFamily="34" charset="0"/>
            </a:endParaRPr>
          </a:p>
          <a:p>
            <a:r>
              <a:rPr lang="en-CA" sz="4399" u="sng" dirty="0">
                <a:latin typeface="Segoe UI" panose="020B0502040204020203" pitchFamily="34" charset="0"/>
                <a:ea typeface="Segoe UI" panose="020B0502040204020203" pitchFamily="34" charset="0"/>
                <a:cs typeface="Segoe UI" panose="020B0502040204020203" pitchFamily="34" charset="0"/>
              </a:rPr>
              <a:t>Advanced location tracking</a:t>
            </a:r>
          </a:p>
          <a:p>
            <a:pPr lvl="1"/>
            <a:r>
              <a:rPr lang="en-CA" sz="3599" dirty="0">
                <a:latin typeface="Segoe UI" panose="020B0502040204020203" pitchFamily="34" charset="0"/>
                <a:ea typeface="Segoe UI" panose="020B0502040204020203" pitchFamily="34" charset="0"/>
                <a:cs typeface="Segoe UI" panose="020B0502040204020203" pitchFamily="34" charset="0"/>
              </a:rPr>
              <a:t>Using external Bluetooth beacons</a:t>
            </a:r>
          </a:p>
          <a:p>
            <a:pPr lvl="1"/>
            <a:r>
              <a:rPr lang="en-CA" sz="3599" dirty="0">
                <a:latin typeface="Segoe UI" panose="020B0502040204020203" pitchFamily="34" charset="0"/>
                <a:ea typeface="Segoe UI" panose="020B0502040204020203" pitchFamily="34" charset="0"/>
                <a:cs typeface="Segoe UI" panose="020B0502040204020203" pitchFamily="34" charset="0"/>
              </a:rPr>
              <a:t>Low cost/power Bluetooth beacons installed on the walls</a:t>
            </a:r>
          </a:p>
          <a:p>
            <a:pPr lvl="1"/>
            <a:r>
              <a:rPr lang="en-CA" sz="3599" dirty="0">
                <a:latin typeface="Segoe UI" panose="020B0502040204020203" pitchFamily="34" charset="0"/>
                <a:ea typeface="Segoe UI" panose="020B0502040204020203" pitchFamily="34" charset="0"/>
                <a:cs typeface="Segoe UI" panose="020B0502040204020203" pitchFamily="34" charset="0"/>
              </a:rPr>
              <a:t>Precision: Less than 50 m</a:t>
            </a:r>
          </a:p>
          <a:p>
            <a:pPr lvl="1"/>
            <a:r>
              <a:rPr lang="en-CA" sz="3599" dirty="0">
                <a:latin typeface="Segoe UI" panose="020B0502040204020203" pitchFamily="34" charset="0"/>
                <a:ea typeface="Segoe UI" panose="020B0502040204020203" pitchFamily="34" charset="0"/>
                <a:cs typeface="Segoe UI" panose="020B0502040204020203" pitchFamily="34" charset="0"/>
              </a:rPr>
              <a:t>LTE + Bluetooth readers located on</a:t>
            </a:r>
          </a:p>
          <a:p>
            <a:pPr lvl="2"/>
            <a:r>
              <a:rPr lang="en-CA" sz="2799" dirty="0">
                <a:latin typeface="Segoe UI" panose="020B0502040204020203" pitchFamily="34" charset="0"/>
                <a:ea typeface="Segoe UI" panose="020B0502040204020203" pitchFamily="34" charset="0"/>
                <a:cs typeface="Segoe UI" panose="020B0502040204020203" pitchFamily="34" charset="0"/>
              </a:rPr>
              <a:t>Helmet</a:t>
            </a:r>
          </a:p>
          <a:p>
            <a:pPr lvl="2"/>
            <a:r>
              <a:rPr lang="en-CA" sz="2799" dirty="0">
                <a:latin typeface="Segoe UI" panose="020B0502040204020203" pitchFamily="34" charset="0"/>
                <a:ea typeface="Segoe UI" panose="020B0502040204020203" pitchFamily="34" charset="0"/>
                <a:cs typeface="Segoe UI" panose="020B0502040204020203" pitchFamily="34" charset="0"/>
              </a:rPr>
              <a:t>Phones</a:t>
            </a:r>
          </a:p>
          <a:p>
            <a:pPr lvl="2"/>
            <a:r>
              <a:rPr lang="en-CA" sz="2799" dirty="0">
                <a:latin typeface="Segoe UI" panose="020B0502040204020203" pitchFamily="34" charset="0"/>
                <a:ea typeface="Segoe UI" panose="020B0502040204020203" pitchFamily="34" charset="0"/>
                <a:cs typeface="Segoe UI" panose="020B0502040204020203" pitchFamily="34" charset="0"/>
              </a:rPr>
              <a:t>Vehicle</a:t>
            </a:r>
          </a:p>
        </p:txBody>
      </p:sp>
      <p:sp>
        <p:nvSpPr>
          <p:cNvPr id="6" name="TextBox 5"/>
          <p:cNvSpPr txBox="1"/>
          <p:nvPr/>
        </p:nvSpPr>
        <p:spPr>
          <a:xfrm>
            <a:off x="5027891" y="3905334"/>
            <a:ext cx="800219" cy="461537"/>
          </a:xfrm>
          <a:prstGeom prst="rect">
            <a:avLst/>
          </a:prstGeom>
          <a:noFill/>
        </p:spPr>
        <p:txBody>
          <a:bodyPr wrap="none" rtlCol="0">
            <a:spAutoFit/>
          </a:bodyPr>
          <a:lstStyle/>
          <a:p>
            <a:r>
              <a:rPr lang="en-CA" sz="2399" b="1" dirty="0">
                <a:latin typeface="Segoe UI" panose="020B0502040204020203" pitchFamily="34" charset="0"/>
                <a:ea typeface="Segoe UI" panose="020B0502040204020203" pitchFamily="34" charset="0"/>
                <a:cs typeface="Segoe UI" panose="020B0502040204020203" pitchFamily="34" charset="0"/>
              </a:rPr>
              <a:t>OPC</a:t>
            </a:r>
          </a:p>
        </p:txBody>
      </p:sp>
      <p:pic>
        <p:nvPicPr>
          <p:cNvPr id="7" name="Picture 6">
            <a:extLst>
              <a:ext uri="{FF2B5EF4-FFF2-40B4-BE49-F238E27FC236}">
                <a16:creationId xmlns:a16="http://schemas.microsoft.com/office/drawing/2014/main" id="{8FF764A1-7375-4134-A5D2-1F3A3C796A0A}"/>
              </a:ext>
            </a:extLst>
          </p:cNvPr>
          <p:cNvPicPr>
            <a:picLocks noChangeAspect="1"/>
          </p:cNvPicPr>
          <p:nvPr/>
        </p:nvPicPr>
        <p:blipFill>
          <a:blip r:embed="rId3"/>
          <a:stretch>
            <a:fillRect/>
          </a:stretch>
        </p:blipFill>
        <p:spPr>
          <a:xfrm>
            <a:off x="21520429" y="11422836"/>
            <a:ext cx="2736618" cy="2020887"/>
          </a:xfrm>
          <a:prstGeom prst="rect">
            <a:avLst/>
          </a:prstGeom>
        </p:spPr>
      </p:pic>
    </p:spTree>
    <p:extLst>
      <p:ext uri="{BB962C8B-B14F-4D97-AF65-F5344CB8AC3E}">
        <p14:creationId xmlns:p14="http://schemas.microsoft.com/office/powerpoint/2010/main" val="779124951"/>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7277" y="4622300"/>
            <a:ext cx="21025723" cy="2521205"/>
          </a:xfrm>
        </p:spPr>
        <p:txBody>
          <a:bodyPr>
            <a:normAutofit fontScale="92500" lnSpcReduction="20000"/>
          </a:bodyPr>
          <a:lstStyle/>
          <a:p>
            <a:pPr algn="ctr"/>
            <a:endParaRPr lang="en-CA" sz="8798" b="1" dirty="0"/>
          </a:p>
          <a:p>
            <a:pPr algn="ctr"/>
            <a:r>
              <a:rPr lang="en-CA" sz="10400" b="1" dirty="0">
                <a:latin typeface="Segoe UI" panose="020B0502040204020203" pitchFamily="34" charset="0"/>
                <a:ea typeface="Segoe UI" panose="020B0502040204020203" pitchFamily="34" charset="0"/>
                <a:cs typeface="Segoe UI" panose="020B0502040204020203" pitchFamily="34" charset="0"/>
              </a:rPr>
              <a:t>Example of LTE implementations</a:t>
            </a:r>
            <a:endParaRPr lang="fr-CA" sz="10400" b="1" dirty="0">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26CA6F11-5F5E-461D-AE91-60A659DEE071}"/>
              </a:ext>
            </a:extLst>
          </p:cNvPr>
          <p:cNvPicPr>
            <a:picLocks noChangeAspect="1"/>
          </p:cNvPicPr>
          <p:nvPr/>
        </p:nvPicPr>
        <p:blipFill>
          <a:blip r:embed="rId2"/>
          <a:stretch>
            <a:fillRect/>
          </a:stretch>
        </p:blipFill>
        <p:spPr>
          <a:xfrm>
            <a:off x="9452216" y="7755557"/>
            <a:ext cx="5705721" cy="4213455"/>
          </a:xfrm>
          <a:prstGeom prst="rect">
            <a:avLst/>
          </a:prstGeom>
        </p:spPr>
      </p:pic>
    </p:spTree>
    <p:extLst>
      <p:ext uri="{BB962C8B-B14F-4D97-AF65-F5344CB8AC3E}">
        <p14:creationId xmlns:p14="http://schemas.microsoft.com/office/powerpoint/2010/main" val="2678716970"/>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637988" y="628171"/>
            <a:ext cx="10272976" cy="1070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en-CA" sz="6798" b="1" dirty="0">
                <a:solidFill>
                  <a:srgbClr val="7E7E7E"/>
                </a:solidFill>
                <a:latin typeface="Segoe UI" panose="020B0502040204020203" pitchFamily="34" charset="0"/>
                <a:ea typeface="Segoe UI" panose="020B0502040204020203" pitchFamily="34" charset="0"/>
                <a:cs typeface="Segoe UI" panose="020B0502040204020203" pitchFamily="34" charset="0"/>
              </a:rPr>
              <a:t>Underground radios</a:t>
            </a:r>
          </a:p>
        </p:txBody>
      </p:sp>
      <p:pic>
        <p:nvPicPr>
          <p:cNvPr id="5" name="Picture 4">
            <a:extLst>
              <a:ext uri="{FF2B5EF4-FFF2-40B4-BE49-F238E27FC236}">
                <a16:creationId xmlns:a16="http://schemas.microsoft.com/office/drawing/2014/main" id="{550B07B3-141B-4E92-8AE5-676D754B9774}"/>
              </a:ext>
            </a:extLst>
          </p:cNvPr>
          <p:cNvPicPr>
            <a:picLocks noChangeAspect="1"/>
          </p:cNvPicPr>
          <p:nvPr/>
        </p:nvPicPr>
        <p:blipFill>
          <a:blip r:embed="rId2"/>
          <a:stretch>
            <a:fillRect/>
          </a:stretch>
        </p:blipFill>
        <p:spPr>
          <a:xfrm>
            <a:off x="15575530" y="889321"/>
            <a:ext cx="9285323" cy="635811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7200" y="532540"/>
            <a:ext cx="6149754" cy="12650921"/>
          </a:xfrm>
          <a:prstGeom prst="rect">
            <a:avLst/>
          </a:prstGeom>
        </p:spPr>
      </p:pic>
      <p:pic>
        <p:nvPicPr>
          <p:cNvPr id="7" name="Picture 6">
            <a:extLst>
              <a:ext uri="{FF2B5EF4-FFF2-40B4-BE49-F238E27FC236}">
                <a16:creationId xmlns:a16="http://schemas.microsoft.com/office/drawing/2014/main" id="{D19D02C5-27A4-490F-A22C-31161D168039}"/>
              </a:ext>
            </a:extLst>
          </p:cNvPr>
          <p:cNvPicPr>
            <a:picLocks noChangeAspect="1"/>
          </p:cNvPicPr>
          <p:nvPr/>
        </p:nvPicPr>
        <p:blipFill>
          <a:blip r:embed="rId4"/>
          <a:stretch>
            <a:fillRect/>
          </a:stretch>
        </p:blipFill>
        <p:spPr>
          <a:xfrm>
            <a:off x="1327371" y="2157716"/>
            <a:ext cx="7199855" cy="6538245"/>
          </a:xfrm>
          <a:prstGeom prst="rect">
            <a:avLst/>
          </a:prstGeom>
        </p:spPr>
      </p:pic>
      <p:sp>
        <p:nvSpPr>
          <p:cNvPr id="8" name="Content Placeholder 3">
            <a:extLst>
              <a:ext uri="{FF2B5EF4-FFF2-40B4-BE49-F238E27FC236}">
                <a16:creationId xmlns:a16="http://schemas.microsoft.com/office/drawing/2014/main" id="{A613C1FE-76FA-49FA-AEBE-C7230C0A2E1B}"/>
              </a:ext>
            </a:extLst>
          </p:cNvPr>
          <p:cNvSpPr txBox="1">
            <a:spLocks/>
          </p:cNvSpPr>
          <p:nvPr/>
        </p:nvSpPr>
        <p:spPr>
          <a:xfrm>
            <a:off x="439258" y="9362010"/>
            <a:ext cx="11233338" cy="2682865"/>
          </a:xfrm>
          <a:prstGeom prst="rect">
            <a:avLst/>
          </a:prstGeom>
        </p:spPr>
        <p:txBody>
          <a:bodyPr vert="horz" lIns="182832" tIns="91416" rIns="182832" bIns="91416"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914171" indent="-914171">
              <a:buFont typeface="Arial" panose="020B0604020202020204" pitchFamily="34" charset="0"/>
              <a:buChar char="•"/>
            </a:pPr>
            <a:r>
              <a:rPr lang="en-CA" sz="5400" dirty="0">
                <a:latin typeface="Segoe UI" panose="020B0502040204020203" pitchFamily="34" charset="0"/>
                <a:ea typeface="Segoe UI" panose="020B0502040204020203" pitchFamily="34" charset="0"/>
                <a:cs typeface="Segoe UI" panose="020B0502040204020203" pitchFamily="34" charset="0"/>
              </a:rPr>
              <a:t>Rackmount cabinets</a:t>
            </a:r>
          </a:p>
          <a:p>
            <a:pPr marL="914171" indent="-914171">
              <a:buFont typeface="Arial" panose="020B0604020202020204" pitchFamily="34" charset="0"/>
              <a:buChar char="•"/>
            </a:pPr>
            <a:r>
              <a:rPr lang="en-CA" sz="5400" dirty="0">
                <a:latin typeface="Segoe UI" panose="020B0502040204020203" pitchFamily="34" charset="0"/>
                <a:ea typeface="Segoe UI" panose="020B0502040204020203" pitchFamily="34" charset="0"/>
                <a:cs typeface="Segoe UI" panose="020B0502040204020203" pitchFamily="34" charset="0"/>
              </a:rPr>
              <a:t>Stainless </a:t>
            </a:r>
            <a:r>
              <a:rPr lang="en-CA" sz="5400" dirty="0" err="1">
                <a:latin typeface="Segoe UI" panose="020B0502040204020203" pitchFamily="34" charset="0"/>
                <a:ea typeface="Segoe UI" panose="020B0502040204020203" pitchFamily="34" charset="0"/>
                <a:cs typeface="Segoe UI" panose="020B0502040204020203" pitchFamily="34" charset="0"/>
              </a:rPr>
              <a:t>SteelCabinet</a:t>
            </a:r>
            <a:endParaRPr lang="en-CA" sz="5400" dirty="0">
              <a:latin typeface="Segoe UI" panose="020B0502040204020203" pitchFamily="34" charset="0"/>
              <a:ea typeface="Segoe UI" panose="020B0502040204020203" pitchFamily="34" charset="0"/>
              <a:cs typeface="Segoe UI" panose="020B0502040204020203" pitchFamily="34" charset="0"/>
            </a:endParaRPr>
          </a:p>
        </p:txBody>
      </p:sp>
      <p:pic>
        <p:nvPicPr>
          <p:cNvPr id="9" name="Picture 8">
            <a:extLst>
              <a:ext uri="{FF2B5EF4-FFF2-40B4-BE49-F238E27FC236}">
                <a16:creationId xmlns:a16="http://schemas.microsoft.com/office/drawing/2014/main" id="{C562AB35-12EE-47B4-9E5D-3800487DD3BE}"/>
              </a:ext>
            </a:extLst>
          </p:cNvPr>
          <p:cNvPicPr>
            <a:picLocks noChangeAspect="1"/>
          </p:cNvPicPr>
          <p:nvPr/>
        </p:nvPicPr>
        <p:blipFill>
          <a:blip r:embed="rId5"/>
          <a:stretch>
            <a:fillRect/>
          </a:stretch>
        </p:blipFill>
        <p:spPr>
          <a:xfrm>
            <a:off x="21237426" y="11162574"/>
            <a:ext cx="2736618" cy="2020887"/>
          </a:xfrm>
          <a:prstGeom prst="rect">
            <a:avLst/>
          </a:prstGeom>
        </p:spPr>
      </p:pic>
    </p:spTree>
    <p:extLst>
      <p:ext uri="{BB962C8B-B14F-4D97-AF65-F5344CB8AC3E}">
        <p14:creationId xmlns:p14="http://schemas.microsoft.com/office/powerpoint/2010/main" val="4008862454"/>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637988" y="877286"/>
            <a:ext cx="10272976" cy="1070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en-CA" sz="6798" b="1" dirty="0">
                <a:solidFill>
                  <a:srgbClr val="7E7E7E"/>
                </a:solidFill>
                <a:latin typeface="Segoe UI" panose="020B0502040204020203" pitchFamily="34" charset="0"/>
                <a:ea typeface="Segoe UI" panose="020B0502040204020203" pitchFamily="34" charset="0"/>
                <a:cs typeface="Segoe UI" panose="020B0502040204020203" pitchFamily="34" charset="0"/>
              </a:rPr>
              <a:t>Underground DAS Kit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988" y="2957682"/>
            <a:ext cx="19482461" cy="7976494"/>
          </a:xfrm>
          <a:prstGeom prst="rect">
            <a:avLst/>
          </a:prstGeom>
        </p:spPr>
      </p:pic>
      <p:pic>
        <p:nvPicPr>
          <p:cNvPr id="4" name="Picture 3">
            <a:extLst>
              <a:ext uri="{FF2B5EF4-FFF2-40B4-BE49-F238E27FC236}">
                <a16:creationId xmlns:a16="http://schemas.microsoft.com/office/drawing/2014/main" id="{C3A3C886-7449-4D19-9E65-9AAA488BE828}"/>
              </a:ext>
            </a:extLst>
          </p:cNvPr>
          <p:cNvPicPr>
            <a:picLocks noChangeAspect="1"/>
          </p:cNvPicPr>
          <p:nvPr/>
        </p:nvPicPr>
        <p:blipFill>
          <a:blip r:embed="rId3"/>
          <a:stretch>
            <a:fillRect/>
          </a:stretch>
        </p:blipFill>
        <p:spPr>
          <a:xfrm>
            <a:off x="21191706" y="10934176"/>
            <a:ext cx="2736618" cy="2020887"/>
          </a:xfrm>
          <a:prstGeom prst="rect">
            <a:avLst/>
          </a:prstGeom>
        </p:spPr>
      </p:pic>
    </p:spTree>
    <p:extLst>
      <p:ext uri="{BB962C8B-B14F-4D97-AF65-F5344CB8AC3E}">
        <p14:creationId xmlns:p14="http://schemas.microsoft.com/office/powerpoint/2010/main" val="911272577"/>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342812" y="843285"/>
            <a:ext cx="10272976" cy="1070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en-CA" sz="6798" b="1" dirty="0">
                <a:solidFill>
                  <a:srgbClr val="7E7E7E"/>
                </a:solidFill>
                <a:latin typeface="Segoe UI" panose="020B0502040204020203" pitchFamily="34" charset="0"/>
                <a:ea typeface="Segoe UI" panose="020B0502040204020203" pitchFamily="34" charset="0"/>
                <a:cs typeface="Segoe UI" panose="020B0502040204020203" pitchFamily="34" charset="0"/>
              </a:rPr>
              <a:t>DC powered DAS</a:t>
            </a:r>
          </a:p>
        </p:txBody>
      </p:sp>
      <p:pic>
        <p:nvPicPr>
          <p:cNvPr id="11" name="Picture 10">
            <a:extLst>
              <a:ext uri="{FF2B5EF4-FFF2-40B4-BE49-F238E27FC236}">
                <a16:creationId xmlns:a16="http://schemas.microsoft.com/office/drawing/2014/main" id="{7643F61A-3CDA-4EF9-A7DC-019099BA4CF3}"/>
              </a:ext>
            </a:extLst>
          </p:cNvPr>
          <p:cNvPicPr>
            <a:picLocks noChangeAspect="1"/>
          </p:cNvPicPr>
          <p:nvPr/>
        </p:nvPicPr>
        <p:blipFill>
          <a:blip r:embed="rId2"/>
          <a:stretch>
            <a:fillRect/>
          </a:stretch>
        </p:blipFill>
        <p:spPr>
          <a:xfrm>
            <a:off x="820363" y="4002069"/>
            <a:ext cx="4342875" cy="6076215"/>
          </a:xfrm>
          <a:prstGeom prst="rect">
            <a:avLst/>
          </a:prstGeom>
        </p:spPr>
      </p:pic>
      <p:cxnSp>
        <p:nvCxnSpPr>
          <p:cNvPr id="15" name="Straight Connector 14">
            <a:extLst>
              <a:ext uri="{FF2B5EF4-FFF2-40B4-BE49-F238E27FC236}">
                <a16:creationId xmlns:a16="http://schemas.microsoft.com/office/drawing/2014/main" id="{AFDD0043-D22D-492B-BE1A-6DDB1E33165A}"/>
              </a:ext>
            </a:extLst>
          </p:cNvPr>
          <p:cNvCxnSpPr>
            <a:stCxn id="11" idx="3"/>
          </p:cNvCxnSpPr>
          <p:nvPr/>
        </p:nvCxnSpPr>
        <p:spPr>
          <a:xfrm flipV="1">
            <a:off x="5163238" y="7040176"/>
            <a:ext cx="13230808" cy="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823DEAE-1C34-4612-BD7C-1910C33E0116}"/>
              </a:ext>
            </a:extLst>
          </p:cNvPr>
          <p:cNvPicPr>
            <a:picLocks noChangeAspect="1"/>
          </p:cNvPicPr>
          <p:nvPr/>
        </p:nvPicPr>
        <p:blipFill>
          <a:blip r:embed="rId3"/>
          <a:stretch>
            <a:fillRect/>
          </a:stretch>
        </p:blipFill>
        <p:spPr>
          <a:xfrm>
            <a:off x="5947798" y="5116963"/>
            <a:ext cx="3125600" cy="4249087"/>
          </a:xfrm>
          <a:prstGeom prst="rect">
            <a:avLst/>
          </a:prstGeom>
        </p:spPr>
      </p:pic>
      <p:pic>
        <p:nvPicPr>
          <p:cNvPr id="9" name="Picture 8">
            <a:extLst>
              <a:ext uri="{FF2B5EF4-FFF2-40B4-BE49-F238E27FC236}">
                <a16:creationId xmlns:a16="http://schemas.microsoft.com/office/drawing/2014/main" id="{55E5CF6C-DD6C-4DD4-BF1C-C01BD7C449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3217" y="6195162"/>
            <a:ext cx="2587344" cy="2092677"/>
          </a:xfrm>
          <a:prstGeom prst="rect">
            <a:avLst/>
          </a:prstGeom>
        </p:spPr>
      </p:pic>
      <p:pic>
        <p:nvPicPr>
          <p:cNvPr id="13" name="Picture 12">
            <a:extLst>
              <a:ext uri="{FF2B5EF4-FFF2-40B4-BE49-F238E27FC236}">
                <a16:creationId xmlns:a16="http://schemas.microsoft.com/office/drawing/2014/main" id="{1050F895-FFD3-4767-9D68-2681FD7CF7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4661" y="6195162"/>
            <a:ext cx="2587344" cy="2092677"/>
          </a:xfrm>
          <a:prstGeom prst="rect">
            <a:avLst/>
          </a:prstGeom>
        </p:spPr>
      </p:pic>
      <p:pic>
        <p:nvPicPr>
          <p:cNvPr id="16" name="Picture 15" descr="A close up of a camera&#10;&#10;Description automatically generated">
            <a:extLst>
              <a:ext uri="{FF2B5EF4-FFF2-40B4-BE49-F238E27FC236}">
                <a16:creationId xmlns:a16="http://schemas.microsoft.com/office/drawing/2014/main" id="{35BB58CC-33D2-4A73-8F06-12E2B4966C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33349" y="5828665"/>
            <a:ext cx="3641030" cy="3850059"/>
          </a:xfrm>
          <a:prstGeom prst="rect">
            <a:avLst/>
          </a:prstGeom>
        </p:spPr>
      </p:pic>
      <p:cxnSp>
        <p:nvCxnSpPr>
          <p:cNvPr id="18" name="Straight Connector 17">
            <a:extLst>
              <a:ext uri="{FF2B5EF4-FFF2-40B4-BE49-F238E27FC236}">
                <a16:creationId xmlns:a16="http://schemas.microsoft.com/office/drawing/2014/main" id="{5302AFE3-4783-432F-B39F-322AB06C08F4}"/>
              </a:ext>
            </a:extLst>
          </p:cNvPr>
          <p:cNvCxnSpPr>
            <a:cxnSpLocks/>
          </p:cNvCxnSpPr>
          <p:nvPr/>
        </p:nvCxnSpPr>
        <p:spPr>
          <a:xfrm>
            <a:off x="16044308" y="8056294"/>
            <a:ext cx="2" cy="11694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itre 1">
            <a:extLst>
              <a:ext uri="{FF2B5EF4-FFF2-40B4-BE49-F238E27FC236}">
                <a16:creationId xmlns:a16="http://schemas.microsoft.com/office/drawing/2014/main" id="{5ACB9BAF-C6FA-4901-8D49-32D4034FDA5E}"/>
              </a:ext>
            </a:extLst>
          </p:cNvPr>
          <p:cNvSpPr txBox="1">
            <a:spLocks/>
          </p:cNvSpPr>
          <p:nvPr/>
        </p:nvSpPr>
        <p:spPr>
          <a:xfrm>
            <a:off x="1544237" y="3346486"/>
            <a:ext cx="2895124" cy="655583"/>
          </a:xfrm>
          <a:prstGeom prst="rect">
            <a:avLst/>
          </a:prstGeom>
        </p:spPr>
        <p:txBody>
          <a:bodyPr vert="horz" lIns="182832" tIns="91416" rIns="182832" bIns="91416"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sz="3599" i="1" dirty="0">
                <a:latin typeface="Arial" panose="020B0604020202020204" pitchFamily="34" charset="0"/>
                <a:cs typeface="Arial" panose="020B0604020202020204" pitchFamily="34" charset="0"/>
              </a:rPr>
              <a:t>LTE cabinet</a:t>
            </a:r>
          </a:p>
        </p:txBody>
      </p:sp>
      <p:sp>
        <p:nvSpPr>
          <p:cNvPr id="20" name="Titre 1">
            <a:extLst>
              <a:ext uri="{FF2B5EF4-FFF2-40B4-BE49-F238E27FC236}">
                <a16:creationId xmlns:a16="http://schemas.microsoft.com/office/drawing/2014/main" id="{011B8AFD-AF87-4666-A67B-78851F05A953}"/>
              </a:ext>
            </a:extLst>
          </p:cNvPr>
          <p:cNvSpPr txBox="1">
            <a:spLocks/>
          </p:cNvSpPr>
          <p:nvPr/>
        </p:nvSpPr>
        <p:spPr>
          <a:xfrm>
            <a:off x="6178274" y="4537748"/>
            <a:ext cx="2895124" cy="655583"/>
          </a:xfrm>
          <a:prstGeom prst="rect">
            <a:avLst/>
          </a:prstGeom>
        </p:spPr>
        <p:txBody>
          <a:bodyPr vert="horz" lIns="182832" tIns="91416" rIns="182832" bIns="91416"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sz="3599" i="1" dirty="0">
                <a:latin typeface="Arial" panose="020B0604020202020204" pitchFamily="34" charset="0"/>
                <a:cs typeface="Arial" panose="020B0604020202020204" pitchFamily="34" charset="0"/>
              </a:rPr>
              <a:t>DC injector</a:t>
            </a:r>
          </a:p>
        </p:txBody>
      </p:sp>
      <p:sp>
        <p:nvSpPr>
          <p:cNvPr id="21" name="Titre 1">
            <a:extLst>
              <a:ext uri="{FF2B5EF4-FFF2-40B4-BE49-F238E27FC236}">
                <a16:creationId xmlns:a16="http://schemas.microsoft.com/office/drawing/2014/main" id="{962B9289-B7CD-42F5-A326-022C403E86B4}"/>
              </a:ext>
            </a:extLst>
          </p:cNvPr>
          <p:cNvSpPr txBox="1">
            <a:spLocks/>
          </p:cNvSpPr>
          <p:nvPr/>
        </p:nvSpPr>
        <p:spPr>
          <a:xfrm>
            <a:off x="10336466" y="5720445"/>
            <a:ext cx="2895124" cy="655583"/>
          </a:xfrm>
          <a:prstGeom prst="rect">
            <a:avLst/>
          </a:prstGeom>
        </p:spPr>
        <p:txBody>
          <a:bodyPr vert="horz" lIns="182832" tIns="91416" rIns="182832" bIns="91416"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sz="3599" i="1" dirty="0">
                <a:latin typeface="Arial" panose="020B0604020202020204" pitchFamily="34" charset="0"/>
                <a:cs typeface="Arial" panose="020B0604020202020204" pitchFamily="34" charset="0"/>
              </a:rPr>
              <a:t>BLE beacon</a:t>
            </a:r>
          </a:p>
        </p:txBody>
      </p:sp>
      <p:sp>
        <p:nvSpPr>
          <p:cNvPr id="22" name="Titre 1">
            <a:extLst>
              <a:ext uri="{FF2B5EF4-FFF2-40B4-BE49-F238E27FC236}">
                <a16:creationId xmlns:a16="http://schemas.microsoft.com/office/drawing/2014/main" id="{71E79EE0-A193-4103-A8F1-17D51B1B3B49}"/>
              </a:ext>
            </a:extLst>
          </p:cNvPr>
          <p:cNvSpPr txBox="1">
            <a:spLocks/>
          </p:cNvSpPr>
          <p:nvPr/>
        </p:nvSpPr>
        <p:spPr>
          <a:xfrm>
            <a:off x="14340769" y="5696266"/>
            <a:ext cx="2895124" cy="655583"/>
          </a:xfrm>
          <a:prstGeom prst="rect">
            <a:avLst/>
          </a:prstGeom>
        </p:spPr>
        <p:txBody>
          <a:bodyPr vert="horz" lIns="182832" tIns="91416" rIns="182832" bIns="91416"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sz="3599" i="1" dirty="0">
                <a:latin typeface="Arial" panose="020B0604020202020204" pitchFamily="34" charset="0"/>
                <a:cs typeface="Arial" panose="020B0604020202020204" pitchFamily="34" charset="0"/>
              </a:rPr>
              <a:t>BLE beacon</a:t>
            </a:r>
          </a:p>
        </p:txBody>
      </p:sp>
      <p:sp>
        <p:nvSpPr>
          <p:cNvPr id="23" name="Titre 1">
            <a:extLst>
              <a:ext uri="{FF2B5EF4-FFF2-40B4-BE49-F238E27FC236}">
                <a16:creationId xmlns:a16="http://schemas.microsoft.com/office/drawing/2014/main" id="{47FE8806-58B0-4617-8B21-A96723236B06}"/>
              </a:ext>
            </a:extLst>
          </p:cNvPr>
          <p:cNvSpPr txBox="1">
            <a:spLocks/>
          </p:cNvSpPr>
          <p:nvPr/>
        </p:nvSpPr>
        <p:spPr>
          <a:xfrm>
            <a:off x="18345072" y="5788962"/>
            <a:ext cx="2895124" cy="655583"/>
          </a:xfrm>
          <a:prstGeom prst="rect">
            <a:avLst/>
          </a:prstGeom>
        </p:spPr>
        <p:txBody>
          <a:bodyPr vert="horz" lIns="182832" tIns="91416" rIns="182832" bIns="91416"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sz="3599" i="1" dirty="0">
                <a:latin typeface="Arial" panose="020B0604020202020204" pitchFamily="34" charset="0"/>
                <a:cs typeface="Arial" panose="020B0604020202020204" pitchFamily="34" charset="0"/>
              </a:rPr>
              <a:t>Smart load</a:t>
            </a:r>
          </a:p>
        </p:txBody>
      </p:sp>
      <p:sp>
        <p:nvSpPr>
          <p:cNvPr id="24" name="Rectangle 23">
            <a:extLst>
              <a:ext uri="{FF2B5EF4-FFF2-40B4-BE49-F238E27FC236}">
                <a16:creationId xmlns:a16="http://schemas.microsoft.com/office/drawing/2014/main" id="{7CF20BBE-2805-47A8-83BF-D56248465DCA}"/>
              </a:ext>
            </a:extLst>
          </p:cNvPr>
          <p:cNvSpPr/>
          <p:nvPr/>
        </p:nvSpPr>
        <p:spPr>
          <a:xfrm>
            <a:off x="342812" y="2915677"/>
            <a:ext cx="9392907" cy="96205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7198"/>
          </a:p>
        </p:txBody>
      </p:sp>
      <p:sp>
        <p:nvSpPr>
          <p:cNvPr id="25" name="Titre 1">
            <a:extLst>
              <a:ext uri="{FF2B5EF4-FFF2-40B4-BE49-F238E27FC236}">
                <a16:creationId xmlns:a16="http://schemas.microsoft.com/office/drawing/2014/main" id="{0260D61E-9D7B-4F82-B712-B50697E806B6}"/>
              </a:ext>
            </a:extLst>
          </p:cNvPr>
          <p:cNvSpPr txBox="1">
            <a:spLocks/>
          </p:cNvSpPr>
          <p:nvPr/>
        </p:nvSpPr>
        <p:spPr>
          <a:xfrm>
            <a:off x="3454833" y="12536220"/>
            <a:ext cx="2895124" cy="655583"/>
          </a:xfrm>
          <a:prstGeom prst="rect">
            <a:avLst/>
          </a:prstGeom>
        </p:spPr>
        <p:txBody>
          <a:bodyPr vert="horz" lIns="182832" tIns="91416" rIns="182832" bIns="91416"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sz="3599" b="1" dirty="0">
                <a:latin typeface="Arial" panose="020B0604020202020204" pitchFamily="34" charset="0"/>
                <a:cs typeface="Arial" panose="020B0604020202020204" pitchFamily="34" charset="0"/>
              </a:rPr>
              <a:t>Sub-station</a:t>
            </a:r>
          </a:p>
        </p:txBody>
      </p:sp>
      <p:sp>
        <p:nvSpPr>
          <p:cNvPr id="26" name="Rectangle 25">
            <a:extLst>
              <a:ext uri="{FF2B5EF4-FFF2-40B4-BE49-F238E27FC236}">
                <a16:creationId xmlns:a16="http://schemas.microsoft.com/office/drawing/2014/main" id="{F0C686DC-D830-423C-A666-F85EA02EC55C}"/>
              </a:ext>
            </a:extLst>
          </p:cNvPr>
          <p:cNvSpPr/>
          <p:nvPr/>
        </p:nvSpPr>
        <p:spPr>
          <a:xfrm>
            <a:off x="10130235" y="4865537"/>
            <a:ext cx="11295434" cy="76869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7198"/>
          </a:p>
        </p:txBody>
      </p:sp>
      <p:sp>
        <p:nvSpPr>
          <p:cNvPr id="27" name="Titre 1">
            <a:extLst>
              <a:ext uri="{FF2B5EF4-FFF2-40B4-BE49-F238E27FC236}">
                <a16:creationId xmlns:a16="http://schemas.microsoft.com/office/drawing/2014/main" id="{BEB412E4-5265-4F1C-975B-E1170F7792EA}"/>
              </a:ext>
            </a:extLst>
          </p:cNvPr>
          <p:cNvSpPr txBox="1">
            <a:spLocks/>
          </p:cNvSpPr>
          <p:nvPr/>
        </p:nvSpPr>
        <p:spPr>
          <a:xfrm>
            <a:off x="15197796" y="12536222"/>
            <a:ext cx="2895124" cy="655583"/>
          </a:xfrm>
          <a:prstGeom prst="rect">
            <a:avLst/>
          </a:prstGeom>
        </p:spPr>
        <p:txBody>
          <a:bodyPr vert="horz" lIns="182832" tIns="91416" rIns="182832" bIns="91416"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sz="3599" b="1" dirty="0">
                <a:latin typeface="Arial" panose="020B0604020202020204" pitchFamily="34" charset="0"/>
                <a:cs typeface="Arial" panose="020B0604020202020204" pitchFamily="34" charset="0"/>
              </a:rPr>
              <a:t>Tunnel</a:t>
            </a:r>
          </a:p>
        </p:txBody>
      </p:sp>
      <p:pic>
        <p:nvPicPr>
          <p:cNvPr id="28" name="Picture 27" descr="A close up of a computer&#10;&#10;Description automatically generated">
            <a:extLst>
              <a:ext uri="{FF2B5EF4-FFF2-40B4-BE49-F238E27FC236}">
                <a16:creationId xmlns:a16="http://schemas.microsoft.com/office/drawing/2014/main" id="{6CCB0072-12A0-44C2-8E86-8FB4A79760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00718" y="9100238"/>
            <a:ext cx="3632632" cy="2724474"/>
          </a:xfrm>
          <a:prstGeom prst="rect">
            <a:avLst/>
          </a:prstGeom>
        </p:spPr>
      </p:pic>
      <p:sp>
        <p:nvSpPr>
          <p:cNvPr id="29" name="Titre 1">
            <a:extLst>
              <a:ext uri="{FF2B5EF4-FFF2-40B4-BE49-F238E27FC236}">
                <a16:creationId xmlns:a16="http://schemas.microsoft.com/office/drawing/2014/main" id="{A0C6B71B-A935-47AE-A0E7-67BC3A68EA3F}"/>
              </a:ext>
            </a:extLst>
          </p:cNvPr>
          <p:cNvSpPr txBox="1">
            <a:spLocks/>
          </p:cNvSpPr>
          <p:nvPr/>
        </p:nvSpPr>
        <p:spPr>
          <a:xfrm>
            <a:off x="13845746" y="11606999"/>
            <a:ext cx="4912216" cy="697486"/>
          </a:xfrm>
          <a:prstGeom prst="rect">
            <a:avLst/>
          </a:prstGeom>
        </p:spPr>
        <p:txBody>
          <a:bodyPr vert="horz" lIns="182832" tIns="91416" rIns="182832" bIns="91416"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sz="3599" i="1" dirty="0">
                <a:latin typeface="Arial" panose="020B0604020202020204" pitchFamily="34" charset="0"/>
                <a:cs typeface="Arial" panose="020B0604020202020204" pitchFamily="34" charset="0"/>
              </a:rPr>
              <a:t>LTE camera suitcase</a:t>
            </a:r>
          </a:p>
        </p:txBody>
      </p:sp>
      <p:pic>
        <p:nvPicPr>
          <p:cNvPr id="30" name="Picture 29">
            <a:extLst>
              <a:ext uri="{FF2B5EF4-FFF2-40B4-BE49-F238E27FC236}">
                <a16:creationId xmlns:a16="http://schemas.microsoft.com/office/drawing/2014/main" id="{7AC1BFCB-B8CF-4EEC-94C0-D3B4BED22DE2}"/>
              </a:ext>
            </a:extLst>
          </p:cNvPr>
          <p:cNvPicPr>
            <a:picLocks noChangeAspect="1"/>
          </p:cNvPicPr>
          <p:nvPr/>
        </p:nvPicPr>
        <p:blipFill>
          <a:blip r:embed="rId7"/>
          <a:stretch>
            <a:fillRect/>
          </a:stretch>
        </p:blipFill>
        <p:spPr>
          <a:xfrm>
            <a:off x="21603186" y="11311167"/>
            <a:ext cx="2736618" cy="2020887"/>
          </a:xfrm>
          <a:prstGeom prst="rect">
            <a:avLst/>
          </a:prstGeom>
        </p:spPr>
      </p:pic>
    </p:spTree>
    <p:extLst>
      <p:ext uri="{BB962C8B-B14F-4D97-AF65-F5344CB8AC3E}">
        <p14:creationId xmlns:p14="http://schemas.microsoft.com/office/powerpoint/2010/main" val="2301131572"/>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637988" y="676118"/>
            <a:ext cx="10272976" cy="1070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en-CA" sz="6798" b="1" dirty="0">
                <a:solidFill>
                  <a:srgbClr val="7E7E7E"/>
                </a:solidFill>
                <a:latin typeface="Segoe UI" panose="020B0502040204020203" pitchFamily="34" charset="0"/>
                <a:ea typeface="Segoe UI" panose="020B0502040204020203" pitchFamily="34" charset="0"/>
                <a:cs typeface="Segoe UI" panose="020B0502040204020203" pitchFamily="34" charset="0"/>
              </a:rPr>
              <a:t>Above ground radios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989" y="1947767"/>
            <a:ext cx="12723256" cy="9542442"/>
          </a:xfrm>
          <a:prstGeom prst="rect">
            <a:avLst/>
          </a:prstGeom>
        </p:spPr>
      </p:pic>
      <p:pic>
        <p:nvPicPr>
          <p:cNvPr id="5" name="Picture 4">
            <a:extLst>
              <a:ext uri="{FF2B5EF4-FFF2-40B4-BE49-F238E27FC236}">
                <a16:creationId xmlns:a16="http://schemas.microsoft.com/office/drawing/2014/main" id="{892876EB-3B6B-4C32-82AB-69A8548BEA11}"/>
              </a:ext>
            </a:extLst>
          </p:cNvPr>
          <p:cNvPicPr>
            <a:picLocks noChangeAspect="1"/>
          </p:cNvPicPr>
          <p:nvPr/>
        </p:nvPicPr>
        <p:blipFill>
          <a:blip r:embed="rId3"/>
          <a:stretch>
            <a:fillRect/>
          </a:stretch>
        </p:blipFill>
        <p:spPr>
          <a:xfrm>
            <a:off x="14441022" y="1584114"/>
            <a:ext cx="7123578" cy="9906095"/>
          </a:xfrm>
          <a:prstGeom prst="rect">
            <a:avLst/>
          </a:prstGeom>
        </p:spPr>
      </p:pic>
      <p:pic>
        <p:nvPicPr>
          <p:cNvPr id="6" name="Picture 5">
            <a:extLst>
              <a:ext uri="{FF2B5EF4-FFF2-40B4-BE49-F238E27FC236}">
                <a16:creationId xmlns:a16="http://schemas.microsoft.com/office/drawing/2014/main" id="{15550649-D097-4504-B099-7F677D89E0FD}"/>
              </a:ext>
            </a:extLst>
          </p:cNvPr>
          <p:cNvPicPr>
            <a:picLocks noChangeAspect="1"/>
          </p:cNvPicPr>
          <p:nvPr/>
        </p:nvPicPr>
        <p:blipFill>
          <a:blip r:embed="rId4"/>
          <a:stretch>
            <a:fillRect/>
          </a:stretch>
        </p:blipFill>
        <p:spPr>
          <a:xfrm>
            <a:off x="21564600" y="11480527"/>
            <a:ext cx="2736618" cy="2020887"/>
          </a:xfrm>
          <a:prstGeom prst="rect">
            <a:avLst/>
          </a:prstGeom>
        </p:spPr>
      </p:pic>
    </p:spTree>
    <p:extLst>
      <p:ext uri="{BB962C8B-B14F-4D97-AF65-F5344CB8AC3E}">
        <p14:creationId xmlns:p14="http://schemas.microsoft.com/office/powerpoint/2010/main" val="4156530521"/>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F0AB02-64A9-43AD-9CD0-3E49F690CF54}"/>
              </a:ext>
            </a:extLst>
          </p:cNvPr>
          <p:cNvSpPr>
            <a:spLocks noGrp="1"/>
          </p:cNvSpPr>
          <p:nvPr>
            <p:ph type="ctrTitle"/>
          </p:nvPr>
        </p:nvSpPr>
        <p:spPr>
          <a:xfrm>
            <a:off x="11911013" y="1830705"/>
            <a:ext cx="12439650" cy="7578725"/>
          </a:xfrm>
        </p:spPr>
        <p:txBody>
          <a:bodyPr lIns="182832" tIns="91416" rIns="182832" bIns="91416">
            <a:noAutofit/>
          </a:bodyPr>
          <a:lstStyle/>
          <a:p>
            <a:pPr eaLnBrk="1" hangingPunct="1">
              <a:defRPr/>
            </a:pPr>
            <a:r>
              <a:rPr lang="sr-Latn-RS" altLang="en-US" sz="6600" dirty="0">
                <a:solidFill>
                  <a:schemeClr val="bg1"/>
                </a:solidFill>
                <a:effectLst>
                  <a:outerShdw blurRad="38100" dist="38100" dir="2700000" algn="tl">
                    <a:srgbClr val="FFFFFF"/>
                  </a:outerShdw>
                </a:effectLst>
                <a:latin typeface="Segoe Script" panose="030B0504020000000003" pitchFamily="66" charset="0"/>
                <a:cs typeface="Arial" panose="020B0604020202020204" pitchFamily="34" charset="0"/>
              </a:rPr>
              <a:t>Ensuring moving moments</a:t>
            </a:r>
            <a:br>
              <a:rPr lang="en-GB" altLang="en-US" sz="8700" dirty="0">
                <a:solidFill>
                  <a:schemeClr val="bg1"/>
                </a:solidFill>
                <a:effectLst>
                  <a:outerShdw blurRad="38100" dist="38100" dir="2700000" algn="tl">
                    <a:srgbClr val="FFFFFF"/>
                  </a:outerShdw>
                </a:effectLst>
                <a:latin typeface="Segoe Script" panose="030B0504020000000003" pitchFamily="66" charset="0"/>
                <a:cs typeface="Arial" panose="020B0604020202020204" pitchFamily="34" charset="0"/>
              </a:rPr>
            </a:br>
            <a:br>
              <a:rPr lang="sr-Latn-RS" altLang="en-US" sz="8700" dirty="0">
                <a:solidFill>
                  <a:schemeClr val="bg1"/>
                </a:solidFill>
                <a:effectLst>
                  <a:outerShdw blurRad="38100" dist="38100" dir="2700000" algn="tl">
                    <a:srgbClr val="FFFFFF"/>
                  </a:outerShdw>
                </a:effectLst>
                <a:latin typeface="Segoe Script" panose="030B0504020000000003" pitchFamily="66" charset="0"/>
                <a:cs typeface="Arial" panose="020B0604020202020204" pitchFamily="34" charset="0"/>
              </a:rPr>
            </a:br>
            <a:r>
              <a:rPr lang="sr-Latn-RS" altLang="en-US" sz="7200" dirty="0">
                <a:solidFill>
                  <a:schemeClr val="bg1"/>
                </a:solidFill>
                <a:effectLst>
                  <a:outerShdw blurRad="38100" dist="38100" dir="2700000" algn="tl">
                    <a:srgbClr val="FFFFFF"/>
                  </a:outerShdw>
                </a:effectLst>
                <a:latin typeface="Segoe Script" panose="030B0504020000000003" pitchFamily="66" charset="0"/>
                <a:cs typeface="Arial" panose="020B0604020202020204" pitchFamily="34" charset="0"/>
              </a:rPr>
              <a:t>- </a:t>
            </a:r>
            <a:r>
              <a:rPr lang="en-US" altLang="en-US" sz="7200" dirty="0">
                <a:solidFill>
                  <a:schemeClr val="bg1"/>
                </a:solidFill>
                <a:effectLst>
                  <a:outerShdw blurRad="38100" dist="38100" dir="2700000" algn="tl">
                    <a:srgbClr val="FFFFFF"/>
                  </a:outerShdw>
                </a:effectLst>
                <a:latin typeface="Segoe Script" panose="030B0504020000000003" pitchFamily="66" charset="0"/>
                <a:cs typeface="Arial" panose="020B0604020202020204" pitchFamily="34" charset="0"/>
              </a:rPr>
              <a:t>Our competences and experience - </a:t>
            </a:r>
            <a:endParaRPr lang="en-GB" altLang="en-US" sz="8700" dirty="0">
              <a:solidFill>
                <a:schemeClr val="bg1"/>
              </a:solidFill>
              <a:effectLst>
                <a:outerShdw blurRad="38100" dist="38100" dir="2700000" algn="tl">
                  <a:srgbClr val="FFFFFF"/>
                </a:outerShdw>
              </a:effectLst>
              <a:latin typeface="Segoe Script" panose="030B0504020000000003" pitchFamily="66" charset="0"/>
              <a:cs typeface="Arial" panose="020B0604020202020204" pitchFamily="34" charset="0"/>
            </a:endParaRPr>
          </a:p>
        </p:txBody>
      </p:sp>
      <p:sp>
        <p:nvSpPr>
          <p:cNvPr id="9" name="Freeform: Shape 11">
            <a:extLst>
              <a:ext uri="{FF2B5EF4-FFF2-40B4-BE49-F238E27FC236}">
                <a16:creationId xmlns:a16="http://schemas.microsoft.com/office/drawing/2014/main" id="{48824F08-A06D-48C2-B4D0-40BAB4E08E96}"/>
              </a:ext>
            </a:extLst>
          </p:cNvPr>
          <p:cNvSpPr>
            <a:spLocks noGrp="1" noRot="1" noChangeAspect="1" noMove="1" noResize="1" noEditPoints="1" noAdjustHandles="1" noChangeArrowheads="1" noChangeShapeType="1" noTextEdit="1"/>
          </p:cNvSpPr>
          <p:nvPr/>
        </p:nvSpPr>
        <p:spPr>
          <a:xfrm flipH="1">
            <a:off x="0" y="1588"/>
            <a:ext cx="12342813" cy="13712825"/>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343"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9380" name="Grafik 39">
            <a:extLst>
              <a:ext uri="{FF2B5EF4-FFF2-40B4-BE49-F238E27FC236}">
                <a16:creationId xmlns:a16="http://schemas.microsoft.com/office/drawing/2014/main" id="{77A3D4EA-0849-4A17-9EE5-7EED58418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163763"/>
            <a:ext cx="3716337"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1" name="Grafik 41">
            <a:extLst>
              <a:ext uri="{FF2B5EF4-FFF2-40B4-BE49-F238E27FC236}">
                <a16:creationId xmlns:a16="http://schemas.microsoft.com/office/drawing/2014/main" id="{30A62B43-176D-4E78-AE2A-9515FBDE6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950" y="2163763"/>
            <a:ext cx="3689350"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2" name="Grafik 43">
            <a:extLst>
              <a:ext uri="{FF2B5EF4-FFF2-40B4-BE49-F238E27FC236}">
                <a16:creationId xmlns:a16="http://schemas.microsoft.com/office/drawing/2014/main" id="{0986257F-D9BD-40B6-A210-2A1ECD3670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1663" y="2166938"/>
            <a:ext cx="3689350"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49">
            <a:extLst>
              <a:ext uri="{FF2B5EF4-FFF2-40B4-BE49-F238E27FC236}">
                <a16:creationId xmlns:a16="http://schemas.microsoft.com/office/drawing/2014/main" id="{E907945D-3A7F-4985-ADB9-B09EBE7A973E}"/>
              </a:ext>
            </a:extLst>
          </p:cNvPr>
          <p:cNvSpPr txBox="1"/>
          <p:nvPr/>
        </p:nvSpPr>
        <p:spPr>
          <a:xfrm>
            <a:off x="347663" y="5445125"/>
            <a:ext cx="3716337" cy="2016125"/>
          </a:xfrm>
          <a:prstGeom prst="rect">
            <a:avLst/>
          </a:prstGeom>
          <a:noFill/>
        </p:spPr>
        <p:txBody>
          <a:bodyPr lIns="0" tIns="0" rIns="0" bIns="0"/>
          <a:lstStyle/>
          <a:p>
            <a:pPr marL="0" marR="0" lvl="0" indent="0" algn="ctr" defTabSz="1828251" rtl="0" eaLnBrk="1" fontAlgn="auto" latinLnBrk="0" hangingPunct="1">
              <a:lnSpc>
                <a:spcPct val="100000"/>
              </a:lnSpc>
              <a:spcBef>
                <a:spcPts val="0"/>
              </a:spcBef>
              <a:spcAft>
                <a:spcPts val="0"/>
              </a:spcAft>
              <a:buClrTx/>
              <a:buSzTx/>
              <a:buFontTx/>
              <a:buNone/>
              <a:tabLst/>
              <a:defRPr/>
            </a:pPr>
            <a:r>
              <a:rPr kumimoji="0" lang="de-DE" sz="4399" b="0" i="1" u="none" strike="noStrike" kern="1200" cap="none" spc="0" normalizeH="0" baseline="0" noProof="0" dirty="0">
                <a:ln>
                  <a:noFill/>
                </a:ln>
                <a:solidFill>
                  <a:srgbClr val="FF0000"/>
                </a:solidFill>
                <a:effectLst/>
                <a:uLnTx/>
                <a:uFillTx/>
                <a:latin typeface="Calibri Light" panose="020F0302020204030204"/>
                <a:ea typeface="+mn-ea"/>
                <a:cs typeface="+mn-cs"/>
              </a:rPr>
              <a:t>Time </a:t>
            </a:r>
            <a:r>
              <a:rPr kumimoji="0" lang="de-DE" sz="4399" b="0" i="1" u="none" strike="noStrike" kern="1200" cap="none" spc="0" normalizeH="0" baseline="0" noProof="0" dirty="0" err="1">
                <a:ln>
                  <a:noFill/>
                </a:ln>
                <a:solidFill>
                  <a:srgbClr val="FF0000"/>
                </a:solidFill>
                <a:effectLst/>
                <a:uLnTx/>
                <a:uFillTx/>
                <a:latin typeface="Calibri Light" panose="020F0302020204030204"/>
                <a:ea typeface="+mn-ea"/>
                <a:cs typeface="+mn-cs"/>
              </a:rPr>
              <a:t>to</a:t>
            </a:r>
            <a:r>
              <a:rPr kumimoji="0" lang="de-DE" sz="4399" b="0" i="1" u="none" strike="noStrike" kern="1200" cap="none" spc="0" normalizeH="0" baseline="0" noProof="0" dirty="0">
                <a:ln>
                  <a:noFill/>
                </a:ln>
                <a:solidFill>
                  <a:srgbClr val="FF0000"/>
                </a:solidFill>
                <a:effectLst/>
                <a:uLnTx/>
                <a:uFillTx/>
                <a:latin typeface="Calibri Light" panose="020F0302020204030204"/>
                <a:ea typeface="+mn-ea"/>
                <a:cs typeface="+mn-cs"/>
              </a:rPr>
              <a:t> </a:t>
            </a:r>
            <a:r>
              <a:rPr kumimoji="0" lang="de-DE" sz="4399" b="0" i="1" u="none" strike="noStrike" kern="1200" cap="none" spc="0" normalizeH="0" baseline="0" noProof="0" dirty="0" err="1">
                <a:ln>
                  <a:noFill/>
                </a:ln>
                <a:solidFill>
                  <a:srgbClr val="FF0000"/>
                </a:solidFill>
                <a:effectLst/>
                <a:uLnTx/>
                <a:uFillTx/>
                <a:latin typeface="Calibri Light" panose="020F0302020204030204"/>
                <a:ea typeface="+mn-ea"/>
                <a:cs typeface="+mn-cs"/>
              </a:rPr>
              <a:t>market</a:t>
            </a:r>
            <a:endParaRPr kumimoji="0" lang="de-DE" sz="4399" b="0" i="1"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
        <p:nvSpPr>
          <p:cNvPr id="14" name="Textfeld 50">
            <a:extLst>
              <a:ext uri="{FF2B5EF4-FFF2-40B4-BE49-F238E27FC236}">
                <a16:creationId xmlns:a16="http://schemas.microsoft.com/office/drawing/2014/main" id="{6C25EA13-4060-4AB4-9B17-433E18D5F973}"/>
              </a:ext>
            </a:extLst>
          </p:cNvPr>
          <p:cNvSpPr txBox="1"/>
          <p:nvPr/>
        </p:nvSpPr>
        <p:spPr>
          <a:xfrm>
            <a:off x="4316413" y="5445125"/>
            <a:ext cx="3716337" cy="2016125"/>
          </a:xfrm>
          <a:prstGeom prst="rect">
            <a:avLst/>
          </a:prstGeom>
          <a:noFill/>
        </p:spPr>
        <p:txBody>
          <a:bodyPr lIns="0" tIns="0" rIns="0" bIns="0"/>
          <a:lstStyle/>
          <a:p>
            <a:pPr marL="0" marR="0" lvl="0" indent="0" algn="ctr" defTabSz="1828251" rtl="0" eaLnBrk="1" fontAlgn="auto" latinLnBrk="0" hangingPunct="1">
              <a:lnSpc>
                <a:spcPct val="100000"/>
              </a:lnSpc>
              <a:spcBef>
                <a:spcPts val="0"/>
              </a:spcBef>
              <a:spcAft>
                <a:spcPts val="0"/>
              </a:spcAft>
              <a:buClrTx/>
              <a:buSzTx/>
              <a:buFontTx/>
              <a:buNone/>
              <a:tabLst/>
              <a:defRPr/>
            </a:pPr>
            <a:r>
              <a:rPr kumimoji="0" lang="de-DE" sz="4399" b="0" i="1" u="none" strike="noStrike" kern="1200" cap="none" spc="0" normalizeH="0" baseline="0" noProof="0" dirty="0">
                <a:ln>
                  <a:noFill/>
                </a:ln>
                <a:solidFill>
                  <a:srgbClr val="FF0000"/>
                </a:solidFill>
                <a:effectLst/>
                <a:uLnTx/>
                <a:uFillTx/>
                <a:latin typeface="Calibri Light" panose="020F0302020204030204"/>
                <a:ea typeface="+mn-ea"/>
                <a:cs typeface="+mn-cs"/>
              </a:rPr>
              <a:t>Flexibility/ Scalability</a:t>
            </a:r>
          </a:p>
        </p:txBody>
      </p:sp>
      <p:sp>
        <p:nvSpPr>
          <p:cNvPr id="15" name="Textfeld 51">
            <a:extLst>
              <a:ext uri="{FF2B5EF4-FFF2-40B4-BE49-F238E27FC236}">
                <a16:creationId xmlns:a16="http://schemas.microsoft.com/office/drawing/2014/main" id="{917B77AB-B77E-4019-8350-05C5162D9B9C}"/>
              </a:ext>
            </a:extLst>
          </p:cNvPr>
          <p:cNvSpPr txBox="1"/>
          <p:nvPr/>
        </p:nvSpPr>
        <p:spPr>
          <a:xfrm>
            <a:off x="8221663" y="5445125"/>
            <a:ext cx="3716337" cy="2016125"/>
          </a:xfrm>
          <a:prstGeom prst="rect">
            <a:avLst/>
          </a:prstGeom>
          <a:noFill/>
        </p:spPr>
        <p:txBody>
          <a:bodyPr lIns="0" tIns="0" rIns="0" bIns="0"/>
          <a:lstStyle/>
          <a:p>
            <a:pPr marL="0" marR="0" lvl="0" indent="0" algn="ctr" defTabSz="1828251" rtl="0" eaLnBrk="1" fontAlgn="auto" latinLnBrk="0" hangingPunct="1">
              <a:lnSpc>
                <a:spcPct val="100000"/>
              </a:lnSpc>
              <a:spcBef>
                <a:spcPts val="0"/>
              </a:spcBef>
              <a:spcAft>
                <a:spcPts val="0"/>
              </a:spcAft>
              <a:buClrTx/>
              <a:buSzTx/>
              <a:buFontTx/>
              <a:buNone/>
              <a:tabLst/>
              <a:defRPr/>
            </a:pPr>
            <a:r>
              <a:rPr kumimoji="0" lang="de-DE" sz="4399" b="0" i="1" u="none" strike="noStrike" kern="1200" cap="none" spc="0" normalizeH="0" baseline="0" noProof="0" dirty="0">
                <a:ln>
                  <a:noFill/>
                </a:ln>
                <a:solidFill>
                  <a:srgbClr val="FF0000"/>
                </a:solidFill>
                <a:effectLst/>
                <a:uLnTx/>
                <a:uFillTx/>
                <a:latin typeface="Calibri Light" panose="020F0302020204030204"/>
                <a:ea typeface="+mn-ea"/>
                <a:cs typeface="+mn-cs"/>
              </a:rPr>
              <a:t>Efficiency</a:t>
            </a:r>
          </a:p>
        </p:txBody>
      </p:sp>
    </p:spTree>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bc3384d28d_0_0"/>
          <p:cNvSpPr txBox="1">
            <a:spLocks noGrp="1"/>
          </p:cNvSpPr>
          <p:nvPr>
            <p:ph type="title"/>
          </p:nvPr>
        </p:nvSpPr>
        <p:spPr>
          <a:xfrm>
            <a:off x="1930205" y="546657"/>
            <a:ext cx="21025723" cy="196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a:lnSpc>
                <a:spcPct val="90000"/>
              </a:lnSpc>
            </a:pPr>
            <a:r>
              <a:rPr lang="en-GB" altLang="en-US" sz="7200" b="1" dirty="0">
                <a:latin typeface="Segoe UI" panose="020B0502040204020203" pitchFamily="34" charset="0"/>
                <a:cs typeface="Segoe UI" panose="020B0502040204020203" pitchFamily="34" charset="0"/>
              </a:rPr>
              <a:t>Our team experience</a:t>
            </a:r>
            <a:r>
              <a:rPr lang="sr-Latn-RS" altLang="en-US" sz="7200" b="1" dirty="0">
                <a:latin typeface="Segoe UI" panose="020B0502040204020203" pitchFamily="34" charset="0"/>
                <a:cs typeface="Segoe UI" panose="020B0502040204020203" pitchFamily="34" charset="0"/>
              </a:rPr>
              <a:t> – Private LTE</a:t>
            </a:r>
            <a:br>
              <a:rPr lang="en-US" altLang="en-US" sz="7200" b="1" dirty="0">
                <a:latin typeface="Segoe UI" panose="020B0502040204020203" pitchFamily="34" charset="0"/>
                <a:cs typeface="Segoe UI" panose="020B0502040204020203" pitchFamily="34" charset="0"/>
              </a:rPr>
            </a:br>
            <a:endParaRPr sz="6798" dirty="0">
              <a:solidFill>
                <a:srgbClr val="7E7E7E"/>
              </a:solidFill>
            </a:endParaRPr>
          </a:p>
        </p:txBody>
      </p:sp>
      <p:sp>
        <p:nvSpPr>
          <p:cNvPr id="181" name="Google Shape;181;gbc3384d28d_0_0"/>
          <p:cNvSpPr txBox="1">
            <a:spLocks noGrp="1"/>
          </p:cNvSpPr>
          <p:nvPr>
            <p:ph type="body" idx="1"/>
          </p:nvPr>
        </p:nvSpPr>
        <p:spPr>
          <a:xfrm>
            <a:off x="1675964" y="3652085"/>
            <a:ext cx="9620772" cy="8700134"/>
          </a:xfrm>
          <a:prstGeom prst="rect">
            <a:avLst/>
          </a:prstGeom>
        </p:spPr>
        <p:txBody>
          <a:bodyPr spcFirstLastPara="1" vert="horz" wrap="square" lIns="182802" tIns="91376" rIns="182802" bIns="91376" numCol="1" anchor="t" anchorCtr="0" compatLnSpc="1">
            <a:prstTxWarp prst="textNoShape">
              <a:avLst/>
            </a:prstTxWarp>
            <a:noAutofit/>
          </a:bodyPr>
          <a:lstStyle/>
          <a:p>
            <a:pPr marL="457200" indent="-457200">
              <a:lnSpc>
                <a:spcPct val="110000"/>
              </a:lnSpc>
              <a:spcBef>
                <a:spcPts val="600"/>
              </a:spcBef>
              <a:buFont typeface="Arial" panose="020B0604020202020204" pitchFamily="34" charset="0"/>
              <a:buChar char="•"/>
            </a:pPr>
            <a:r>
              <a:rPr lang="sr-Latn-RS" sz="4000" b="1" dirty="0">
                <a:latin typeface="Segoe UI" panose="020B0502040204020203" pitchFamily="34" charset="0"/>
                <a:ea typeface="Segoe UI" panose="020B0502040204020203" pitchFamily="34" charset="0"/>
                <a:cs typeface="Segoe UI" panose="020B0502040204020203" pitchFamily="34" charset="0"/>
              </a:rPr>
              <a:t>Rio Tinto</a:t>
            </a:r>
            <a:r>
              <a:rPr lang="en-US" sz="4000" b="1" dirty="0">
                <a:latin typeface="Segoe UI" panose="020B0502040204020203" pitchFamily="34" charset="0"/>
                <a:ea typeface="Segoe UI" panose="020B0502040204020203" pitchFamily="34" charset="0"/>
                <a:cs typeface="Segoe UI" panose="020B0502040204020203" pitchFamily="34" charset="0"/>
              </a:rPr>
              <a:t> mine "</a:t>
            </a:r>
            <a:r>
              <a:rPr lang="en-US" sz="4000" b="1" dirty="0" err="1">
                <a:latin typeface="Segoe UI" panose="020B0502040204020203" pitchFamily="34" charset="0"/>
                <a:ea typeface="Segoe UI" panose="020B0502040204020203" pitchFamily="34" charset="0"/>
                <a:cs typeface="Segoe UI" panose="020B0502040204020203" pitchFamily="34" charset="0"/>
              </a:rPr>
              <a:t>Jadar</a:t>
            </a:r>
            <a:r>
              <a:rPr lang="en-US" sz="4000" b="1" dirty="0">
                <a:latin typeface="Segoe UI" panose="020B0502040204020203" pitchFamily="34" charset="0"/>
                <a:ea typeface="Segoe UI" panose="020B0502040204020203" pitchFamily="34" charset="0"/>
                <a:cs typeface="Segoe UI" panose="020B0502040204020203" pitchFamily="34" charset="0"/>
              </a:rPr>
              <a:t>"</a:t>
            </a:r>
          </a:p>
          <a:p>
            <a:pPr marL="457200" indent="-457200" algn="l">
              <a:lnSpc>
                <a:spcPct val="110000"/>
              </a:lnSpc>
              <a:spcBef>
                <a:spcPts val="600"/>
              </a:spcBef>
              <a:buFont typeface="Arial" panose="020B0604020202020204" pitchFamily="34" charset="0"/>
              <a:buChar char="•"/>
            </a:pPr>
            <a:r>
              <a:rPr lang="en-US" sz="4000" dirty="0">
                <a:latin typeface="Segoe UI" panose="020B0502040204020203" pitchFamily="34" charset="0"/>
                <a:ea typeface="Segoe UI" panose="020B0502040204020203" pitchFamily="34" charset="0"/>
                <a:cs typeface="Segoe UI" panose="020B0502040204020203" pitchFamily="34" charset="0"/>
              </a:rPr>
              <a:t>One access domain and unique frequency spectrum, independent network, independent core</a:t>
            </a:r>
            <a:endParaRPr lang="sr-Latn-RS" sz="4000" dirty="0">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4000" dirty="0">
                <a:latin typeface="Segoe UI" panose="020B0502040204020203" pitchFamily="34" charset="0"/>
                <a:ea typeface="Segoe UI" panose="020B0502040204020203" pitchFamily="34" charset="0"/>
                <a:cs typeface="Segoe UI" panose="020B0502040204020203" pitchFamily="34" charset="0"/>
              </a:rPr>
              <a:t>Generic LTE mobile communication for 900 potential users  </a:t>
            </a:r>
            <a:endParaRPr lang="sr-Latn-RS" sz="4000" dirty="0">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4000" dirty="0">
                <a:latin typeface="Segoe UI" panose="020B0502040204020203" pitchFamily="34" charset="0"/>
                <a:ea typeface="Segoe UI" panose="020B0502040204020203" pitchFamily="34" charset="0"/>
                <a:cs typeface="Segoe UI" panose="020B0502040204020203" pitchFamily="34" charset="0"/>
              </a:rPr>
              <a:t>Push to talk communication 	</a:t>
            </a:r>
            <a:endParaRPr lang="sr-Latn-RS" sz="4000" dirty="0">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4000" dirty="0">
                <a:latin typeface="Segoe UI" panose="020B0502040204020203" pitchFamily="34" charset="0"/>
                <a:ea typeface="Segoe UI" panose="020B0502040204020203" pitchFamily="34" charset="0"/>
                <a:cs typeface="Segoe UI" panose="020B0502040204020203" pitchFamily="34" charset="0"/>
              </a:rPr>
              <a:t>Secure access to Rio Tinto WAN via LTE data </a:t>
            </a:r>
            <a:r>
              <a:rPr lang="sr-Latn-RS" sz="4000" dirty="0">
                <a:latin typeface="Segoe UI" panose="020B0502040204020203" pitchFamily="34" charset="0"/>
                <a:ea typeface="Segoe UI" panose="020B0502040204020203" pitchFamily="34" charset="0"/>
                <a:cs typeface="Segoe UI" panose="020B0502040204020203" pitchFamily="34" charset="0"/>
              </a:rPr>
              <a:t>for</a:t>
            </a:r>
            <a:r>
              <a:rPr lang="en-US" sz="4000" dirty="0">
                <a:latin typeface="Segoe UI" panose="020B0502040204020203" pitchFamily="34" charset="0"/>
                <a:ea typeface="Segoe UI" panose="020B0502040204020203" pitchFamily="34" charset="0"/>
                <a:cs typeface="Segoe UI" panose="020B0502040204020203" pitchFamily="34" charset="0"/>
              </a:rPr>
              <a:t> Users and equipment via </a:t>
            </a:r>
            <a:r>
              <a:rPr lang="en-US" sz="4000" dirty="0" err="1">
                <a:latin typeface="Segoe UI" panose="020B0502040204020203" pitchFamily="34" charset="0"/>
                <a:ea typeface="Segoe UI" panose="020B0502040204020203" pitchFamily="34" charset="0"/>
                <a:cs typeface="Segoe UI" panose="020B0502040204020203" pitchFamily="34" charset="0"/>
              </a:rPr>
              <a:t>IPSec</a:t>
            </a:r>
            <a:r>
              <a:rPr lang="en-US" sz="4000" dirty="0">
                <a:latin typeface="Segoe UI" panose="020B0502040204020203" pitchFamily="34" charset="0"/>
                <a:ea typeface="Segoe UI" panose="020B0502040204020203" pitchFamily="34" charset="0"/>
                <a:cs typeface="Segoe UI" panose="020B0502040204020203" pitchFamily="34" charset="0"/>
              </a:rPr>
              <a:t> or MPLS VPN. 	</a:t>
            </a:r>
          </a:p>
          <a:p>
            <a:pPr marL="457200" indent="-457200">
              <a:buFont typeface="Arial" panose="020B0604020202020204" pitchFamily="34" charset="0"/>
              <a:buChar char="•"/>
            </a:pPr>
            <a:r>
              <a:rPr lang="en-US" sz="4000" dirty="0">
                <a:latin typeface="Segoe UI" panose="020B0502040204020203" pitchFamily="34" charset="0"/>
                <a:ea typeface="Segoe UI" panose="020B0502040204020203" pitchFamily="34" charset="0"/>
                <a:cs typeface="Segoe UI" panose="020B0502040204020203" pitchFamily="34" charset="0"/>
              </a:rPr>
              <a:t>People and machine tracking 	 	</a:t>
            </a:r>
          </a:p>
          <a:p>
            <a:pPr marL="457200" indent="-457200">
              <a:buFont typeface="Arial" panose="020B0604020202020204" pitchFamily="34" charset="0"/>
              <a:buChar char="•"/>
            </a:pPr>
            <a:r>
              <a:rPr lang="en-US" sz="4000" dirty="0">
                <a:latin typeface="Segoe UI" panose="020B0502040204020203" pitchFamily="34" charset="0"/>
                <a:ea typeface="Segoe UI" panose="020B0502040204020203" pitchFamily="34" charset="0"/>
                <a:cs typeface="Segoe UI" panose="020B0502040204020203" pitchFamily="34" charset="0"/>
              </a:rPr>
              <a:t>Video surveillance  	</a:t>
            </a:r>
          </a:p>
          <a:p>
            <a:pPr marL="457200" indent="-457200">
              <a:buFont typeface="Arial" panose="020B0604020202020204" pitchFamily="34" charset="0"/>
              <a:buChar char="•"/>
            </a:pPr>
            <a:r>
              <a:rPr lang="en-US" sz="4000" dirty="0">
                <a:latin typeface="Segoe UI" panose="020B0502040204020203" pitchFamily="34" charset="0"/>
                <a:ea typeface="Segoe UI" panose="020B0502040204020203" pitchFamily="34" charset="0"/>
                <a:cs typeface="Segoe UI" panose="020B0502040204020203" pitchFamily="34" charset="0"/>
              </a:rPr>
              <a:t>Availability of 99.999% assured,  </a:t>
            </a:r>
            <a:r>
              <a:rPr lang="en-US" dirty="0"/>
              <a:t>	</a:t>
            </a:r>
          </a:p>
          <a:p>
            <a:pPr marL="457200" indent="-457200" algn="l">
              <a:lnSpc>
                <a:spcPct val="110000"/>
              </a:lnSpc>
              <a:spcBef>
                <a:spcPts val="600"/>
              </a:spcBef>
              <a:buFont typeface="Arial" panose="020B0604020202020204" pitchFamily="34" charset="0"/>
              <a:buChar char="•"/>
            </a:pPr>
            <a:endParaRPr lang="en-US" sz="3200" dirty="0">
              <a:solidFill>
                <a:srgbClr val="11111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Picture 6">
            <a:extLst>
              <a:ext uri="{FF2B5EF4-FFF2-40B4-BE49-F238E27FC236}">
                <a16:creationId xmlns:a16="http://schemas.microsoft.com/office/drawing/2014/main" id="{1BF5CB1F-0F91-4F30-822F-DF7464F5908F}"/>
              </a:ext>
            </a:extLst>
          </p:cNvPr>
          <p:cNvPicPr>
            <a:picLocks noChangeAspect="1"/>
          </p:cNvPicPr>
          <p:nvPr/>
        </p:nvPicPr>
        <p:blipFill>
          <a:blip r:embed="rId3"/>
          <a:stretch>
            <a:fillRect/>
          </a:stretch>
        </p:blipFill>
        <p:spPr>
          <a:xfrm>
            <a:off x="21587619" y="0"/>
            <a:ext cx="2736618" cy="2020887"/>
          </a:xfrm>
          <a:prstGeom prst="rect">
            <a:avLst/>
          </a:prstGeom>
        </p:spPr>
      </p:pic>
      <p:pic>
        <p:nvPicPr>
          <p:cNvPr id="2" name="Picture 1">
            <a:extLst>
              <a:ext uri="{FF2B5EF4-FFF2-40B4-BE49-F238E27FC236}">
                <a16:creationId xmlns:a16="http://schemas.microsoft.com/office/drawing/2014/main" id="{3EE1971D-B156-42C2-A3AD-88C894A7185D}"/>
              </a:ext>
            </a:extLst>
          </p:cNvPr>
          <p:cNvPicPr>
            <a:picLocks noChangeAspect="1"/>
          </p:cNvPicPr>
          <p:nvPr/>
        </p:nvPicPr>
        <p:blipFill>
          <a:blip r:embed="rId4"/>
          <a:stretch>
            <a:fillRect/>
          </a:stretch>
        </p:blipFill>
        <p:spPr>
          <a:xfrm>
            <a:off x="11750829" y="5340208"/>
            <a:ext cx="12626821" cy="8375792"/>
          </a:xfrm>
          <a:prstGeom prst="rect">
            <a:avLst/>
          </a:prstGeom>
        </p:spPr>
      </p:pic>
    </p:spTree>
    <p:extLst>
      <p:ext uri="{BB962C8B-B14F-4D97-AF65-F5344CB8AC3E}">
        <p14:creationId xmlns:p14="http://schemas.microsoft.com/office/powerpoint/2010/main" val="1437930856"/>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2" name="Rectangle 28">
            <a:extLst>
              <a:ext uri="{FF2B5EF4-FFF2-40B4-BE49-F238E27FC236}">
                <a16:creationId xmlns:a16="http://schemas.microsoft.com/office/drawing/2014/main" id="{4F136BEB-6196-4627-B6EE-E0EA2E2FC562}"/>
              </a:ext>
            </a:extLst>
          </p:cNvPr>
          <p:cNvSpPr>
            <a:spLocks noChangeArrowheads="1"/>
          </p:cNvSpPr>
          <p:nvPr/>
        </p:nvSpPr>
        <p:spPr bwMode="auto">
          <a:xfrm>
            <a:off x="954088" y="531813"/>
            <a:ext cx="21928137"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90000"/>
              </a:lnSpc>
            </a:pPr>
            <a:r>
              <a:rPr lang="en-GB" altLang="en-US" sz="6500" b="1" dirty="0">
                <a:latin typeface="Segoe UI" panose="020B0502040204020203" pitchFamily="34" charset="0"/>
                <a:cs typeface="Segoe UI" panose="020B0502040204020203" pitchFamily="34" charset="0"/>
              </a:rPr>
              <a:t>Our team experience</a:t>
            </a:r>
            <a:r>
              <a:rPr lang="sr-Latn-RS" altLang="en-US" sz="6500" b="1" dirty="0">
                <a:latin typeface="Segoe UI" panose="020B0502040204020203" pitchFamily="34" charset="0"/>
                <a:cs typeface="Segoe UI" panose="020B0502040204020203" pitchFamily="34" charset="0"/>
              </a:rPr>
              <a:t> – </a:t>
            </a:r>
            <a:r>
              <a:rPr lang="en-US" altLang="en-US" sz="6500" b="1" dirty="0">
                <a:latin typeface="Segoe UI" panose="020B0502040204020203" pitchFamily="34" charset="0"/>
                <a:cs typeface="Segoe UI" panose="020B0502040204020203" pitchFamily="34" charset="0"/>
              </a:rPr>
              <a:t>T</a:t>
            </a:r>
            <a:r>
              <a:rPr lang="sr-Latn-RS" altLang="en-US" sz="6500" b="1" dirty="0">
                <a:latin typeface="Segoe UI" panose="020B0502040204020203" pitchFamily="34" charset="0"/>
                <a:cs typeface="Segoe UI" panose="020B0502040204020203" pitchFamily="34" charset="0"/>
              </a:rPr>
              <a:t>ransport</a:t>
            </a:r>
            <a:endParaRPr lang="en-US" altLang="en-US" sz="6500" b="1" dirty="0">
              <a:latin typeface="Segoe UI" panose="020B0502040204020203" pitchFamily="34" charset="0"/>
              <a:cs typeface="Segoe UI" panose="020B0502040204020203" pitchFamily="34" charset="0"/>
            </a:endParaRPr>
          </a:p>
        </p:txBody>
      </p:sp>
      <p:sp>
        <p:nvSpPr>
          <p:cNvPr id="232453" name="Inhaltsplatzhalter 1">
            <a:extLst>
              <a:ext uri="{FF2B5EF4-FFF2-40B4-BE49-F238E27FC236}">
                <a16:creationId xmlns:a16="http://schemas.microsoft.com/office/drawing/2014/main" id="{12434A16-93F5-4D00-B032-0AAEB1729643}"/>
              </a:ext>
            </a:extLst>
          </p:cNvPr>
          <p:cNvSpPr txBox="1">
            <a:spLocks noChangeArrowheads="1"/>
          </p:cNvSpPr>
          <p:nvPr/>
        </p:nvSpPr>
        <p:spPr bwMode="auto">
          <a:xfrm>
            <a:off x="722313" y="3246438"/>
            <a:ext cx="16225985" cy="820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nSpc>
                <a:spcPct val="107000"/>
              </a:lnSpc>
              <a:spcAft>
                <a:spcPts val="800"/>
              </a:spcAft>
            </a:pPr>
            <a:r>
              <a:rPr lang="sr-Latn-RS" altLang="en-US" sz="3200" b="1" u="sng" dirty="0">
                <a:solidFill>
                  <a:srgbClr val="000000"/>
                </a:solidFill>
                <a:latin typeface="Segoe UI" panose="020B0502040204020203" pitchFamily="34" charset="0"/>
                <a:cs typeface="Segoe UI" panose="020B0502040204020203" pitchFamily="34" charset="0"/>
              </a:rPr>
              <a:t>Radio Transport</a:t>
            </a:r>
            <a:endParaRPr lang="en-US" altLang="en-US" sz="3200" b="1" u="sng" dirty="0">
              <a:solidFill>
                <a:srgbClr val="000000"/>
              </a:solidFill>
              <a:latin typeface="Segoe UI" panose="020B0502040204020203" pitchFamily="34" charset="0"/>
              <a:cs typeface="Segoe UI" panose="020B0502040204020203" pitchFamily="34" charset="0"/>
            </a:endParaRPr>
          </a:p>
          <a:p>
            <a:pPr marL="457200" indent="-457200">
              <a:lnSpc>
                <a:spcPct val="107000"/>
              </a:lnSpc>
              <a:spcBef>
                <a:spcPts val="600"/>
              </a:spcBef>
              <a:buFont typeface="Wingdings" panose="05000000000000000000" pitchFamily="2" charset="2"/>
              <a:buChar char="§"/>
            </a:pPr>
            <a:r>
              <a:rPr lang="en-GB" altLang="en-US" sz="2800" b="1" dirty="0" err="1">
                <a:solidFill>
                  <a:srgbClr val="000000"/>
                </a:solidFill>
                <a:latin typeface="Segoe Print" panose="02000600000000000000" pitchFamily="2" charset="0"/>
                <a:cs typeface="Segoe UI" panose="020B0502040204020203" pitchFamily="34" charset="0"/>
              </a:rPr>
              <a:t>Republi</a:t>
            </a:r>
            <a:r>
              <a:rPr lang="sr-Latn-RS" altLang="en-US" sz="2800" b="1" dirty="0" err="1">
                <a:solidFill>
                  <a:srgbClr val="000000"/>
                </a:solidFill>
                <a:latin typeface="Segoe Print" panose="02000600000000000000" pitchFamily="2" charset="0"/>
                <a:cs typeface="Segoe UI" panose="020B0502040204020203" pitchFamily="34" charset="0"/>
              </a:rPr>
              <a:t>čki</a:t>
            </a:r>
            <a:r>
              <a:rPr lang="sr-Latn-RS" altLang="en-US" sz="2800" b="1" dirty="0">
                <a:solidFill>
                  <a:srgbClr val="000000"/>
                </a:solidFill>
                <a:latin typeface="Segoe Print" panose="02000600000000000000" pitchFamily="2" charset="0"/>
                <a:cs typeface="Segoe UI" panose="020B0502040204020203" pitchFamily="34" charset="0"/>
              </a:rPr>
              <a:t> </a:t>
            </a:r>
            <a:r>
              <a:rPr lang="sr-Latn-RS" altLang="en-US" sz="2800" b="1" dirty="0" err="1">
                <a:solidFill>
                  <a:srgbClr val="000000"/>
                </a:solidFill>
                <a:latin typeface="Segoe Print" panose="02000600000000000000" pitchFamily="2" charset="0"/>
                <a:cs typeface="Segoe UI" panose="020B0502040204020203" pitchFamily="34" charset="0"/>
              </a:rPr>
              <a:t>hidrometerološki</a:t>
            </a:r>
            <a:r>
              <a:rPr lang="sr-Latn-RS" altLang="en-US" sz="2800" b="1" dirty="0">
                <a:solidFill>
                  <a:srgbClr val="000000"/>
                </a:solidFill>
                <a:latin typeface="Segoe Print" panose="02000600000000000000" pitchFamily="2" charset="0"/>
                <a:cs typeface="Segoe UI" panose="020B0502040204020203" pitchFamily="34" charset="0"/>
              </a:rPr>
              <a:t> zavod RHMZ </a:t>
            </a:r>
            <a:r>
              <a:rPr lang="en-US" altLang="en-US" sz="2800" dirty="0">
                <a:solidFill>
                  <a:srgbClr val="000000"/>
                </a:solidFill>
                <a:latin typeface="Segoe UI" panose="020B0502040204020203" pitchFamily="34" charset="0"/>
                <a:cs typeface="Segoe UI" panose="020B0502040204020203" pitchFamily="34" charset="0"/>
              </a:rPr>
              <a:t>- </a:t>
            </a:r>
            <a:r>
              <a:rPr lang="sr-Latn-RS" altLang="en-US" sz="2800" dirty="0" err="1">
                <a:solidFill>
                  <a:srgbClr val="000000"/>
                </a:solidFill>
                <a:latin typeface="Segoe UI" panose="020B0502040204020203" pitchFamily="34" charset="0"/>
                <a:cs typeface="Segoe UI" panose="020B0502040204020203" pitchFamily="34" charset="0"/>
              </a:rPr>
              <a:t>Microwave</a:t>
            </a:r>
            <a:r>
              <a:rPr lang="en-US" altLang="en-US" sz="2800" dirty="0">
                <a:solidFill>
                  <a:srgbClr val="000000"/>
                </a:solidFill>
                <a:latin typeface="Segoe UI" panose="020B0502040204020203" pitchFamily="34" charset="0"/>
                <a:cs typeface="Segoe UI" panose="020B0502040204020203" pitchFamily="34" charset="0"/>
              </a:rPr>
              <a:t>,</a:t>
            </a:r>
            <a:r>
              <a:rPr lang="sr-Latn-RS" altLang="en-US" sz="2800" dirty="0">
                <a:solidFill>
                  <a:srgbClr val="000000"/>
                </a:solidFill>
                <a:latin typeface="Segoe UI" panose="020B0502040204020203" pitchFamily="34" charset="0"/>
                <a:cs typeface="Segoe UI" panose="020B0502040204020203" pitchFamily="34" charset="0"/>
              </a:rPr>
              <a:t> on-</a:t>
            </a:r>
            <a:r>
              <a:rPr lang="sr-Latn-RS" altLang="en-US" sz="2800" dirty="0" err="1">
                <a:solidFill>
                  <a:srgbClr val="000000"/>
                </a:solidFill>
                <a:latin typeface="Segoe UI" panose="020B0502040204020203" pitchFamily="34" charset="0"/>
                <a:cs typeface="Segoe UI" panose="020B0502040204020203" pitchFamily="34" charset="0"/>
              </a:rPr>
              <a:t>going</a:t>
            </a:r>
            <a:r>
              <a:rPr lang="sr-Latn-RS" altLang="en-US" sz="2800" dirty="0">
                <a:solidFill>
                  <a:srgbClr val="000000"/>
                </a:solidFill>
                <a:latin typeface="Segoe UI" panose="020B0502040204020203" pitchFamily="34" charset="0"/>
                <a:cs typeface="Segoe UI" panose="020B0502040204020203" pitchFamily="34" charset="0"/>
              </a:rPr>
              <a:t> </a:t>
            </a:r>
            <a:r>
              <a:rPr lang="sr-Latn-RS" altLang="en-US" sz="2800" dirty="0" err="1">
                <a:solidFill>
                  <a:srgbClr val="000000"/>
                </a:solidFill>
                <a:latin typeface="Segoe UI" panose="020B0502040204020203" pitchFamily="34" charset="0"/>
                <a:cs typeface="Segoe UI" panose="020B0502040204020203" pitchFamily="34" charset="0"/>
              </a:rPr>
              <a:t>project</a:t>
            </a:r>
            <a:endParaRPr lang="en-GB" altLang="en-US" sz="2800" b="1" dirty="0">
              <a:solidFill>
                <a:srgbClr val="000000"/>
              </a:solidFill>
              <a:latin typeface="Segoe Print" panose="02000600000000000000" pitchFamily="2" charset="0"/>
              <a:cs typeface="Segoe UI" panose="020B0502040204020203" pitchFamily="34" charset="0"/>
            </a:endParaRPr>
          </a:p>
          <a:p>
            <a:pPr marL="457200" indent="-457200">
              <a:lnSpc>
                <a:spcPct val="107000"/>
              </a:lnSpc>
              <a:spcBef>
                <a:spcPts val="600"/>
              </a:spcBef>
              <a:buFont typeface="Wingdings" panose="05000000000000000000" pitchFamily="2" charset="2"/>
              <a:buChar char="§"/>
            </a:pPr>
            <a:r>
              <a:rPr lang="sr-Latn-RS" altLang="en-US" sz="2800" b="1" dirty="0" err="1">
                <a:solidFill>
                  <a:srgbClr val="000000"/>
                </a:solidFill>
                <a:latin typeface="Segoe Print" panose="02000600000000000000" pitchFamily="2" charset="0"/>
                <a:cs typeface="Segoe UI" panose="020B0502040204020203" pitchFamily="34" charset="0"/>
              </a:rPr>
              <a:t>Radiodifuzna</a:t>
            </a:r>
            <a:r>
              <a:rPr lang="sr-Latn-RS" altLang="en-US" sz="2800" b="1" dirty="0">
                <a:solidFill>
                  <a:srgbClr val="000000"/>
                </a:solidFill>
                <a:latin typeface="Segoe Print" panose="02000600000000000000" pitchFamily="2" charset="0"/>
                <a:cs typeface="Segoe UI" panose="020B0502040204020203" pitchFamily="34" charset="0"/>
              </a:rPr>
              <a:t> Agencija Crne Gora RDC</a:t>
            </a:r>
            <a:r>
              <a:rPr lang="en-US" altLang="en-US" sz="2800" dirty="0">
                <a:solidFill>
                  <a:srgbClr val="000000"/>
                </a:solidFill>
                <a:latin typeface="Segoe UI" panose="020B0502040204020203" pitchFamily="34" charset="0"/>
                <a:cs typeface="Segoe UI" panose="020B0502040204020203" pitchFamily="34" charset="0"/>
              </a:rPr>
              <a:t> - </a:t>
            </a:r>
            <a:r>
              <a:rPr lang="sr-Latn-RS" altLang="en-US" sz="2800" dirty="0">
                <a:solidFill>
                  <a:srgbClr val="000000"/>
                </a:solidFill>
                <a:latin typeface="Segoe UI" panose="020B0502040204020203" pitchFamily="34" charset="0"/>
                <a:cs typeface="Segoe UI" panose="020B0502040204020203" pitchFamily="34" charset="0"/>
              </a:rPr>
              <a:t>NEC Microwave</a:t>
            </a:r>
            <a:r>
              <a:rPr lang="en-US" altLang="en-US" sz="2800" dirty="0">
                <a:solidFill>
                  <a:srgbClr val="000000"/>
                </a:solidFill>
                <a:latin typeface="Segoe UI" panose="020B0502040204020203" pitchFamily="34" charset="0"/>
                <a:cs typeface="Segoe UI" panose="020B0502040204020203" pitchFamily="34" charset="0"/>
              </a:rPr>
              <a:t>, </a:t>
            </a:r>
            <a:r>
              <a:rPr lang="sr-Latn-RS" altLang="en-US" sz="2800" dirty="0">
                <a:solidFill>
                  <a:srgbClr val="000000"/>
                </a:solidFill>
                <a:latin typeface="Segoe UI" panose="020B0502040204020203" pitchFamily="34" charset="0"/>
                <a:cs typeface="Segoe UI" panose="020B0502040204020203" pitchFamily="34" charset="0"/>
              </a:rPr>
              <a:t>concept proposal</a:t>
            </a:r>
            <a:endParaRPr lang="en-US" altLang="en-US" sz="2800" dirty="0">
              <a:solidFill>
                <a:srgbClr val="000000"/>
              </a:solidFill>
              <a:latin typeface="Segoe UI" panose="020B0502040204020203" pitchFamily="34" charset="0"/>
              <a:cs typeface="Segoe UI" panose="020B0502040204020203" pitchFamily="34" charset="0"/>
            </a:endParaRPr>
          </a:p>
          <a:p>
            <a:pPr marL="457200" indent="-457200">
              <a:lnSpc>
                <a:spcPct val="107000"/>
              </a:lnSpc>
              <a:spcBef>
                <a:spcPts val="600"/>
              </a:spcBef>
              <a:buFont typeface="Wingdings" panose="05000000000000000000" pitchFamily="2" charset="2"/>
              <a:buChar char="§"/>
            </a:pPr>
            <a:r>
              <a:rPr lang="sr-Latn-RS" altLang="en-US" sz="2800" b="1" dirty="0">
                <a:solidFill>
                  <a:srgbClr val="000000"/>
                </a:solidFill>
                <a:latin typeface="Segoe Print" panose="02000600000000000000" pitchFamily="2" charset="0"/>
                <a:cs typeface="Segoe UI" panose="020B0502040204020203" pitchFamily="34" charset="0"/>
              </a:rPr>
              <a:t>Orion Telekom</a:t>
            </a:r>
            <a:r>
              <a:rPr lang="sr-Latn-RS" altLang="en-US" sz="2800" dirty="0">
                <a:solidFill>
                  <a:srgbClr val="000000"/>
                </a:solidFill>
                <a:latin typeface="Segoe UI" panose="020B0502040204020203" pitchFamily="34"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 </a:t>
            </a:r>
            <a:r>
              <a:rPr lang="sr-Latn-RS" altLang="en-US" sz="2800" dirty="0">
                <a:solidFill>
                  <a:srgbClr val="000000"/>
                </a:solidFill>
                <a:latin typeface="Segoe UI" panose="020B0502040204020203" pitchFamily="34" charset="0"/>
                <a:cs typeface="Segoe UI" panose="020B0502040204020203" pitchFamily="34" charset="0"/>
              </a:rPr>
              <a:t>NEC </a:t>
            </a:r>
            <a:r>
              <a:rPr lang="en-US" altLang="en-US" sz="2800" dirty="0">
                <a:solidFill>
                  <a:srgbClr val="000000"/>
                </a:solidFill>
                <a:latin typeface="Segoe UI" panose="020B0502040204020203" pitchFamily="34" charset="0"/>
                <a:cs typeface="Segoe UI" panose="020B0502040204020203" pitchFamily="34" charset="0"/>
              </a:rPr>
              <a:t>M</a:t>
            </a:r>
            <a:r>
              <a:rPr lang="sr-Latn-RS" altLang="en-US" sz="2800" dirty="0">
                <a:solidFill>
                  <a:srgbClr val="000000"/>
                </a:solidFill>
                <a:latin typeface="Segoe UI" panose="020B0502040204020203" pitchFamily="34" charset="0"/>
                <a:cs typeface="Segoe UI" panose="020B0502040204020203" pitchFamily="34" charset="0"/>
              </a:rPr>
              <a:t>icrowave</a:t>
            </a:r>
            <a:r>
              <a:rPr lang="en-US" altLang="en-US" sz="2800" dirty="0">
                <a:solidFill>
                  <a:srgbClr val="000000"/>
                </a:solidFill>
                <a:latin typeface="Segoe UI" panose="020B0502040204020203" pitchFamily="34" charset="0"/>
                <a:cs typeface="Segoe UI" panose="020B0502040204020203" pitchFamily="34" charset="0"/>
              </a:rPr>
              <a:t>, installation, commissioning &amp; configuration</a:t>
            </a:r>
            <a:r>
              <a:rPr lang="sr-Latn-RS" altLang="en-US" sz="2800" dirty="0">
                <a:solidFill>
                  <a:srgbClr val="000000"/>
                </a:solidFill>
                <a:latin typeface="Segoe UI" panose="020B0502040204020203" pitchFamily="34" charset="0"/>
                <a:cs typeface="Segoe UI" panose="020B0502040204020203" pitchFamily="34" charset="0"/>
              </a:rPr>
              <a:t> </a:t>
            </a:r>
            <a:endParaRPr lang="en-US" altLang="en-US" sz="2800" dirty="0">
              <a:solidFill>
                <a:srgbClr val="000000"/>
              </a:solidFill>
              <a:latin typeface="Segoe UI" panose="020B0502040204020203" pitchFamily="34" charset="0"/>
              <a:cs typeface="Segoe UI" panose="020B0502040204020203" pitchFamily="34" charset="0"/>
            </a:endParaRPr>
          </a:p>
          <a:p>
            <a:pPr marL="457200" indent="-457200">
              <a:lnSpc>
                <a:spcPct val="107000"/>
              </a:lnSpc>
              <a:spcBef>
                <a:spcPts val="600"/>
              </a:spcBef>
              <a:buFont typeface="Wingdings" panose="05000000000000000000" pitchFamily="2" charset="2"/>
              <a:buChar char="§"/>
            </a:pPr>
            <a:r>
              <a:rPr lang="sr-Latn-RS" altLang="en-US" sz="2800" b="1" dirty="0">
                <a:solidFill>
                  <a:srgbClr val="000000"/>
                </a:solidFill>
                <a:latin typeface="Segoe Print" panose="02000600000000000000" pitchFamily="2" charset="0"/>
                <a:cs typeface="Segoe UI" panose="020B0502040204020203" pitchFamily="34" charset="0"/>
              </a:rPr>
              <a:t>Vip</a:t>
            </a:r>
            <a:r>
              <a:rPr lang="en-US" altLang="en-US" sz="2800" b="1" dirty="0">
                <a:solidFill>
                  <a:srgbClr val="000000"/>
                </a:solidFill>
                <a:latin typeface="Segoe Print" panose="02000600000000000000" pitchFamily="2" charset="0"/>
                <a:cs typeface="Segoe UI" panose="020B0502040204020203" pitchFamily="34" charset="0"/>
              </a:rPr>
              <a:t> </a:t>
            </a:r>
            <a:r>
              <a:rPr lang="sr-Latn-RS" altLang="en-US" sz="2800" b="1" dirty="0">
                <a:solidFill>
                  <a:srgbClr val="000000"/>
                </a:solidFill>
                <a:latin typeface="Segoe Print" panose="02000600000000000000" pitchFamily="2" charset="0"/>
                <a:cs typeface="Segoe UI" panose="020B0502040204020203" pitchFamily="34" charset="0"/>
              </a:rPr>
              <a:t>mobile</a:t>
            </a:r>
            <a:r>
              <a:rPr lang="en-US" altLang="en-US" sz="2800" dirty="0">
                <a:solidFill>
                  <a:srgbClr val="000000"/>
                </a:solidFill>
                <a:latin typeface="Segoe UI" panose="020B0502040204020203" pitchFamily="34" charset="0"/>
                <a:cs typeface="Segoe UI" panose="020B0502040204020203" pitchFamily="34" charset="0"/>
              </a:rPr>
              <a:t>, </a:t>
            </a:r>
            <a:r>
              <a:rPr lang="sr-Latn-RS" altLang="en-US" sz="2800" dirty="0">
                <a:solidFill>
                  <a:srgbClr val="000000"/>
                </a:solidFill>
                <a:latin typeface="Segoe UI" panose="020B0502040204020203" pitchFamily="34" charset="0"/>
                <a:cs typeface="Segoe UI" panose="020B0502040204020203" pitchFamily="34" charset="0"/>
              </a:rPr>
              <a:t>Siemens Microwave</a:t>
            </a:r>
            <a:r>
              <a:rPr lang="en-US" altLang="en-US" sz="2800" dirty="0">
                <a:solidFill>
                  <a:srgbClr val="000000"/>
                </a:solidFill>
                <a:latin typeface="Segoe UI" panose="020B0502040204020203" pitchFamily="34" charset="0"/>
                <a:cs typeface="Segoe UI" panose="020B0502040204020203" pitchFamily="34" charset="0"/>
              </a:rPr>
              <a:t>, installation, commissioning &amp; configuration</a:t>
            </a:r>
          </a:p>
          <a:p>
            <a:pPr marL="457200" indent="-457200">
              <a:lnSpc>
                <a:spcPct val="107000"/>
              </a:lnSpc>
              <a:spcBef>
                <a:spcPts val="600"/>
              </a:spcBef>
              <a:spcAft>
                <a:spcPts val="800"/>
              </a:spcAft>
              <a:buFont typeface="Wingdings" panose="05000000000000000000" pitchFamily="2" charset="2"/>
              <a:buChar char="§"/>
            </a:pPr>
            <a:r>
              <a:rPr lang="en-US" altLang="en-US" sz="2800" b="1" dirty="0">
                <a:solidFill>
                  <a:srgbClr val="000000"/>
                </a:solidFill>
                <a:latin typeface="Segoe Print" panose="02000600000000000000" pitchFamily="2" charset="0"/>
                <a:cs typeface="Segoe UI" panose="020B0502040204020203" pitchFamily="34" charset="0"/>
              </a:rPr>
              <a:t>Telekom </a:t>
            </a:r>
            <a:r>
              <a:rPr lang="en-US" altLang="en-US" sz="2800" b="1" dirty="0" err="1">
                <a:solidFill>
                  <a:srgbClr val="000000"/>
                </a:solidFill>
                <a:latin typeface="Segoe Print" panose="02000600000000000000" pitchFamily="2" charset="0"/>
                <a:cs typeface="Segoe UI" panose="020B0502040204020203" pitchFamily="34" charset="0"/>
              </a:rPr>
              <a:t>Srbija</a:t>
            </a:r>
            <a:r>
              <a:rPr lang="en-US" altLang="en-US" sz="2800" b="1" dirty="0">
                <a:solidFill>
                  <a:srgbClr val="000000"/>
                </a:solidFill>
                <a:latin typeface="Segoe Print" panose="02000600000000000000" pitchFamily="2" charset="0"/>
                <a:cs typeface="Segoe UI" panose="020B0502040204020203" pitchFamily="34" charset="0"/>
              </a:rPr>
              <a:t>, MTEL</a:t>
            </a:r>
            <a:r>
              <a:rPr lang="en-US" altLang="en-US" sz="2800" dirty="0">
                <a:solidFill>
                  <a:srgbClr val="000000"/>
                </a:solidFill>
                <a:latin typeface="Segoe UI" panose="020B0502040204020203" pitchFamily="34" charset="0"/>
                <a:cs typeface="Segoe UI" panose="020B0502040204020203" pitchFamily="34" charset="0"/>
              </a:rPr>
              <a:t> - </a:t>
            </a:r>
            <a:r>
              <a:rPr lang="sr-Latn-RS" altLang="en-US" sz="2800" dirty="0">
                <a:solidFill>
                  <a:srgbClr val="000000"/>
                </a:solidFill>
                <a:latin typeface="Segoe UI" panose="020B0502040204020203" pitchFamily="34" charset="0"/>
                <a:cs typeface="Segoe UI" panose="020B0502040204020203" pitchFamily="34" charset="0"/>
              </a:rPr>
              <a:t>Microwave</a:t>
            </a:r>
            <a:r>
              <a:rPr lang="en-US" altLang="en-US" sz="2800" dirty="0">
                <a:solidFill>
                  <a:srgbClr val="000000"/>
                </a:solidFill>
                <a:latin typeface="Segoe UI" panose="020B0502040204020203" pitchFamily="34" charset="0"/>
                <a:cs typeface="Segoe UI" panose="020B0502040204020203" pitchFamily="34" charset="0"/>
              </a:rPr>
              <a:t> (Ericsson, NEC), installation, commissioning &amp; configuration</a:t>
            </a:r>
          </a:p>
          <a:p>
            <a:pPr>
              <a:lnSpc>
                <a:spcPct val="107000"/>
              </a:lnSpc>
              <a:spcAft>
                <a:spcPts val="800"/>
              </a:spcAft>
            </a:pPr>
            <a:endParaRPr lang="en-US" altLang="en-US" sz="2800" dirty="0">
              <a:solidFill>
                <a:srgbClr val="000000"/>
              </a:solidFill>
              <a:latin typeface="Segoe UI" panose="020B0502040204020203" pitchFamily="34" charset="0"/>
              <a:cs typeface="Segoe UI" panose="020B0502040204020203" pitchFamily="34" charset="0"/>
            </a:endParaRPr>
          </a:p>
          <a:p>
            <a:pPr>
              <a:lnSpc>
                <a:spcPct val="107000"/>
              </a:lnSpc>
              <a:spcAft>
                <a:spcPts val="800"/>
              </a:spcAft>
            </a:pPr>
            <a:r>
              <a:rPr lang="sr-Latn-RS" altLang="en-US" sz="3200" b="1" u="sng" dirty="0">
                <a:solidFill>
                  <a:srgbClr val="000000"/>
                </a:solidFill>
                <a:latin typeface="Segoe UI" panose="020B0502040204020203" pitchFamily="34" charset="0"/>
                <a:cs typeface="Segoe UI" panose="020B0502040204020203" pitchFamily="34" charset="0"/>
              </a:rPr>
              <a:t>Fixed Transport</a:t>
            </a:r>
            <a:endParaRPr lang="en-US" altLang="en-US" sz="3200" b="1" u="sng" dirty="0">
              <a:solidFill>
                <a:srgbClr val="000000"/>
              </a:solidFill>
              <a:latin typeface="Segoe UI" panose="020B0502040204020203" pitchFamily="34" charset="0"/>
              <a:cs typeface="Segoe UI" panose="020B0502040204020203" pitchFamily="34" charset="0"/>
            </a:endParaRPr>
          </a:p>
          <a:p>
            <a:pPr marL="457200" indent="-457200">
              <a:lnSpc>
                <a:spcPct val="107000"/>
              </a:lnSpc>
              <a:spcBef>
                <a:spcPts val="600"/>
              </a:spcBef>
              <a:buFont typeface="Wingdings" panose="05000000000000000000" pitchFamily="2" charset="2"/>
              <a:buChar char="§"/>
            </a:pPr>
            <a:r>
              <a:rPr lang="en-US" altLang="en-US" sz="2800" b="1" dirty="0">
                <a:solidFill>
                  <a:srgbClr val="000000"/>
                </a:solidFill>
                <a:latin typeface="Segoe Print" panose="02000600000000000000" pitchFamily="2" charset="0"/>
                <a:cs typeface="Segoe UI" panose="020B0502040204020203" pitchFamily="34" charset="0"/>
              </a:rPr>
              <a:t>AMRES Serbia </a:t>
            </a:r>
            <a:r>
              <a:rPr lang="en-US" altLang="en-US" sz="2800" dirty="0">
                <a:solidFill>
                  <a:srgbClr val="000000"/>
                </a:solidFill>
                <a:latin typeface="Segoe UI" panose="020B0502040204020203" pitchFamily="34" charset="0"/>
                <a:cs typeface="Segoe UI" panose="020B0502040204020203" pitchFamily="34" charset="0"/>
              </a:rPr>
              <a:t>- </a:t>
            </a:r>
            <a:r>
              <a:rPr lang="sr-Latn-RS" altLang="en-US" sz="2800" dirty="0">
                <a:solidFill>
                  <a:srgbClr val="000000"/>
                </a:solidFill>
                <a:latin typeface="Segoe UI" panose="020B0502040204020203" pitchFamily="34" charset="0"/>
                <a:cs typeface="Segoe UI" panose="020B0502040204020203" pitchFamily="34" charset="0"/>
              </a:rPr>
              <a:t>Huawei DWDM network, maitenance</a:t>
            </a:r>
            <a:endParaRPr lang="en-US" altLang="en-US" sz="2800" dirty="0">
              <a:solidFill>
                <a:srgbClr val="000000"/>
              </a:solidFill>
              <a:latin typeface="Segoe UI" panose="020B0502040204020203" pitchFamily="34" charset="0"/>
              <a:cs typeface="Segoe UI" panose="020B0502040204020203" pitchFamily="34" charset="0"/>
            </a:endParaRPr>
          </a:p>
          <a:p>
            <a:pPr marL="457200" indent="-457200">
              <a:lnSpc>
                <a:spcPct val="107000"/>
              </a:lnSpc>
              <a:spcBef>
                <a:spcPts val="600"/>
              </a:spcBef>
              <a:buFont typeface="Wingdings" panose="05000000000000000000" pitchFamily="2" charset="2"/>
              <a:buChar char="§"/>
            </a:pPr>
            <a:r>
              <a:rPr lang="sr-Latn-RS" altLang="en-US" sz="2800" b="1" dirty="0">
                <a:solidFill>
                  <a:srgbClr val="000000"/>
                </a:solidFill>
                <a:latin typeface="Segoe Print" panose="02000600000000000000" pitchFamily="2" charset="0"/>
                <a:cs typeface="Segoe UI" panose="020B0502040204020203" pitchFamily="34" charset="0"/>
              </a:rPr>
              <a:t>A1 group: </a:t>
            </a:r>
            <a:r>
              <a:rPr lang="en-US" altLang="en-US" sz="2800" b="1" dirty="0">
                <a:solidFill>
                  <a:srgbClr val="000000"/>
                </a:solidFill>
                <a:latin typeface="Segoe Print" panose="02000600000000000000" pitchFamily="2" charset="0"/>
                <a:cs typeface="Segoe UI" panose="020B0502040204020203" pitchFamily="34" charset="0"/>
              </a:rPr>
              <a:t>A1 </a:t>
            </a:r>
            <a:r>
              <a:rPr lang="sr-Latn-RS" altLang="en-US" sz="2800" b="1" dirty="0">
                <a:solidFill>
                  <a:srgbClr val="000000"/>
                </a:solidFill>
                <a:latin typeface="Segoe Print" panose="02000600000000000000" pitchFamily="2" charset="0"/>
                <a:cs typeface="Segoe UI" panose="020B0502040204020203" pitchFamily="34" charset="0"/>
              </a:rPr>
              <a:t>VIPnet Croatia, V</a:t>
            </a:r>
            <a:r>
              <a:rPr lang="en-US" altLang="en-US" sz="2800" b="1" dirty="0" err="1">
                <a:solidFill>
                  <a:srgbClr val="000000"/>
                </a:solidFill>
                <a:latin typeface="Segoe Print" panose="02000600000000000000" pitchFamily="2" charset="0"/>
                <a:cs typeface="Segoe UI" panose="020B0502040204020203" pitchFamily="34" charset="0"/>
              </a:rPr>
              <a:t>ip</a:t>
            </a:r>
            <a:r>
              <a:rPr lang="en-US" altLang="en-US" sz="2800" b="1" dirty="0">
                <a:solidFill>
                  <a:srgbClr val="000000"/>
                </a:solidFill>
                <a:latin typeface="Segoe Print" panose="02000600000000000000" pitchFamily="2" charset="0"/>
                <a:cs typeface="Segoe UI" panose="020B0502040204020203" pitchFamily="34" charset="0"/>
              </a:rPr>
              <a:t> m</a:t>
            </a:r>
            <a:r>
              <a:rPr lang="sr-Latn-RS" altLang="en-US" sz="2800" b="1" dirty="0">
                <a:solidFill>
                  <a:srgbClr val="000000"/>
                </a:solidFill>
                <a:latin typeface="Segoe Print" panose="02000600000000000000" pitchFamily="2" charset="0"/>
                <a:cs typeface="Segoe UI" panose="020B0502040204020203" pitchFamily="34" charset="0"/>
              </a:rPr>
              <a:t>obile Serbia, </a:t>
            </a:r>
            <a:r>
              <a:rPr lang="en-US" altLang="en-US" sz="2800" b="1" dirty="0">
                <a:solidFill>
                  <a:srgbClr val="000000"/>
                </a:solidFill>
                <a:latin typeface="Segoe Print" panose="02000600000000000000" pitchFamily="2" charset="0"/>
                <a:cs typeface="Segoe UI" panose="020B0502040204020203" pitchFamily="34" charset="0"/>
              </a:rPr>
              <a:t>A1 </a:t>
            </a:r>
            <a:r>
              <a:rPr lang="sr-Latn-RS" altLang="en-US" sz="2800" b="1" dirty="0">
                <a:solidFill>
                  <a:srgbClr val="000000"/>
                </a:solidFill>
                <a:latin typeface="Segoe Print" panose="02000600000000000000" pitchFamily="2" charset="0"/>
                <a:cs typeface="Segoe UI" panose="020B0502040204020203" pitchFamily="34" charset="0"/>
              </a:rPr>
              <a:t>Slovenia</a:t>
            </a:r>
            <a:r>
              <a:rPr lang="en-US" altLang="en-US" sz="2800" b="1" dirty="0">
                <a:solidFill>
                  <a:srgbClr val="000000"/>
                </a:solidFill>
                <a:latin typeface="Segoe Print" panose="02000600000000000000" pitchFamily="2"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  Cisco IP/MPLS</a:t>
            </a:r>
            <a:r>
              <a:rPr lang="sr-Latn-RS" altLang="en-US" sz="2800" dirty="0">
                <a:solidFill>
                  <a:srgbClr val="000000"/>
                </a:solidFill>
                <a:latin typeface="Segoe UI" panose="020B0502040204020203" pitchFamily="34" charset="0"/>
                <a:cs typeface="Segoe UI" panose="020B0502040204020203" pitchFamily="34" charset="0"/>
              </a:rPr>
              <a:t>: MPLS L3VPN, MPLS L2VPN</a:t>
            </a:r>
            <a:r>
              <a:rPr lang="en-US" altLang="en-US" sz="2800" dirty="0">
                <a:solidFill>
                  <a:srgbClr val="000000"/>
                </a:solidFill>
                <a:latin typeface="Segoe UI" panose="020B0502040204020203" pitchFamily="34" charset="0"/>
                <a:cs typeface="Segoe UI" panose="020B0502040204020203" pitchFamily="34" charset="0"/>
              </a:rPr>
              <a:t> </a:t>
            </a:r>
            <a:r>
              <a:rPr lang="sr-Latn-RS" altLang="en-US" sz="2800" dirty="0">
                <a:solidFill>
                  <a:srgbClr val="000000"/>
                </a:solidFill>
                <a:latin typeface="Segoe UI" panose="020B0502040204020203" pitchFamily="34" charset="0"/>
                <a:cs typeface="Segoe UI" panose="020B0502040204020203" pitchFamily="34" charset="0"/>
              </a:rPr>
              <a:t>(VPLS, HVPLS,PW)</a:t>
            </a:r>
            <a:r>
              <a:rPr lang="en-US" altLang="en-US" sz="2800" dirty="0">
                <a:solidFill>
                  <a:srgbClr val="000000"/>
                </a:solidFill>
                <a:latin typeface="Segoe UI" panose="020B0502040204020203" pitchFamily="34" charset="0"/>
                <a:cs typeface="Segoe UI" panose="020B0502040204020203" pitchFamily="34" charset="0"/>
              </a:rPr>
              <a:t>. </a:t>
            </a:r>
            <a:r>
              <a:rPr lang="sr-Latn-RS" altLang="en-US" sz="2800" dirty="0">
                <a:solidFill>
                  <a:srgbClr val="000000"/>
                </a:solidFill>
                <a:latin typeface="Segoe UI" panose="020B0502040204020203" pitchFamily="34" charset="0"/>
                <a:cs typeface="Segoe UI" panose="020B0502040204020203" pitchFamily="34" charset="0"/>
              </a:rPr>
              <a:t> Design, instalation, comissioning, acceptance test, migration of services as well as maitenance 24/7 of IP backhaul network</a:t>
            </a:r>
            <a:r>
              <a:rPr lang="en-US" altLang="en-US" sz="2800" dirty="0">
                <a:solidFill>
                  <a:srgbClr val="000000"/>
                </a:solidFill>
                <a:latin typeface="Segoe UI" panose="020B0502040204020203" pitchFamily="34" charset="0"/>
                <a:cs typeface="Segoe UI" panose="020B0502040204020203" pitchFamily="34" charset="0"/>
              </a:rPr>
              <a:t>. </a:t>
            </a:r>
          </a:p>
          <a:p>
            <a:pPr marL="457200" indent="-457200">
              <a:lnSpc>
                <a:spcPct val="107000"/>
              </a:lnSpc>
              <a:spcBef>
                <a:spcPts val="600"/>
              </a:spcBef>
              <a:buFont typeface="Wingdings" panose="05000000000000000000" pitchFamily="2" charset="2"/>
              <a:buChar char="§"/>
            </a:pPr>
            <a:r>
              <a:rPr lang="sr-Latn-RS" altLang="en-US" sz="2800" b="1" dirty="0">
                <a:solidFill>
                  <a:srgbClr val="000000"/>
                </a:solidFill>
                <a:latin typeface="Segoe Print" panose="02000600000000000000" pitchFamily="2" charset="0"/>
                <a:cs typeface="Segoe UI" panose="020B0502040204020203" pitchFamily="34" charset="0"/>
              </a:rPr>
              <a:t>Optima Telekom</a:t>
            </a:r>
            <a:r>
              <a:rPr lang="en-US" altLang="en-US" sz="2800" b="1" dirty="0">
                <a:solidFill>
                  <a:srgbClr val="000000"/>
                </a:solidFill>
                <a:latin typeface="Segoe Print" panose="02000600000000000000" pitchFamily="2" charset="0"/>
                <a:cs typeface="Segoe UI" panose="020B0502040204020203" pitchFamily="34" charset="0"/>
              </a:rPr>
              <a:t> </a:t>
            </a:r>
            <a:r>
              <a:rPr lang="sr-Latn-RS" altLang="en-US" sz="2800" b="1" dirty="0">
                <a:solidFill>
                  <a:srgbClr val="000000"/>
                </a:solidFill>
                <a:latin typeface="Segoe Print" panose="02000600000000000000" pitchFamily="2" charset="0"/>
                <a:cs typeface="Segoe UI" panose="020B0502040204020203" pitchFamily="34" charset="0"/>
              </a:rPr>
              <a:t>Croatia</a:t>
            </a:r>
            <a:r>
              <a:rPr lang="sr-Latn-RS" altLang="en-US" sz="2800" dirty="0">
                <a:solidFill>
                  <a:srgbClr val="000000"/>
                </a:solidFill>
                <a:latin typeface="Segoe UI" panose="020B0502040204020203" pitchFamily="34"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 Nokia </a:t>
            </a:r>
            <a:r>
              <a:rPr lang="sr-Latn-RS" altLang="en-US" sz="2800" dirty="0">
                <a:solidFill>
                  <a:srgbClr val="000000"/>
                </a:solidFill>
                <a:latin typeface="Segoe UI" panose="020B0502040204020203" pitchFamily="34" charset="0"/>
                <a:cs typeface="Segoe UI" panose="020B0502040204020203" pitchFamily="34" charset="0"/>
              </a:rPr>
              <a:t>DWDM</a:t>
            </a:r>
            <a:r>
              <a:rPr lang="en-US" altLang="en-US" sz="2800" dirty="0">
                <a:solidFill>
                  <a:srgbClr val="000000"/>
                </a:solidFill>
                <a:latin typeface="Segoe UI" panose="020B0502040204020203" pitchFamily="34" charset="0"/>
                <a:cs typeface="Segoe UI" panose="020B0502040204020203" pitchFamily="34" charset="0"/>
              </a:rPr>
              <a:t>, installation, configuration, maintenance</a:t>
            </a:r>
          </a:p>
          <a:p>
            <a:pPr marL="457200" indent="-457200">
              <a:lnSpc>
                <a:spcPct val="107000"/>
              </a:lnSpc>
              <a:spcBef>
                <a:spcPts val="600"/>
              </a:spcBef>
              <a:buFont typeface="Wingdings" panose="05000000000000000000" pitchFamily="2" charset="2"/>
              <a:buChar char="§"/>
            </a:pPr>
            <a:r>
              <a:rPr lang="sr-Latn-RS" altLang="en-US" sz="2800" b="1" dirty="0">
                <a:solidFill>
                  <a:srgbClr val="000000"/>
                </a:solidFill>
                <a:latin typeface="Segoe Print" panose="02000600000000000000" pitchFamily="2" charset="0"/>
                <a:cs typeface="Segoe UI" panose="020B0502040204020203" pitchFamily="34" charset="0"/>
              </a:rPr>
              <a:t>Vip</a:t>
            </a:r>
            <a:r>
              <a:rPr lang="en-US" altLang="en-US" sz="2800" b="1" dirty="0">
                <a:solidFill>
                  <a:srgbClr val="000000"/>
                </a:solidFill>
                <a:latin typeface="Segoe Print" panose="02000600000000000000" pitchFamily="2" charset="0"/>
                <a:cs typeface="Segoe UI" panose="020B0502040204020203" pitchFamily="34" charset="0"/>
              </a:rPr>
              <a:t> </a:t>
            </a:r>
            <a:r>
              <a:rPr lang="sr-Latn-RS" altLang="en-US" sz="2800" b="1" dirty="0">
                <a:solidFill>
                  <a:srgbClr val="000000"/>
                </a:solidFill>
                <a:latin typeface="Segoe Print" panose="02000600000000000000" pitchFamily="2" charset="0"/>
                <a:cs typeface="Segoe UI" panose="020B0502040204020203" pitchFamily="34" charset="0"/>
              </a:rPr>
              <a:t>mobile</a:t>
            </a:r>
            <a:r>
              <a:rPr lang="sr-Latn-RS" altLang="en-US" sz="2800" dirty="0">
                <a:solidFill>
                  <a:srgbClr val="000000"/>
                </a:solidFill>
                <a:latin typeface="Segoe UI" panose="020B0502040204020203" pitchFamily="34"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 DWDM, m</a:t>
            </a:r>
            <a:r>
              <a:rPr lang="sr-Latn-RS" altLang="en-US" sz="2800" dirty="0">
                <a:solidFill>
                  <a:srgbClr val="000000"/>
                </a:solidFill>
                <a:latin typeface="Segoe UI" panose="020B0502040204020203" pitchFamily="34" charset="0"/>
                <a:cs typeface="Segoe UI" panose="020B0502040204020203" pitchFamily="34" charset="0"/>
              </a:rPr>
              <a:t>aitenance of pasive and active devices related to optic link Zagreb</a:t>
            </a:r>
            <a:r>
              <a:rPr lang="en-US" altLang="en-US" sz="2800" dirty="0">
                <a:solidFill>
                  <a:srgbClr val="000000"/>
                </a:solidFill>
                <a:latin typeface="Segoe UI" panose="020B0502040204020203" pitchFamily="34" charset="0"/>
                <a:cs typeface="Segoe UI" panose="020B0502040204020203" pitchFamily="34" charset="0"/>
              </a:rPr>
              <a:t> -</a:t>
            </a:r>
            <a:r>
              <a:rPr lang="sr-Latn-RS" altLang="en-US" sz="2800" dirty="0">
                <a:solidFill>
                  <a:srgbClr val="000000"/>
                </a:solidFill>
                <a:latin typeface="Segoe UI" panose="020B0502040204020203" pitchFamily="34" charset="0"/>
                <a:cs typeface="Segoe UI" panose="020B0502040204020203" pitchFamily="34" charset="0"/>
              </a:rPr>
              <a:t> Osjek</a:t>
            </a:r>
            <a:r>
              <a:rPr lang="en-US" altLang="en-US" sz="2800" dirty="0">
                <a:solidFill>
                  <a:srgbClr val="000000"/>
                </a:solidFill>
                <a:latin typeface="Segoe UI" panose="020B0502040204020203" pitchFamily="34" charset="0"/>
                <a:cs typeface="Segoe UI" panose="020B0502040204020203" pitchFamily="34" charset="0"/>
              </a:rPr>
              <a:t> –</a:t>
            </a:r>
            <a:r>
              <a:rPr lang="sr-Latn-RS" altLang="en-US" sz="2800" dirty="0">
                <a:solidFill>
                  <a:srgbClr val="000000"/>
                </a:solidFill>
                <a:latin typeface="Segoe UI" panose="020B0502040204020203" pitchFamily="34" charset="0"/>
                <a:cs typeface="Segoe UI" panose="020B0502040204020203" pitchFamily="34" charset="0"/>
              </a:rPr>
              <a:t> Beograd</a:t>
            </a:r>
            <a:endParaRPr lang="en-US" altLang="en-US" sz="2800" dirty="0">
              <a:solidFill>
                <a:srgbClr val="000000"/>
              </a:solidFill>
              <a:latin typeface="Segoe UI" panose="020B0502040204020203" pitchFamily="34" charset="0"/>
              <a:cs typeface="Segoe UI" panose="020B0502040204020203" pitchFamily="34" charset="0"/>
            </a:endParaRPr>
          </a:p>
          <a:p>
            <a:pPr marL="457200" indent="-457200">
              <a:lnSpc>
                <a:spcPct val="107000"/>
              </a:lnSpc>
              <a:spcBef>
                <a:spcPts val="600"/>
              </a:spcBef>
              <a:buFont typeface="Wingdings" panose="05000000000000000000" pitchFamily="2" charset="2"/>
              <a:buChar char="§"/>
            </a:pPr>
            <a:r>
              <a:rPr lang="sr-Latn-RS" altLang="en-US" sz="2800" b="1" dirty="0">
                <a:solidFill>
                  <a:srgbClr val="000000"/>
                </a:solidFill>
                <a:latin typeface="Segoe Print" panose="02000600000000000000" pitchFamily="2" charset="0"/>
                <a:cs typeface="Segoe UI" panose="020B0502040204020203" pitchFamily="34" charset="0"/>
              </a:rPr>
              <a:t>Optima Telekom</a:t>
            </a:r>
            <a:r>
              <a:rPr lang="en-US" altLang="en-US" sz="2800" b="1" dirty="0">
                <a:solidFill>
                  <a:srgbClr val="000000"/>
                </a:solidFill>
                <a:latin typeface="Segoe Print" panose="02000600000000000000" pitchFamily="2" charset="0"/>
                <a:cs typeface="Segoe UI" panose="020B0502040204020203" pitchFamily="34" charset="0"/>
              </a:rPr>
              <a:t> </a:t>
            </a:r>
            <a:r>
              <a:rPr lang="sr-Latn-RS" altLang="en-US" sz="2800" b="1" dirty="0">
                <a:solidFill>
                  <a:srgbClr val="000000"/>
                </a:solidFill>
                <a:latin typeface="Segoe Print" panose="02000600000000000000" pitchFamily="2" charset="0"/>
                <a:cs typeface="Segoe UI" panose="020B0502040204020203" pitchFamily="34" charset="0"/>
              </a:rPr>
              <a:t>Croatia </a:t>
            </a:r>
            <a:r>
              <a:rPr lang="en-US" altLang="en-US" sz="2800" dirty="0">
                <a:solidFill>
                  <a:srgbClr val="000000"/>
                </a:solidFill>
                <a:latin typeface="Segoe UI" panose="020B0502040204020203" pitchFamily="34" charset="0"/>
                <a:cs typeface="Segoe UI" panose="020B0502040204020203" pitchFamily="34" charset="0"/>
              </a:rPr>
              <a:t>- laying of optical cable multiple lines</a:t>
            </a:r>
            <a:endParaRPr lang="sr-Latn-RS" altLang="en-US" sz="2800" dirty="0">
              <a:solidFill>
                <a:srgbClr val="000000"/>
              </a:solidFill>
              <a:latin typeface="Segoe UI" panose="020B0502040204020203" pitchFamily="34" charset="0"/>
              <a:cs typeface="Segoe UI" panose="020B0502040204020203" pitchFamily="34" charset="0"/>
            </a:endParaRPr>
          </a:p>
          <a:p>
            <a:pPr marL="457200" indent="-457200">
              <a:lnSpc>
                <a:spcPct val="107000"/>
              </a:lnSpc>
              <a:spcBef>
                <a:spcPts val="600"/>
              </a:spcBef>
              <a:buFont typeface="Wingdings" panose="05000000000000000000" pitchFamily="2" charset="2"/>
              <a:buChar char="§"/>
            </a:pPr>
            <a:r>
              <a:rPr lang="sr-Latn-RS" altLang="en-US" sz="2800" b="1" dirty="0">
                <a:solidFill>
                  <a:srgbClr val="000000"/>
                </a:solidFill>
                <a:latin typeface="Segoe Print" panose="02000600000000000000" pitchFamily="2" charset="0"/>
                <a:cs typeface="Segoe UI" panose="020B0502040204020203" pitchFamily="34" charset="0"/>
              </a:rPr>
              <a:t>Orion Telekom Serbia and Montenegro </a:t>
            </a:r>
            <a:r>
              <a:rPr lang="en-US" altLang="en-US" sz="2800" dirty="0">
                <a:solidFill>
                  <a:srgbClr val="000000"/>
                </a:solidFill>
                <a:latin typeface="Segoe UI" panose="020B0502040204020203" pitchFamily="34" charset="0"/>
                <a:cs typeface="Segoe UI" panose="020B0502040204020203" pitchFamily="34" charset="0"/>
              </a:rPr>
              <a:t>- laying of optical cable multiple lines</a:t>
            </a:r>
          </a:p>
          <a:p>
            <a:pPr>
              <a:lnSpc>
                <a:spcPct val="107000"/>
              </a:lnSpc>
              <a:buFont typeface="Symbol" panose="05050102010706020507" pitchFamily="18" charset="2"/>
              <a:buChar char=""/>
            </a:pPr>
            <a:endParaRPr lang="en-US" altLang="en-US" sz="2400" dirty="0">
              <a:solidFill>
                <a:srgbClr val="000000"/>
              </a:solidFill>
              <a:latin typeface="Segoe UI" panose="020B0502040204020203" pitchFamily="34" charset="0"/>
              <a:cs typeface="Segoe UI" panose="020B0502040204020203" pitchFamily="34" charset="0"/>
            </a:endParaRPr>
          </a:p>
          <a:p>
            <a:pPr>
              <a:lnSpc>
                <a:spcPct val="107000"/>
              </a:lnSpc>
            </a:pPr>
            <a:endParaRPr lang="en-US" altLang="en-US" sz="2400" dirty="0">
              <a:solidFill>
                <a:srgbClr val="000000"/>
              </a:solidFill>
              <a:latin typeface="Segoe UI" panose="020B0502040204020203" pitchFamily="34" charset="0"/>
              <a:cs typeface="Segoe UI" panose="020B0502040204020203" pitchFamily="34" charset="0"/>
            </a:endParaRPr>
          </a:p>
          <a:p>
            <a:pPr>
              <a:lnSpc>
                <a:spcPct val="107000"/>
              </a:lnSpc>
            </a:pPr>
            <a:endParaRPr lang="en-US" altLang="en-US" sz="2400" dirty="0">
              <a:solidFill>
                <a:srgbClr val="000000"/>
              </a:solidFill>
              <a:latin typeface="Segoe UI" panose="020B0502040204020203" pitchFamily="34" charset="0"/>
              <a:cs typeface="Segoe UI" panose="020B0502040204020203" pitchFamily="34" charset="0"/>
            </a:endParaRPr>
          </a:p>
          <a:p>
            <a:pPr>
              <a:lnSpc>
                <a:spcPct val="150000"/>
              </a:lnSpc>
              <a:spcBef>
                <a:spcPts val="1000"/>
              </a:spcBef>
              <a:buClr>
                <a:srgbClr val="595959"/>
              </a:buClr>
              <a:buFont typeface="Wingdings" panose="05000000000000000000" pitchFamily="2" charset="2"/>
              <a:buChar char="§"/>
            </a:pPr>
            <a:endParaRPr lang="de-DE" altLang="de-DE" sz="2800" dirty="0">
              <a:solidFill>
                <a:srgbClr val="000000"/>
              </a:solidFill>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F1D6AFA3-AE0A-4995-A263-D1B6893D5ADD}"/>
              </a:ext>
            </a:extLst>
          </p:cNvPr>
          <p:cNvPicPr>
            <a:picLocks noChangeAspect="1"/>
          </p:cNvPicPr>
          <p:nvPr/>
        </p:nvPicPr>
        <p:blipFill>
          <a:blip r:embed="rId3"/>
          <a:stretch>
            <a:fillRect/>
          </a:stretch>
        </p:blipFill>
        <p:spPr>
          <a:xfrm>
            <a:off x="21215835" y="344082"/>
            <a:ext cx="2736618" cy="2020887"/>
          </a:xfrm>
          <a:prstGeom prst="rect">
            <a:avLst/>
          </a:prstGeom>
        </p:spPr>
      </p:pic>
      <p:pic>
        <p:nvPicPr>
          <p:cNvPr id="6" name="Picture 21">
            <a:extLst>
              <a:ext uri="{FF2B5EF4-FFF2-40B4-BE49-F238E27FC236}">
                <a16:creationId xmlns:a16="http://schemas.microsoft.com/office/drawing/2014/main" id="{8D366DEB-B20B-4EC5-AF0B-9FB60063EA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3113" y="2717800"/>
            <a:ext cx="1814512"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712">
            <a:extLst>
              <a:ext uri="{FF2B5EF4-FFF2-40B4-BE49-F238E27FC236}">
                <a16:creationId xmlns:a16="http://schemas.microsoft.com/office/drawing/2014/main" id="{E5781CAB-B463-415A-B43A-010EDEFE00DA}"/>
              </a:ext>
            </a:extLst>
          </p:cNvPr>
          <p:cNvGrpSpPr>
            <a:grpSpLocks/>
          </p:cNvGrpSpPr>
          <p:nvPr/>
        </p:nvGrpSpPr>
        <p:grpSpPr bwMode="auto">
          <a:xfrm>
            <a:off x="21747531" y="9926677"/>
            <a:ext cx="1673225" cy="2768600"/>
            <a:chOff x="2157155" y="5018207"/>
            <a:chExt cx="502881" cy="873476"/>
          </a:xfrm>
        </p:grpSpPr>
        <p:grpSp>
          <p:nvGrpSpPr>
            <p:cNvPr id="8" name="Group 7391">
              <a:extLst>
                <a:ext uri="{FF2B5EF4-FFF2-40B4-BE49-F238E27FC236}">
                  <a16:creationId xmlns:a16="http://schemas.microsoft.com/office/drawing/2014/main" id="{6175C96F-33AF-4953-806E-F934660466BC}"/>
                </a:ext>
              </a:extLst>
            </p:cNvPr>
            <p:cNvGrpSpPr>
              <a:grpSpLocks/>
            </p:cNvGrpSpPr>
            <p:nvPr/>
          </p:nvGrpSpPr>
          <p:grpSpPr bwMode="auto">
            <a:xfrm>
              <a:off x="2157155" y="5548888"/>
              <a:ext cx="502881" cy="342795"/>
              <a:chOff x="230142" y="2368711"/>
              <a:chExt cx="418461" cy="285249"/>
            </a:xfrm>
          </p:grpSpPr>
          <p:sp>
            <p:nvSpPr>
              <p:cNvPr id="190" name="Freeform 504">
                <a:extLst>
                  <a:ext uri="{FF2B5EF4-FFF2-40B4-BE49-F238E27FC236}">
                    <a16:creationId xmlns:a16="http://schemas.microsoft.com/office/drawing/2014/main" id="{F6D3793E-C24E-4820-80A3-5DA2EE8C7FAA}"/>
                  </a:ext>
                </a:extLst>
              </p:cNvPr>
              <p:cNvSpPr>
                <a:spLocks/>
              </p:cNvSpPr>
              <p:nvPr/>
            </p:nvSpPr>
            <p:spPr bwMode="auto">
              <a:xfrm>
                <a:off x="230142" y="2368891"/>
                <a:ext cx="418461" cy="241725"/>
              </a:xfrm>
              <a:custGeom>
                <a:avLst/>
                <a:gdLst/>
                <a:ahLst/>
                <a:cxnLst>
                  <a:cxn ang="0">
                    <a:pos x="494" y="48"/>
                  </a:cxn>
                  <a:cxn ang="0">
                    <a:pos x="530" y="76"/>
                  </a:cxn>
                  <a:cxn ang="0">
                    <a:pos x="556" y="104"/>
                  </a:cxn>
                  <a:cxn ang="0">
                    <a:pos x="572" y="134"/>
                  </a:cxn>
                  <a:cxn ang="0">
                    <a:pos x="578" y="166"/>
                  </a:cxn>
                  <a:cxn ang="0">
                    <a:pos x="572" y="198"/>
                  </a:cxn>
                  <a:cxn ang="0">
                    <a:pos x="556" y="230"/>
                  </a:cxn>
                  <a:cxn ang="0">
                    <a:pos x="530" y="258"/>
                  </a:cxn>
                  <a:cxn ang="0">
                    <a:pos x="492" y="284"/>
                  </a:cxn>
                  <a:cxn ang="0">
                    <a:pos x="470" y="296"/>
                  </a:cxn>
                  <a:cxn ang="0">
                    <a:pos x="422" y="314"/>
                  </a:cxn>
                  <a:cxn ang="0">
                    <a:pos x="370" y="326"/>
                  </a:cxn>
                  <a:cxn ang="0">
                    <a:pos x="316" y="334"/>
                  </a:cxn>
                  <a:cxn ang="0">
                    <a:pos x="260" y="334"/>
                  </a:cxn>
                  <a:cxn ang="0">
                    <a:pos x="206" y="328"/>
                  </a:cxn>
                  <a:cxn ang="0">
                    <a:pos x="154" y="316"/>
                  </a:cxn>
                  <a:cxn ang="0">
                    <a:pos x="106" y="296"/>
                  </a:cxn>
                  <a:cxn ang="0">
                    <a:pos x="84" y="286"/>
                  </a:cxn>
                  <a:cxn ang="0">
                    <a:pos x="46" y="260"/>
                  </a:cxn>
                  <a:cxn ang="0">
                    <a:pos x="20" y="230"/>
                  </a:cxn>
                  <a:cxn ang="0">
                    <a:pos x="6" y="200"/>
                  </a:cxn>
                  <a:cxn ang="0">
                    <a:pos x="0" y="168"/>
                  </a:cxn>
                  <a:cxn ang="0">
                    <a:pos x="6" y="136"/>
                  </a:cxn>
                  <a:cxn ang="0">
                    <a:pos x="22" y="106"/>
                  </a:cxn>
                  <a:cxn ang="0">
                    <a:pos x="48" y="76"/>
                  </a:cxn>
                  <a:cxn ang="0">
                    <a:pos x="86" y="50"/>
                  </a:cxn>
                  <a:cxn ang="0">
                    <a:pos x="108" y="38"/>
                  </a:cxn>
                  <a:cxn ang="0">
                    <a:pos x="156" y="20"/>
                  </a:cxn>
                  <a:cxn ang="0">
                    <a:pos x="208" y="8"/>
                  </a:cxn>
                  <a:cxn ang="0">
                    <a:pos x="262" y="2"/>
                  </a:cxn>
                  <a:cxn ang="0">
                    <a:pos x="318" y="2"/>
                  </a:cxn>
                  <a:cxn ang="0">
                    <a:pos x="372" y="8"/>
                  </a:cxn>
                  <a:cxn ang="0">
                    <a:pos x="424" y="20"/>
                  </a:cxn>
                  <a:cxn ang="0">
                    <a:pos x="472" y="38"/>
                  </a:cxn>
                  <a:cxn ang="0">
                    <a:pos x="494" y="48"/>
                  </a:cxn>
                </a:cxnLst>
                <a:rect l="0" t="0" r="r" b="b"/>
                <a:pathLst>
                  <a:path w="578" h="334">
                    <a:moveTo>
                      <a:pt x="494" y="48"/>
                    </a:moveTo>
                    <a:lnTo>
                      <a:pt x="494" y="48"/>
                    </a:lnTo>
                    <a:lnTo>
                      <a:pt x="514" y="62"/>
                    </a:lnTo>
                    <a:lnTo>
                      <a:pt x="530" y="76"/>
                    </a:lnTo>
                    <a:lnTo>
                      <a:pt x="544" y="90"/>
                    </a:lnTo>
                    <a:lnTo>
                      <a:pt x="556" y="104"/>
                    </a:lnTo>
                    <a:lnTo>
                      <a:pt x="566" y="120"/>
                    </a:lnTo>
                    <a:lnTo>
                      <a:pt x="572" y="134"/>
                    </a:lnTo>
                    <a:lnTo>
                      <a:pt x="576" y="150"/>
                    </a:lnTo>
                    <a:lnTo>
                      <a:pt x="578" y="166"/>
                    </a:lnTo>
                    <a:lnTo>
                      <a:pt x="576" y="182"/>
                    </a:lnTo>
                    <a:lnTo>
                      <a:pt x="572" y="198"/>
                    </a:lnTo>
                    <a:lnTo>
                      <a:pt x="566" y="214"/>
                    </a:lnTo>
                    <a:lnTo>
                      <a:pt x="556" y="230"/>
                    </a:lnTo>
                    <a:lnTo>
                      <a:pt x="544" y="244"/>
                    </a:lnTo>
                    <a:lnTo>
                      <a:pt x="530" y="258"/>
                    </a:lnTo>
                    <a:lnTo>
                      <a:pt x="512" y="272"/>
                    </a:lnTo>
                    <a:lnTo>
                      <a:pt x="492" y="284"/>
                    </a:lnTo>
                    <a:lnTo>
                      <a:pt x="492" y="284"/>
                    </a:lnTo>
                    <a:lnTo>
                      <a:pt x="470" y="296"/>
                    </a:lnTo>
                    <a:lnTo>
                      <a:pt x="446" y="306"/>
                    </a:lnTo>
                    <a:lnTo>
                      <a:pt x="422" y="314"/>
                    </a:lnTo>
                    <a:lnTo>
                      <a:pt x="396" y="322"/>
                    </a:lnTo>
                    <a:lnTo>
                      <a:pt x="370" y="326"/>
                    </a:lnTo>
                    <a:lnTo>
                      <a:pt x="342" y="330"/>
                    </a:lnTo>
                    <a:lnTo>
                      <a:pt x="316" y="334"/>
                    </a:lnTo>
                    <a:lnTo>
                      <a:pt x="288" y="334"/>
                    </a:lnTo>
                    <a:lnTo>
                      <a:pt x="260" y="334"/>
                    </a:lnTo>
                    <a:lnTo>
                      <a:pt x="232" y="332"/>
                    </a:lnTo>
                    <a:lnTo>
                      <a:pt x="206" y="328"/>
                    </a:lnTo>
                    <a:lnTo>
                      <a:pt x="180" y="322"/>
                    </a:lnTo>
                    <a:lnTo>
                      <a:pt x="154" y="316"/>
                    </a:lnTo>
                    <a:lnTo>
                      <a:pt x="130" y="306"/>
                    </a:lnTo>
                    <a:lnTo>
                      <a:pt x="106" y="296"/>
                    </a:lnTo>
                    <a:lnTo>
                      <a:pt x="84" y="286"/>
                    </a:lnTo>
                    <a:lnTo>
                      <a:pt x="84" y="286"/>
                    </a:lnTo>
                    <a:lnTo>
                      <a:pt x="64" y="272"/>
                    </a:lnTo>
                    <a:lnTo>
                      <a:pt x="46" y="260"/>
                    </a:lnTo>
                    <a:lnTo>
                      <a:pt x="32" y="246"/>
                    </a:lnTo>
                    <a:lnTo>
                      <a:pt x="20" y="230"/>
                    </a:lnTo>
                    <a:lnTo>
                      <a:pt x="12" y="216"/>
                    </a:lnTo>
                    <a:lnTo>
                      <a:pt x="6" y="200"/>
                    </a:lnTo>
                    <a:lnTo>
                      <a:pt x="2" y="184"/>
                    </a:lnTo>
                    <a:lnTo>
                      <a:pt x="0" y="168"/>
                    </a:lnTo>
                    <a:lnTo>
                      <a:pt x="2" y="152"/>
                    </a:lnTo>
                    <a:lnTo>
                      <a:pt x="6" y="136"/>
                    </a:lnTo>
                    <a:lnTo>
                      <a:pt x="12" y="120"/>
                    </a:lnTo>
                    <a:lnTo>
                      <a:pt x="22" y="106"/>
                    </a:lnTo>
                    <a:lnTo>
                      <a:pt x="34" y="90"/>
                    </a:lnTo>
                    <a:lnTo>
                      <a:pt x="48" y="76"/>
                    </a:lnTo>
                    <a:lnTo>
                      <a:pt x="66" y="62"/>
                    </a:lnTo>
                    <a:lnTo>
                      <a:pt x="86" y="50"/>
                    </a:lnTo>
                    <a:lnTo>
                      <a:pt x="86" y="50"/>
                    </a:lnTo>
                    <a:lnTo>
                      <a:pt x="108" y="38"/>
                    </a:lnTo>
                    <a:lnTo>
                      <a:pt x="130" y="28"/>
                    </a:lnTo>
                    <a:lnTo>
                      <a:pt x="156" y="20"/>
                    </a:lnTo>
                    <a:lnTo>
                      <a:pt x="180" y="12"/>
                    </a:lnTo>
                    <a:lnTo>
                      <a:pt x="208" y="8"/>
                    </a:lnTo>
                    <a:lnTo>
                      <a:pt x="234" y="4"/>
                    </a:lnTo>
                    <a:lnTo>
                      <a:pt x="262" y="2"/>
                    </a:lnTo>
                    <a:lnTo>
                      <a:pt x="290" y="0"/>
                    </a:lnTo>
                    <a:lnTo>
                      <a:pt x="318" y="2"/>
                    </a:lnTo>
                    <a:lnTo>
                      <a:pt x="344" y="4"/>
                    </a:lnTo>
                    <a:lnTo>
                      <a:pt x="372" y="8"/>
                    </a:lnTo>
                    <a:lnTo>
                      <a:pt x="398" y="12"/>
                    </a:lnTo>
                    <a:lnTo>
                      <a:pt x="424" y="20"/>
                    </a:lnTo>
                    <a:lnTo>
                      <a:pt x="448" y="28"/>
                    </a:lnTo>
                    <a:lnTo>
                      <a:pt x="472" y="38"/>
                    </a:lnTo>
                    <a:lnTo>
                      <a:pt x="494" y="48"/>
                    </a:lnTo>
                    <a:lnTo>
                      <a:pt x="494" y="48"/>
                    </a:lnTo>
                    <a:close/>
                  </a:path>
                </a:pathLst>
              </a:custGeom>
              <a:solidFill>
                <a:schemeClr val="bg1">
                  <a:lumMod val="6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sp>
            <p:nvSpPr>
              <p:cNvPr id="191" name="Freeform 505">
                <a:extLst>
                  <a:ext uri="{FF2B5EF4-FFF2-40B4-BE49-F238E27FC236}">
                    <a16:creationId xmlns:a16="http://schemas.microsoft.com/office/drawing/2014/main" id="{487744C0-0029-4BA2-BFD8-B01439CC769B}"/>
                  </a:ext>
                </a:extLst>
              </p:cNvPr>
              <p:cNvSpPr>
                <a:spLocks/>
              </p:cNvSpPr>
              <p:nvPr/>
            </p:nvSpPr>
            <p:spPr bwMode="auto">
              <a:xfrm>
                <a:off x="230142" y="2493505"/>
                <a:ext cx="418461" cy="160455"/>
              </a:xfrm>
              <a:custGeom>
                <a:avLst/>
                <a:gdLst/>
                <a:ahLst/>
                <a:cxnLst>
                  <a:cxn ang="0">
                    <a:pos x="578" y="0"/>
                  </a:cxn>
                  <a:cxn ang="0">
                    <a:pos x="570" y="30"/>
                  </a:cxn>
                  <a:cxn ang="0">
                    <a:pos x="554" y="60"/>
                  </a:cxn>
                  <a:cxn ang="0">
                    <a:pos x="528" y="88"/>
                  </a:cxn>
                  <a:cxn ang="0">
                    <a:pos x="492" y="112"/>
                  </a:cxn>
                  <a:cxn ang="0">
                    <a:pos x="470" y="124"/>
                  </a:cxn>
                  <a:cxn ang="0">
                    <a:pos x="422" y="142"/>
                  </a:cxn>
                  <a:cxn ang="0">
                    <a:pos x="370" y="154"/>
                  </a:cxn>
                  <a:cxn ang="0">
                    <a:pos x="316" y="162"/>
                  </a:cxn>
                  <a:cxn ang="0">
                    <a:pos x="260" y="162"/>
                  </a:cxn>
                  <a:cxn ang="0">
                    <a:pos x="206" y="156"/>
                  </a:cxn>
                  <a:cxn ang="0">
                    <a:pos x="154" y="144"/>
                  </a:cxn>
                  <a:cxn ang="0">
                    <a:pos x="106" y="124"/>
                  </a:cxn>
                  <a:cxn ang="0">
                    <a:pos x="84" y="114"/>
                  </a:cxn>
                  <a:cxn ang="0">
                    <a:pos x="48" y="88"/>
                  </a:cxn>
                  <a:cxn ang="0">
                    <a:pos x="22" y="60"/>
                  </a:cxn>
                  <a:cxn ang="0">
                    <a:pos x="6" y="30"/>
                  </a:cxn>
                  <a:cxn ang="0">
                    <a:pos x="0" y="0"/>
                  </a:cxn>
                  <a:cxn ang="0">
                    <a:pos x="0" y="50"/>
                  </a:cxn>
                  <a:cxn ang="0">
                    <a:pos x="0" y="50"/>
                  </a:cxn>
                  <a:cxn ang="0">
                    <a:pos x="4" y="84"/>
                  </a:cxn>
                  <a:cxn ang="0">
                    <a:pos x="20" y="116"/>
                  </a:cxn>
                  <a:cxn ang="0">
                    <a:pos x="46" y="146"/>
                  </a:cxn>
                  <a:cxn ang="0">
                    <a:pos x="84" y="172"/>
                  </a:cxn>
                  <a:cxn ang="0">
                    <a:pos x="106" y="184"/>
                  </a:cxn>
                  <a:cxn ang="0">
                    <a:pos x="154" y="202"/>
                  </a:cxn>
                  <a:cxn ang="0">
                    <a:pos x="206" y="214"/>
                  </a:cxn>
                  <a:cxn ang="0">
                    <a:pos x="260" y="220"/>
                  </a:cxn>
                  <a:cxn ang="0">
                    <a:pos x="316" y="220"/>
                  </a:cxn>
                  <a:cxn ang="0">
                    <a:pos x="370" y="214"/>
                  </a:cxn>
                  <a:cxn ang="0">
                    <a:pos x="422" y="202"/>
                  </a:cxn>
                  <a:cxn ang="0">
                    <a:pos x="470" y="184"/>
                  </a:cxn>
                  <a:cxn ang="0">
                    <a:pos x="492" y="172"/>
                  </a:cxn>
                  <a:cxn ang="0">
                    <a:pos x="530" y="144"/>
                  </a:cxn>
                  <a:cxn ang="0">
                    <a:pos x="558" y="114"/>
                  </a:cxn>
                  <a:cxn ang="0">
                    <a:pos x="572" y="82"/>
                  </a:cxn>
                  <a:cxn ang="0">
                    <a:pos x="578" y="50"/>
                  </a:cxn>
                  <a:cxn ang="0">
                    <a:pos x="578" y="0"/>
                  </a:cxn>
                </a:cxnLst>
                <a:rect l="0" t="0" r="r" b="b"/>
                <a:pathLst>
                  <a:path w="578" h="222">
                    <a:moveTo>
                      <a:pt x="578" y="0"/>
                    </a:moveTo>
                    <a:lnTo>
                      <a:pt x="578" y="0"/>
                    </a:lnTo>
                    <a:lnTo>
                      <a:pt x="576" y="14"/>
                    </a:lnTo>
                    <a:lnTo>
                      <a:pt x="570" y="30"/>
                    </a:lnTo>
                    <a:lnTo>
                      <a:pt x="564" y="44"/>
                    </a:lnTo>
                    <a:lnTo>
                      <a:pt x="554" y="60"/>
                    </a:lnTo>
                    <a:lnTo>
                      <a:pt x="542" y="74"/>
                    </a:lnTo>
                    <a:lnTo>
                      <a:pt x="528" y="88"/>
                    </a:lnTo>
                    <a:lnTo>
                      <a:pt x="512" y="100"/>
                    </a:lnTo>
                    <a:lnTo>
                      <a:pt x="492" y="112"/>
                    </a:lnTo>
                    <a:lnTo>
                      <a:pt x="492" y="112"/>
                    </a:lnTo>
                    <a:lnTo>
                      <a:pt x="470" y="124"/>
                    </a:lnTo>
                    <a:lnTo>
                      <a:pt x="446" y="134"/>
                    </a:lnTo>
                    <a:lnTo>
                      <a:pt x="422" y="142"/>
                    </a:lnTo>
                    <a:lnTo>
                      <a:pt x="396" y="150"/>
                    </a:lnTo>
                    <a:lnTo>
                      <a:pt x="370" y="154"/>
                    </a:lnTo>
                    <a:lnTo>
                      <a:pt x="342" y="158"/>
                    </a:lnTo>
                    <a:lnTo>
                      <a:pt x="316" y="162"/>
                    </a:lnTo>
                    <a:lnTo>
                      <a:pt x="288" y="162"/>
                    </a:lnTo>
                    <a:lnTo>
                      <a:pt x="260" y="162"/>
                    </a:lnTo>
                    <a:lnTo>
                      <a:pt x="232" y="160"/>
                    </a:lnTo>
                    <a:lnTo>
                      <a:pt x="206" y="156"/>
                    </a:lnTo>
                    <a:lnTo>
                      <a:pt x="180" y="150"/>
                    </a:lnTo>
                    <a:lnTo>
                      <a:pt x="154" y="144"/>
                    </a:lnTo>
                    <a:lnTo>
                      <a:pt x="130" y="134"/>
                    </a:lnTo>
                    <a:lnTo>
                      <a:pt x="106" y="124"/>
                    </a:lnTo>
                    <a:lnTo>
                      <a:pt x="84" y="114"/>
                    </a:lnTo>
                    <a:lnTo>
                      <a:pt x="84" y="114"/>
                    </a:lnTo>
                    <a:lnTo>
                      <a:pt x="64" y="102"/>
                    </a:lnTo>
                    <a:lnTo>
                      <a:pt x="48" y="88"/>
                    </a:lnTo>
                    <a:lnTo>
                      <a:pt x="34" y="74"/>
                    </a:lnTo>
                    <a:lnTo>
                      <a:pt x="22" y="60"/>
                    </a:lnTo>
                    <a:lnTo>
                      <a:pt x="12" y="46"/>
                    </a:lnTo>
                    <a:lnTo>
                      <a:pt x="6" y="30"/>
                    </a:lnTo>
                    <a:lnTo>
                      <a:pt x="2" y="14"/>
                    </a:lnTo>
                    <a:lnTo>
                      <a:pt x="0" y="0"/>
                    </a:lnTo>
                    <a:lnTo>
                      <a:pt x="0" y="0"/>
                    </a:lnTo>
                    <a:lnTo>
                      <a:pt x="0" y="50"/>
                    </a:lnTo>
                    <a:lnTo>
                      <a:pt x="0" y="50"/>
                    </a:lnTo>
                    <a:lnTo>
                      <a:pt x="0" y="50"/>
                    </a:lnTo>
                    <a:lnTo>
                      <a:pt x="0" y="66"/>
                    </a:lnTo>
                    <a:lnTo>
                      <a:pt x="4" y="84"/>
                    </a:lnTo>
                    <a:lnTo>
                      <a:pt x="10" y="100"/>
                    </a:lnTo>
                    <a:lnTo>
                      <a:pt x="20" y="116"/>
                    </a:lnTo>
                    <a:lnTo>
                      <a:pt x="32" y="130"/>
                    </a:lnTo>
                    <a:lnTo>
                      <a:pt x="46" y="146"/>
                    </a:lnTo>
                    <a:lnTo>
                      <a:pt x="64" y="160"/>
                    </a:lnTo>
                    <a:lnTo>
                      <a:pt x="84" y="172"/>
                    </a:lnTo>
                    <a:lnTo>
                      <a:pt x="84" y="172"/>
                    </a:lnTo>
                    <a:lnTo>
                      <a:pt x="106" y="184"/>
                    </a:lnTo>
                    <a:lnTo>
                      <a:pt x="130" y="194"/>
                    </a:lnTo>
                    <a:lnTo>
                      <a:pt x="154" y="202"/>
                    </a:lnTo>
                    <a:lnTo>
                      <a:pt x="180" y="210"/>
                    </a:lnTo>
                    <a:lnTo>
                      <a:pt x="206" y="214"/>
                    </a:lnTo>
                    <a:lnTo>
                      <a:pt x="232" y="218"/>
                    </a:lnTo>
                    <a:lnTo>
                      <a:pt x="260" y="220"/>
                    </a:lnTo>
                    <a:lnTo>
                      <a:pt x="288" y="222"/>
                    </a:lnTo>
                    <a:lnTo>
                      <a:pt x="316" y="220"/>
                    </a:lnTo>
                    <a:lnTo>
                      <a:pt x="342" y="218"/>
                    </a:lnTo>
                    <a:lnTo>
                      <a:pt x="370" y="214"/>
                    </a:lnTo>
                    <a:lnTo>
                      <a:pt x="396" y="208"/>
                    </a:lnTo>
                    <a:lnTo>
                      <a:pt x="422" y="202"/>
                    </a:lnTo>
                    <a:lnTo>
                      <a:pt x="446" y="194"/>
                    </a:lnTo>
                    <a:lnTo>
                      <a:pt x="470" y="184"/>
                    </a:lnTo>
                    <a:lnTo>
                      <a:pt x="492" y="172"/>
                    </a:lnTo>
                    <a:lnTo>
                      <a:pt x="492" y="172"/>
                    </a:lnTo>
                    <a:lnTo>
                      <a:pt x="512" y="158"/>
                    </a:lnTo>
                    <a:lnTo>
                      <a:pt x="530" y="144"/>
                    </a:lnTo>
                    <a:lnTo>
                      <a:pt x="546" y="130"/>
                    </a:lnTo>
                    <a:lnTo>
                      <a:pt x="558" y="114"/>
                    </a:lnTo>
                    <a:lnTo>
                      <a:pt x="566" y="100"/>
                    </a:lnTo>
                    <a:lnTo>
                      <a:pt x="572" y="82"/>
                    </a:lnTo>
                    <a:lnTo>
                      <a:pt x="576" y="66"/>
                    </a:lnTo>
                    <a:lnTo>
                      <a:pt x="578" y="50"/>
                    </a:lnTo>
                    <a:lnTo>
                      <a:pt x="578" y="50"/>
                    </a:lnTo>
                    <a:lnTo>
                      <a:pt x="578" y="0"/>
                    </a:lnTo>
                    <a:lnTo>
                      <a:pt x="578" y="0"/>
                    </a:lnTo>
                    <a:close/>
                  </a:path>
                </a:pathLst>
              </a:custGeom>
              <a:solidFill>
                <a:schemeClr val="tx1">
                  <a:lumMod val="65000"/>
                  <a:lumOff val="3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sp>
            <p:nvSpPr>
              <p:cNvPr id="192" name="Freeform 506">
                <a:extLst>
                  <a:ext uri="{FF2B5EF4-FFF2-40B4-BE49-F238E27FC236}">
                    <a16:creationId xmlns:a16="http://schemas.microsoft.com/office/drawing/2014/main" id="{2DE275DD-205A-48C3-B376-4FD82D8B89B5}"/>
                  </a:ext>
                </a:extLst>
              </p:cNvPr>
              <p:cNvSpPr>
                <a:spLocks/>
              </p:cNvSpPr>
              <p:nvPr/>
            </p:nvSpPr>
            <p:spPr bwMode="auto">
              <a:xfrm>
                <a:off x="230142" y="2493505"/>
                <a:ext cx="340248" cy="159205"/>
              </a:xfrm>
              <a:custGeom>
                <a:avLst/>
                <a:gdLst/>
                <a:ahLst/>
                <a:cxnLst>
                  <a:cxn ang="0">
                    <a:pos x="470" y="124"/>
                  </a:cxn>
                  <a:cxn ang="0">
                    <a:pos x="470" y="124"/>
                  </a:cxn>
                  <a:cxn ang="0">
                    <a:pos x="448" y="134"/>
                  </a:cxn>
                  <a:cxn ang="0">
                    <a:pos x="424" y="142"/>
                  </a:cxn>
                  <a:cxn ang="0">
                    <a:pos x="400" y="148"/>
                  </a:cxn>
                  <a:cxn ang="0">
                    <a:pos x="376" y="154"/>
                  </a:cxn>
                  <a:cxn ang="0">
                    <a:pos x="350" y="158"/>
                  </a:cxn>
                  <a:cxn ang="0">
                    <a:pos x="326" y="160"/>
                  </a:cxn>
                  <a:cxn ang="0">
                    <a:pos x="300" y="162"/>
                  </a:cxn>
                  <a:cxn ang="0">
                    <a:pos x="274" y="162"/>
                  </a:cxn>
                  <a:cxn ang="0">
                    <a:pos x="248" y="160"/>
                  </a:cxn>
                  <a:cxn ang="0">
                    <a:pos x="222" y="158"/>
                  </a:cxn>
                  <a:cxn ang="0">
                    <a:pos x="196" y="154"/>
                  </a:cxn>
                  <a:cxn ang="0">
                    <a:pos x="172" y="148"/>
                  </a:cxn>
                  <a:cxn ang="0">
                    <a:pos x="148" y="142"/>
                  </a:cxn>
                  <a:cxn ang="0">
                    <a:pos x="126" y="134"/>
                  </a:cxn>
                  <a:cxn ang="0">
                    <a:pos x="104" y="124"/>
                  </a:cxn>
                  <a:cxn ang="0">
                    <a:pos x="84" y="114"/>
                  </a:cxn>
                  <a:cxn ang="0">
                    <a:pos x="84" y="114"/>
                  </a:cxn>
                  <a:cxn ang="0">
                    <a:pos x="64" y="102"/>
                  </a:cxn>
                  <a:cxn ang="0">
                    <a:pos x="48" y="88"/>
                  </a:cxn>
                  <a:cxn ang="0">
                    <a:pos x="34" y="74"/>
                  </a:cxn>
                  <a:cxn ang="0">
                    <a:pos x="22" y="60"/>
                  </a:cxn>
                  <a:cxn ang="0">
                    <a:pos x="12" y="46"/>
                  </a:cxn>
                  <a:cxn ang="0">
                    <a:pos x="6" y="30"/>
                  </a:cxn>
                  <a:cxn ang="0">
                    <a:pos x="2" y="14"/>
                  </a:cxn>
                  <a:cxn ang="0">
                    <a:pos x="0" y="0"/>
                  </a:cxn>
                  <a:cxn ang="0">
                    <a:pos x="0" y="0"/>
                  </a:cxn>
                  <a:cxn ang="0">
                    <a:pos x="0" y="50"/>
                  </a:cxn>
                  <a:cxn ang="0">
                    <a:pos x="0" y="50"/>
                  </a:cxn>
                  <a:cxn ang="0">
                    <a:pos x="0" y="50"/>
                  </a:cxn>
                  <a:cxn ang="0">
                    <a:pos x="0" y="66"/>
                  </a:cxn>
                  <a:cxn ang="0">
                    <a:pos x="4" y="84"/>
                  </a:cxn>
                  <a:cxn ang="0">
                    <a:pos x="10" y="100"/>
                  </a:cxn>
                  <a:cxn ang="0">
                    <a:pos x="20" y="116"/>
                  </a:cxn>
                  <a:cxn ang="0">
                    <a:pos x="32" y="130"/>
                  </a:cxn>
                  <a:cxn ang="0">
                    <a:pos x="46" y="146"/>
                  </a:cxn>
                  <a:cxn ang="0">
                    <a:pos x="64" y="160"/>
                  </a:cxn>
                  <a:cxn ang="0">
                    <a:pos x="84" y="172"/>
                  </a:cxn>
                  <a:cxn ang="0">
                    <a:pos x="84" y="172"/>
                  </a:cxn>
                  <a:cxn ang="0">
                    <a:pos x="104" y="184"/>
                  </a:cxn>
                  <a:cxn ang="0">
                    <a:pos x="126" y="192"/>
                  </a:cxn>
                  <a:cxn ang="0">
                    <a:pos x="148" y="200"/>
                  </a:cxn>
                  <a:cxn ang="0">
                    <a:pos x="172" y="208"/>
                  </a:cxn>
                  <a:cxn ang="0">
                    <a:pos x="196" y="212"/>
                  </a:cxn>
                  <a:cxn ang="0">
                    <a:pos x="222" y="216"/>
                  </a:cxn>
                  <a:cxn ang="0">
                    <a:pos x="248" y="220"/>
                  </a:cxn>
                  <a:cxn ang="0">
                    <a:pos x="274" y="220"/>
                  </a:cxn>
                  <a:cxn ang="0">
                    <a:pos x="300" y="220"/>
                  </a:cxn>
                  <a:cxn ang="0">
                    <a:pos x="326" y="220"/>
                  </a:cxn>
                  <a:cxn ang="0">
                    <a:pos x="350" y="216"/>
                  </a:cxn>
                  <a:cxn ang="0">
                    <a:pos x="376" y="214"/>
                  </a:cxn>
                  <a:cxn ang="0">
                    <a:pos x="400" y="208"/>
                  </a:cxn>
                  <a:cxn ang="0">
                    <a:pos x="424" y="202"/>
                  </a:cxn>
                  <a:cxn ang="0">
                    <a:pos x="448" y="194"/>
                  </a:cxn>
                  <a:cxn ang="0">
                    <a:pos x="470" y="184"/>
                  </a:cxn>
                  <a:cxn ang="0">
                    <a:pos x="470" y="124"/>
                  </a:cxn>
                </a:cxnLst>
                <a:rect l="0" t="0" r="r" b="b"/>
                <a:pathLst>
                  <a:path w="470" h="220">
                    <a:moveTo>
                      <a:pt x="470" y="124"/>
                    </a:moveTo>
                    <a:lnTo>
                      <a:pt x="470" y="124"/>
                    </a:lnTo>
                    <a:lnTo>
                      <a:pt x="448" y="134"/>
                    </a:lnTo>
                    <a:lnTo>
                      <a:pt x="424" y="142"/>
                    </a:lnTo>
                    <a:lnTo>
                      <a:pt x="400" y="148"/>
                    </a:lnTo>
                    <a:lnTo>
                      <a:pt x="376" y="154"/>
                    </a:lnTo>
                    <a:lnTo>
                      <a:pt x="350" y="158"/>
                    </a:lnTo>
                    <a:lnTo>
                      <a:pt x="326" y="160"/>
                    </a:lnTo>
                    <a:lnTo>
                      <a:pt x="300" y="162"/>
                    </a:lnTo>
                    <a:lnTo>
                      <a:pt x="274" y="162"/>
                    </a:lnTo>
                    <a:lnTo>
                      <a:pt x="248" y="160"/>
                    </a:lnTo>
                    <a:lnTo>
                      <a:pt x="222" y="158"/>
                    </a:lnTo>
                    <a:lnTo>
                      <a:pt x="196" y="154"/>
                    </a:lnTo>
                    <a:lnTo>
                      <a:pt x="172" y="148"/>
                    </a:lnTo>
                    <a:lnTo>
                      <a:pt x="148" y="142"/>
                    </a:lnTo>
                    <a:lnTo>
                      <a:pt x="126" y="134"/>
                    </a:lnTo>
                    <a:lnTo>
                      <a:pt x="104" y="124"/>
                    </a:lnTo>
                    <a:lnTo>
                      <a:pt x="84" y="114"/>
                    </a:lnTo>
                    <a:lnTo>
                      <a:pt x="84" y="114"/>
                    </a:lnTo>
                    <a:lnTo>
                      <a:pt x="64" y="102"/>
                    </a:lnTo>
                    <a:lnTo>
                      <a:pt x="48" y="88"/>
                    </a:lnTo>
                    <a:lnTo>
                      <a:pt x="34" y="74"/>
                    </a:lnTo>
                    <a:lnTo>
                      <a:pt x="22" y="60"/>
                    </a:lnTo>
                    <a:lnTo>
                      <a:pt x="12" y="46"/>
                    </a:lnTo>
                    <a:lnTo>
                      <a:pt x="6" y="30"/>
                    </a:lnTo>
                    <a:lnTo>
                      <a:pt x="2" y="14"/>
                    </a:lnTo>
                    <a:lnTo>
                      <a:pt x="0" y="0"/>
                    </a:lnTo>
                    <a:lnTo>
                      <a:pt x="0" y="0"/>
                    </a:lnTo>
                    <a:lnTo>
                      <a:pt x="0" y="50"/>
                    </a:lnTo>
                    <a:lnTo>
                      <a:pt x="0" y="50"/>
                    </a:lnTo>
                    <a:lnTo>
                      <a:pt x="0" y="50"/>
                    </a:lnTo>
                    <a:lnTo>
                      <a:pt x="0" y="66"/>
                    </a:lnTo>
                    <a:lnTo>
                      <a:pt x="4" y="84"/>
                    </a:lnTo>
                    <a:lnTo>
                      <a:pt x="10" y="100"/>
                    </a:lnTo>
                    <a:lnTo>
                      <a:pt x="20" y="116"/>
                    </a:lnTo>
                    <a:lnTo>
                      <a:pt x="32" y="130"/>
                    </a:lnTo>
                    <a:lnTo>
                      <a:pt x="46" y="146"/>
                    </a:lnTo>
                    <a:lnTo>
                      <a:pt x="64" y="160"/>
                    </a:lnTo>
                    <a:lnTo>
                      <a:pt x="84" y="172"/>
                    </a:lnTo>
                    <a:lnTo>
                      <a:pt x="84" y="172"/>
                    </a:lnTo>
                    <a:lnTo>
                      <a:pt x="104" y="184"/>
                    </a:lnTo>
                    <a:lnTo>
                      <a:pt x="126" y="192"/>
                    </a:lnTo>
                    <a:lnTo>
                      <a:pt x="148" y="200"/>
                    </a:lnTo>
                    <a:lnTo>
                      <a:pt x="172" y="208"/>
                    </a:lnTo>
                    <a:lnTo>
                      <a:pt x="196" y="212"/>
                    </a:lnTo>
                    <a:lnTo>
                      <a:pt x="222" y="216"/>
                    </a:lnTo>
                    <a:lnTo>
                      <a:pt x="248" y="220"/>
                    </a:lnTo>
                    <a:lnTo>
                      <a:pt x="274" y="220"/>
                    </a:lnTo>
                    <a:lnTo>
                      <a:pt x="300" y="220"/>
                    </a:lnTo>
                    <a:lnTo>
                      <a:pt x="326" y="220"/>
                    </a:lnTo>
                    <a:lnTo>
                      <a:pt x="350" y="216"/>
                    </a:lnTo>
                    <a:lnTo>
                      <a:pt x="376" y="214"/>
                    </a:lnTo>
                    <a:lnTo>
                      <a:pt x="400" y="208"/>
                    </a:lnTo>
                    <a:lnTo>
                      <a:pt x="424" y="202"/>
                    </a:lnTo>
                    <a:lnTo>
                      <a:pt x="448" y="194"/>
                    </a:lnTo>
                    <a:lnTo>
                      <a:pt x="470" y="184"/>
                    </a:lnTo>
                    <a:lnTo>
                      <a:pt x="470" y="124"/>
                    </a:lnTo>
                    <a:close/>
                  </a:path>
                </a:pathLst>
              </a:custGeom>
              <a:solidFill>
                <a:schemeClr val="tx1">
                  <a:lumMod val="65000"/>
                  <a:lumOff val="3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grpSp>
        <p:grpSp>
          <p:nvGrpSpPr>
            <p:cNvPr id="9" name="Group 1147">
              <a:extLst>
                <a:ext uri="{FF2B5EF4-FFF2-40B4-BE49-F238E27FC236}">
                  <a16:creationId xmlns:a16="http://schemas.microsoft.com/office/drawing/2014/main" id="{DFD028FF-6603-42E4-88C9-A5E12124847E}"/>
                </a:ext>
              </a:extLst>
            </p:cNvPr>
            <p:cNvGrpSpPr>
              <a:grpSpLocks/>
            </p:cNvGrpSpPr>
            <p:nvPr/>
          </p:nvGrpSpPr>
          <p:grpSpPr bwMode="auto">
            <a:xfrm>
              <a:off x="2231164" y="5018207"/>
              <a:ext cx="354862" cy="771108"/>
              <a:chOff x="285750" y="0"/>
              <a:chExt cx="801688" cy="2049463"/>
            </a:xfrm>
          </p:grpSpPr>
          <p:sp>
            <p:nvSpPr>
              <p:cNvPr id="10" name="Freeform 62">
                <a:extLst>
                  <a:ext uri="{FF2B5EF4-FFF2-40B4-BE49-F238E27FC236}">
                    <a16:creationId xmlns:a16="http://schemas.microsoft.com/office/drawing/2014/main" id="{183F6F39-3933-4BD9-9B11-3D03AC73F88F}"/>
                  </a:ext>
                </a:extLst>
              </p:cNvPr>
              <p:cNvSpPr>
                <a:spLocks/>
              </p:cNvSpPr>
              <p:nvPr/>
            </p:nvSpPr>
            <p:spPr bwMode="auto">
              <a:xfrm>
                <a:off x="647700" y="0"/>
                <a:ext cx="82550" cy="250825"/>
              </a:xfrm>
              <a:custGeom>
                <a:avLst/>
                <a:gdLst>
                  <a:gd name="T0" fmla="*/ 2147483646 w 52"/>
                  <a:gd name="T1" fmla="*/ 2147483646 h 158"/>
                  <a:gd name="T2" fmla="*/ 2147483646 w 52"/>
                  <a:gd name="T3" fmla="*/ 2147483646 h 158"/>
                  <a:gd name="T4" fmla="*/ 2147483646 w 52"/>
                  <a:gd name="T5" fmla="*/ 2147483646 h 158"/>
                  <a:gd name="T6" fmla="*/ 2147483646 w 52"/>
                  <a:gd name="T7" fmla="*/ 2147483646 h 158"/>
                  <a:gd name="T8" fmla="*/ 2147483646 w 52"/>
                  <a:gd name="T9" fmla="*/ 2147483646 h 158"/>
                  <a:gd name="T10" fmla="*/ 2147483646 w 52"/>
                  <a:gd name="T11" fmla="*/ 2147483646 h 158"/>
                  <a:gd name="T12" fmla="*/ 2147483646 w 52"/>
                  <a:gd name="T13" fmla="*/ 2147483646 h 158"/>
                  <a:gd name="T14" fmla="*/ 2147483646 w 52"/>
                  <a:gd name="T15" fmla="*/ 2147483646 h 158"/>
                  <a:gd name="T16" fmla="*/ 2147483646 w 52"/>
                  <a:gd name="T17" fmla="*/ 2147483646 h 158"/>
                  <a:gd name="T18" fmla="*/ 2147483646 w 52"/>
                  <a:gd name="T19" fmla="*/ 2147483646 h 158"/>
                  <a:gd name="T20" fmla="*/ 2147483646 w 52"/>
                  <a:gd name="T21" fmla="*/ 2147483646 h 158"/>
                  <a:gd name="T22" fmla="*/ 2147483646 w 52"/>
                  <a:gd name="T23" fmla="*/ 2147483646 h 158"/>
                  <a:gd name="T24" fmla="*/ 2147483646 w 52"/>
                  <a:gd name="T25" fmla="*/ 0 h 158"/>
                  <a:gd name="T26" fmla="*/ 2147483646 w 52"/>
                  <a:gd name="T27" fmla="*/ 0 h 158"/>
                  <a:gd name="T28" fmla="*/ 2147483646 w 52"/>
                  <a:gd name="T29" fmla="*/ 0 h 158"/>
                  <a:gd name="T30" fmla="*/ 2147483646 w 52"/>
                  <a:gd name="T31" fmla="*/ 2147483646 h 158"/>
                  <a:gd name="T32" fmla="*/ 2147483646 w 52"/>
                  <a:gd name="T33" fmla="*/ 2147483646 h 158"/>
                  <a:gd name="T34" fmla="*/ 2147483646 w 52"/>
                  <a:gd name="T35" fmla="*/ 2147483646 h 158"/>
                  <a:gd name="T36" fmla="*/ 0 w 52"/>
                  <a:gd name="T37" fmla="*/ 2147483646 h 158"/>
                  <a:gd name="T38" fmla="*/ 0 w 52"/>
                  <a:gd name="T39" fmla="*/ 2147483646 h 158"/>
                  <a:gd name="T40" fmla="*/ 0 w 52"/>
                  <a:gd name="T41" fmla="*/ 2147483646 h 158"/>
                  <a:gd name="T42" fmla="*/ 2147483646 w 52"/>
                  <a:gd name="T43" fmla="*/ 2147483646 h 158"/>
                  <a:gd name="T44" fmla="*/ 2147483646 w 52"/>
                  <a:gd name="T45" fmla="*/ 2147483646 h 158"/>
                  <a:gd name="T46" fmla="*/ 2147483646 w 52"/>
                  <a:gd name="T47" fmla="*/ 2147483646 h 158"/>
                  <a:gd name="T48" fmla="*/ 2147483646 w 52"/>
                  <a:gd name="T49" fmla="*/ 2147483646 h 158"/>
                  <a:gd name="T50" fmla="*/ 2147483646 w 52"/>
                  <a:gd name="T51" fmla="*/ 2147483646 h 1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 h="158">
                    <a:moveTo>
                      <a:pt x="16" y="143"/>
                    </a:moveTo>
                    <a:lnTo>
                      <a:pt x="34" y="143"/>
                    </a:lnTo>
                    <a:lnTo>
                      <a:pt x="41" y="144"/>
                    </a:lnTo>
                    <a:lnTo>
                      <a:pt x="47" y="147"/>
                    </a:lnTo>
                    <a:lnTo>
                      <a:pt x="51" y="153"/>
                    </a:lnTo>
                    <a:lnTo>
                      <a:pt x="52" y="158"/>
                    </a:lnTo>
                    <a:lnTo>
                      <a:pt x="52" y="17"/>
                    </a:lnTo>
                    <a:lnTo>
                      <a:pt x="51" y="10"/>
                    </a:lnTo>
                    <a:lnTo>
                      <a:pt x="47" y="4"/>
                    </a:lnTo>
                    <a:lnTo>
                      <a:pt x="41" y="1"/>
                    </a:lnTo>
                    <a:lnTo>
                      <a:pt x="34" y="0"/>
                    </a:lnTo>
                    <a:lnTo>
                      <a:pt x="16" y="0"/>
                    </a:lnTo>
                    <a:lnTo>
                      <a:pt x="9" y="1"/>
                    </a:lnTo>
                    <a:lnTo>
                      <a:pt x="4" y="4"/>
                    </a:lnTo>
                    <a:lnTo>
                      <a:pt x="1" y="10"/>
                    </a:lnTo>
                    <a:lnTo>
                      <a:pt x="0" y="17"/>
                    </a:lnTo>
                    <a:lnTo>
                      <a:pt x="0" y="158"/>
                    </a:lnTo>
                    <a:lnTo>
                      <a:pt x="1" y="153"/>
                    </a:lnTo>
                    <a:lnTo>
                      <a:pt x="4" y="147"/>
                    </a:lnTo>
                    <a:lnTo>
                      <a:pt x="9" y="144"/>
                    </a:lnTo>
                    <a:lnTo>
                      <a:pt x="16" y="143"/>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63">
                <a:extLst>
                  <a:ext uri="{FF2B5EF4-FFF2-40B4-BE49-F238E27FC236}">
                    <a16:creationId xmlns:a16="http://schemas.microsoft.com/office/drawing/2014/main" id="{9FC40768-A920-4BB0-B11D-435BFD692A52}"/>
                  </a:ext>
                </a:extLst>
              </p:cNvPr>
              <p:cNvSpPr>
                <a:spLocks/>
              </p:cNvSpPr>
              <p:nvPr/>
            </p:nvSpPr>
            <p:spPr bwMode="auto">
              <a:xfrm>
                <a:off x="647700" y="9525"/>
                <a:ext cx="69850" cy="212725"/>
              </a:xfrm>
              <a:custGeom>
                <a:avLst/>
                <a:gdLst>
                  <a:gd name="T0" fmla="*/ 2147483646 w 44"/>
                  <a:gd name="T1" fmla="*/ 2147483646 h 134"/>
                  <a:gd name="T2" fmla="*/ 2147483646 w 44"/>
                  <a:gd name="T3" fmla="*/ 2147483646 h 134"/>
                  <a:gd name="T4" fmla="*/ 2147483646 w 44"/>
                  <a:gd name="T5" fmla="*/ 2147483646 h 134"/>
                  <a:gd name="T6" fmla="*/ 2147483646 w 44"/>
                  <a:gd name="T7" fmla="*/ 2147483646 h 134"/>
                  <a:gd name="T8" fmla="*/ 2147483646 w 44"/>
                  <a:gd name="T9" fmla="*/ 2147483646 h 134"/>
                  <a:gd name="T10" fmla="*/ 2147483646 w 44"/>
                  <a:gd name="T11" fmla="*/ 2147483646 h 134"/>
                  <a:gd name="T12" fmla="*/ 2147483646 w 44"/>
                  <a:gd name="T13" fmla="*/ 2147483646 h 134"/>
                  <a:gd name="T14" fmla="*/ 2147483646 w 44"/>
                  <a:gd name="T15" fmla="*/ 2147483646 h 134"/>
                  <a:gd name="T16" fmla="*/ 2147483646 w 44"/>
                  <a:gd name="T17" fmla="*/ 2147483646 h 134"/>
                  <a:gd name="T18" fmla="*/ 2147483646 w 44"/>
                  <a:gd name="T19" fmla="*/ 2147483646 h 134"/>
                  <a:gd name="T20" fmla="*/ 2147483646 w 44"/>
                  <a:gd name="T21" fmla="*/ 2147483646 h 134"/>
                  <a:gd name="T22" fmla="*/ 2147483646 w 44"/>
                  <a:gd name="T23" fmla="*/ 2147483646 h 134"/>
                  <a:gd name="T24" fmla="*/ 2147483646 w 44"/>
                  <a:gd name="T25" fmla="*/ 0 h 134"/>
                  <a:gd name="T26" fmla="*/ 2147483646 w 44"/>
                  <a:gd name="T27" fmla="*/ 0 h 134"/>
                  <a:gd name="T28" fmla="*/ 2147483646 w 44"/>
                  <a:gd name="T29" fmla="*/ 0 h 134"/>
                  <a:gd name="T30" fmla="*/ 2147483646 w 44"/>
                  <a:gd name="T31" fmla="*/ 2147483646 h 134"/>
                  <a:gd name="T32" fmla="*/ 2147483646 w 44"/>
                  <a:gd name="T33" fmla="*/ 2147483646 h 134"/>
                  <a:gd name="T34" fmla="*/ 2147483646 w 44"/>
                  <a:gd name="T35" fmla="*/ 2147483646 h 134"/>
                  <a:gd name="T36" fmla="*/ 0 w 44"/>
                  <a:gd name="T37" fmla="*/ 2147483646 h 134"/>
                  <a:gd name="T38" fmla="*/ 0 w 44"/>
                  <a:gd name="T39" fmla="*/ 2147483646 h 134"/>
                  <a:gd name="T40" fmla="*/ 0 w 44"/>
                  <a:gd name="T41" fmla="*/ 2147483646 h 134"/>
                  <a:gd name="T42" fmla="*/ 2147483646 w 44"/>
                  <a:gd name="T43" fmla="*/ 2147483646 h 134"/>
                  <a:gd name="T44" fmla="*/ 2147483646 w 44"/>
                  <a:gd name="T45" fmla="*/ 2147483646 h 134"/>
                  <a:gd name="T46" fmla="*/ 2147483646 w 44"/>
                  <a:gd name="T47" fmla="*/ 2147483646 h 134"/>
                  <a:gd name="T48" fmla="*/ 2147483646 w 44"/>
                  <a:gd name="T49" fmla="*/ 2147483646 h 134"/>
                  <a:gd name="T50" fmla="*/ 2147483646 w 44"/>
                  <a:gd name="T51" fmla="*/ 2147483646 h 1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4" h="134">
                    <a:moveTo>
                      <a:pt x="13" y="120"/>
                    </a:moveTo>
                    <a:lnTo>
                      <a:pt x="29" y="120"/>
                    </a:lnTo>
                    <a:lnTo>
                      <a:pt x="34" y="122"/>
                    </a:lnTo>
                    <a:lnTo>
                      <a:pt x="40" y="124"/>
                    </a:lnTo>
                    <a:lnTo>
                      <a:pt x="43" y="129"/>
                    </a:lnTo>
                    <a:lnTo>
                      <a:pt x="44" y="134"/>
                    </a:lnTo>
                    <a:lnTo>
                      <a:pt x="44" y="13"/>
                    </a:lnTo>
                    <a:lnTo>
                      <a:pt x="43" y="8"/>
                    </a:lnTo>
                    <a:lnTo>
                      <a:pt x="40" y="4"/>
                    </a:lnTo>
                    <a:lnTo>
                      <a:pt x="34" y="1"/>
                    </a:lnTo>
                    <a:lnTo>
                      <a:pt x="29" y="0"/>
                    </a:lnTo>
                    <a:lnTo>
                      <a:pt x="13" y="0"/>
                    </a:lnTo>
                    <a:lnTo>
                      <a:pt x="8" y="1"/>
                    </a:lnTo>
                    <a:lnTo>
                      <a:pt x="4" y="4"/>
                    </a:lnTo>
                    <a:lnTo>
                      <a:pt x="1" y="8"/>
                    </a:lnTo>
                    <a:lnTo>
                      <a:pt x="0" y="13"/>
                    </a:lnTo>
                    <a:lnTo>
                      <a:pt x="0" y="134"/>
                    </a:lnTo>
                    <a:lnTo>
                      <a:pt x="1" y="129"/>
                    </a:lnTo>
                    <a:lnTo>
                      <a:pt x="4" y="124"/>
                    </a:lnTo>
                    <a:lnTo>
                      <a:pt x="8" y="122"/>
                    </a:lnTo>
                    <a:lnTo>
                      <a:pt x="13" y="1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64">
                <a:extLst>
                  <a:ext uri="{FF2B5EF4-FFF2-40B4-BE49-F238E27FC236}">
                    <a16:creationId xmlns:a16="http://schemas.microsoft.com/office/drawing/2014/main" id="{CBE00FA5-5F36-423C-9CE7-33AEA69330A0}"/>
                  </a:ext>
                </a:extLst>
              </p:cNvPr>
              <p:cNvSpPr>
                <a:spLocks/>
              </p:cNvSpPr>
              <p:nvPr/>
            </p:nvSpPr>
            <p:spPr bwMode="auto">
              <a:xfrm>
                <a:off x="461963" y="141288"/>
                <a:ext cx="220663" cy="158750"/>
              </a:xfrm>
              <a:custGeom>
                <a:avLst/>
                <a:gdLst>
                  <a:gd name="T0" fmla="*/ 0 w 139"/>
                  <a:gd name="T1" fmla="*/ 2147483646 h 100"/>
                  <a:gd name="T2" fmla="*/ 2147483646 w 139"/>
                  <a:gd name="T3" fmla="*/ 2147483646 h 100"/>
                  <a:gd name="T4" fmla="*/ 2147483646 w 139"/>
                  <a:gd name="T5" fmla="*/ 0 h 100"/>
                  <a:gd name="T6" fmla="*/ 0 w 139"/>
                  <a:gd name="T7" fmla="*/ 2147483646 h 100"/>
                  <a:gd name="T8" fmla="*/ 0 w 139"/>
                  <a:gd name="T9" fmla="*/ 21474836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100">
                    <a:moveTo>
                      <a:pt x="0" y="100"/>
                    </a:moveTo>
                    <a:lnTo>
                      <a:pt x="139" y="18"/>
                    </a:lnTo>
                    <a:lnTo>
                      <a:pt x="139" y="0"/>
                    </a:lnTo>
                    <a:lnTo>
                      <a:pt x="0" y="80"/>
                    </a:lnTo>
                    <a:lnTo>
                      <a:pt x="0" y="10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65">
                <a:extLst>
                  <a:ext uri="{FF2B5EF4-FFF2-40B4-BE49-F238E27FC236}">
                    <a16:creationId xmlns:a16="http://schemas.microsoft.com/office/drawing/2014/main" id="{3B3FA085-60D6-4C5B-8CB5-CE18D8D19D40}"/>
                  </a:ext>
                </a:extLst>
              </p:cNvPr>
              <p:cNvSpPr>
                <a:spLocks/>
              </p:cNvSpPr>
              <p:nvPr/>
            </p:nvSpPr>
            <p:spPr bwMode="auto">
              <a:xfrm>
                <a:off x="682625" y="141288"/>
                <a:ext cx="231775" cy="158750"/>
              </a:xfrm>
              <a:custGeom>
                <a:avLst/>
                <a:gdLst>
                  <a:gd name="T0" fmla="*/ 2147483646 w 146"/>
                  <a:gd name="T1" fmla="*/ 2147483646 h 100"/>
                  <a:gd name="T2" fmla="*/ 0 w 146"/>
                  <a:gd name="T3" fmla="*/ 0 h 100"/>
                  <a:gd name="T4" fmla="*/ 0 w 146"/>
                  <a:gd name="T5" fmla="*/ 2147483646 h 100"/>
                  <a:gd name="T6" fmla="*/ 2147483646 w 146"/>
                  <a:gd name="T7" fmla="*/ 2147483646 h 100"/>
                  <a:gd name="T8" fmla="*/ 2147483646 w 146"/>
                  <a:gd name="T9" fmla="*/ 2147483646 h 100"/>
                  <a:gd name="T10" fmla="*/ 2147483646 w 146"/>
                  <a:gd name="T11" fmla="*/ 2147483646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100">
                    <a:moveTo>
                      <a:pt x="143" y="82"/>
                    </a:moveTo>
                    <a:lnTo>
                      <a:pt x="0" y="0"/>
                    </a:lnTo>
                    <a:lnTo>
                      <a:pt x="0" y="18"/>
                    </a:lnTo>
                    <a:lnTo>
                      <a:pt x="141" y="100"/>
                    </a:lnTo>
                    <a:lnTo>
                      <a:pt x="146" y="93"/>
                    </a:lnTo>
                    <a:lnTo>
                      <a:pt x="143" y="8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66">
                <a:extLst>
                  <a:ext uri="{FF2B5EF4-FFF2-40B4-BE49-F238E27FC236}">
                    <a16:creationId xmlns:a16="http://schemas.microsoft.com/office/drawing/2014/main" id="{BA93ADEB-DF55-4045-AA25-8531D7F73C36}"/>
                  </a:ext>
                </a:extLst>
              </p:cNvPr>
              <p:cNvSpPr>
                <a:spLocks/>
              </p:cNvSpPr>
              <p:nvPr/>
            </p:nvSpPr>
            <p:spPr bwMode="auto">
              <a:xfrm>
                <a:off x="466725" y="169863"/>
                <a:ext cx="215900" cy="138113"/>
              </a:xfrm>
              <a:custGeom>
                <a:avLst/>
                <a:gdLst>
                  <a:gd name="T0" fmla="*/ 2147483646 w 136"/>
                  <a:gd name="T1" fmla="*/ 2147483646 h 87"/>
                  <a:gd name="T2" fmla="*/ 2147483646 w 136"/>
                  <a:gd name="T3" fmla="*/ 2147483646 h 87"/>
                  <a:gd name="T4" fmla="*/ 0 w 136"/>
                  <a:gd name="T5" fmla="*/ 2147483646 h 87"/>
                  <a:gd name="T6" fmla="*/ 2147483646 w 136"/>
                  <a:gd name="T7" fmla="*/ 0 h 87"/>
                  <a:gd name="T8" fmla="*/ 2147483646 w 136"/>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87">
                    <a:moveTo>
                      <a:pt x="136" y="19"/>
                    </a:moveTo>
                    <a:lnTo>
                      <a:pt x="19" y="87"/>
                    </a:lnTo>
                    <a:lnTo>
                      <a:pt x="0" y="79"/>
                    </a:lnTo>
                    <a:lnTo>
                      <a:pt x="136" y="0"/>
                    </a:lnTo>
                    <a:lnTo>
                      <a:pt x="136" y="19"/>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67">
                <a:extLst>
                  <a:ext uri="{FF2B5EF4-FFF2-40B4-BE49-F238E27FC236}">
                    <a16:creationId xmlns:a16="http://schemas.microsoft.com/office/drawing/2014/main" id="{34B7D9D9-9AFF-4A6F-B1C7-454874591EDF}"/>
                  </a:ext>
                </a:extLst>
              </p:cNvPr>
              <p:cNvSpPr>
                <a:spLocks/>
              </p:cNvSpPr>
              <p:nvPr/>
            </p:nvSpPr>
            <p:spPr bwMode="auto">
              <a:xfrm>
                <a:off x="682625" y="169863"/>
                <a:ext cx="215900" cy="138113"/>
              </a:xfrm>
              <a:custGeom>
                <a:avLst/>
                <a:gdLst>
                  <a:gd name="T0" fmla="*/ 0 w 136"/>
                  <a:gd name="T1" fmla="*/ 2147483646 h 87"/>
                  <a:gd name="T2" fmla="*/ 2147483646 w 136"/>
                  <a:gd name="T3" fmla="*/ 2147483646 h 87"/>
                  <a:gd name="T4" fmla="*/ 2147483646 w 136"/>
                  <a:gd name="T5" fmla="*/ 2147483646 h 87"/>
                  <a:gd name="T6" fmla="*/ 0 w 136"/>
                  <a:gd name="T7" fmla="*/ 0 h 87"/>
                  <a:gd name="T8" fmla="*/ 0 w 136"/>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87">
                    <a:moveTo>
                      <a:pt x="0" y="19"/>
                    </a:moveTo>
                    <a:lnTo>
                      <a:pt x="116" y="87"/>
                    </a:lnTo>
                    <a:lnTo>
                      <a:pt x="136" y="79"/>
                    </a:lnTo>
                    <a:lnTo>
                      <a:pt x="0" y="0"/>
                    </a:lnTo>
                    <a:lnTo>
                      <a:pt x="0" y="19"/>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8">
                <a:extLst>
                  <a:ext uri="{FF2B5EF4-FFF2-40B4-BE49-F238E27FC236}">
                    <a16:creationId xmlns:a16="http://schemas.microsoft.com/office/drawing/2014/main" id="{798360A1-6561-4D17-9AD7-E1132C2EE2CA}"/>
                  </a:ext>
                </a:extLst>
              </p:cNvPr>
              <p:cNvSpPr>
                <a:spLocks/>
              </p:cNvSpPr>
              <p:nvPr/>
            </p:nvSpPr>
            <p:spPr bwMode="auto">
              <a:xfrm>
                <a:off x="550863" y="808038"/>
                <a:ext cx="133350" cy="100013"/>
              </a:xfrm>
              <a:custGeom>
                <a:avLst/>
                <a:gdLst>
                  <a:gd name="T0" fmla="*/ 2147483646 w 84"/>
                  <a:gd name="T1" fmla="*/ 0 h 63"/>
                  <a:gd name="T2" fmla="*/ 0 w 84"/>
                  <a:gd name="T3" fmla="*/ 2147483646 h 63"/>
                  <a:gd name="T4" fmla="*/ 0 w 84"/>
                  <a:gd name="T5" fmla="*/ 2147483646 h 63"/>
                  <a:gd name="T6" fmla="*/ 2147483646 w 84"/>
                  <a:gd name="T7" fmla="*/ 2147483646 h 63"/>
                  <a:gd name="T8" fmla="*/ 2147483646 w 84"/>
                  <a:gd name="T9" fmla="*/ 2147483646 h 63"/>
                  <a:gd name="T10" fmla="*/ 2147483646 w 84"/>
                  <a:gd name="T11" fmla="*/ 0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63">
                    <a:moveTo>
                      <a:pt x="76" y="0"/>
                    </a:moveTo>
                    <a:lnTo>
                      <a:pt x="0" y="45"/>
                    </a:lnTo>
                    <a:lnTo>
                      <a:pt x="0" y="60"/>
                    </a:lnTo>
                    <a:lnTo>
                      <a:pt x="2" y="63"/>
                    </a:lnTo>
                    <a:lnTo>
                      <a:pt x="84" y="16"/>
                    </a:lnTo>
                    <a:lnTo>
                      <a:pt x="76"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69">
                <a:extLst>
                  <a:ext uri="{FF2B5EF4-FFF2-40B4-BE49-F238E27FC236}">
                    <a16:creationId xmlns:a16="http://schemas.microsoft.com/office/drawing/2014/main" id="{7704C929-0A8D-4068-A04B-C72CEC37849B}"/>
                  </a:ext>
                </a:extLst>
              </p:cNvPr>
              <p:cNvSpPr>
                <a:spLocks/>
              </p:cNvSpPr>
              <p:nvPr/>
            </p:nvSpPr>
            <p:spPr bwMode="auto">
              <a:xfrm>
                <a:off x="506413" y="1027113"/>
                <a:ext cx="173038" cy="122238"/>
              </a:xfrm>
              <a:custGeom>
                <a:avLst/>
                <a:gdLst>
                  <a:gd name="T0" fmla="*/ 2147483646 w 109"/>
                  <a:gd name="T1" fmla="*/ 0 h 77"/>
                  <a:gd name="T2" fmla="*/ 0 w 109"/>
                  <a:gd name="T3" fmla="*/ 2147483646 h 77"/>
                  <a:gd name="T4" fmla="*/ 0 w 109"/>
                  <a:gd name="T5" fmla="*/ 2147483646 h 77"/>
                  <a:gd name="T6" fmla="*/ 0 w 109"/>
                  <a:gd name="T7" fmla="*/ 2147483646 h 77"/>
                  <a:gd name="T8" fmla="*/ 2147483646 w 109"/>
                  <a:gd name="T9" fmla="*/ 2147483646 h 77"/>
                  <a:gd name="T10" fmla="*/ 2147483646 w 109"/>
                  <a:gd name="T11" fmla="*/ 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77">
                    <a:moveTo>
                      <a:pt x="101" y="0"/>
                    </a:moveTo>
                    <a:lnTo>
                      <a:pt x="0" y="58"/>
                    </a:lnTo>
                    <a:lnTo>
                      <a:pt x="0" y="77"/>
                    </a:lnTo>
                    <a:lnTo>
                      <a:pt x="109" y="14"/>
                    </a:lnTo>
                    <a:lnTo>
                      <a:pt x="101"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70">
                <a:extLst>
                  <a:ext uri="{FF2B5EF4-FFF2-40B4-BE49-F238E27FC236}">
                    <a16:creationId xmlns:a16="http://schemas.microsoft.com/office/drawing/2014/main" id="{E50B098D-4C69-46B3-8C9D-F27DA43C70A8}"/>
                  </a:ext>
                </a:extLst>
              </p:cNvPr>
              <p:cNvSpPr>
                <a:spLocks/>
              </p:cNvSpPr>
              <p:nvPr/>
            </p:nvSpPr>
            <p:spPr bwMode="auto">
              <a:xfrm>
                <a:off x="461963" y="1246188"/>
                <a:ext cx="209550" cy="144463"/>
              </a:xfrm>
              <a:custGeom>
                <a:avLst/>
                <a:gdLst>
                  <a:gd name="T0" fmla="*/ 0 w 132"/>
                  <a:gd name="T1" fmla="*/ 2147483646 h 91"/>
                  <a:gd name="T2" fmla="*/ 2147483646 w 132"/>
                  <a:gd name="T3" fmla="*/ 2147483646 h 91"/>
                  <a:gd name="T4" fmla="*/ 2147483646 w 132"/>
                  <a:gd name="T5" fmla="*/ 0 h 91"/>
                  <a:gd name="T6" fmla="*/ 0 w 132"/>
                  <a:gd name="T7" fmla="*/ 2147483646 h 91"/>
                  <a:gd name="T8" fmla="*/ 0 w 132"/>
                  <a:gd name="T9" fmla="*/ 2147483646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91">
                    <a:moveTo>
                      <a:pt x="0" y="91"/>
                    </a:moveTo>
                    <a:lnTo>
                      <a:pt x="132" y="14"/>
                    </a:lnTo>
                    <a:lnTo>
                      <a:pt x="124" y="0"/>
                    </a:lnTo>
                    <a:lnTo>
                      <a:pt x="0" y="73"/>
                    </a:lnTo>
                    <a:lnTo>
                      <a:pt x="0" y="91"/>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71">
                <a:extLst>
                  <a:ext uri="{FF2B5EF4-FFF2-40B4-BE49-F238E27FC236}">
                    <a16:creationId xmlns:a16="http://schemas.microsoft.com/office/drawing/2014/main" id="{8FD96C43-78F6-4C90-A319-868BD18A1B36}"/>
                  </a:ext>
                </a:extLst>
              </p:cNvPr>
              <p:cNvSpPr>
                <a:spLocks/>
              </p:cNvSpPr>
              <p:nvPr/>
            </p:nvSpPr>
            <p:spPr bwMode="auto">
              <a:xfrm>
                <a:off x="688975" y="592138"/>
                <a:ext cx="90488" cy="74613"/>
              </a:xfrm>
              <a:custGeom>
                <a:avLst/>
                <a:gdLst>
                  <a:gd name="T0" fmla="*/ 2147483646 w 57"/>
                  <a:gd name="T1" fmla="*/ 2147483646 h 47"/>
                  <a:gd name="T2" fmla="*/ 2147483646 w 57"/>
                  <a:gd name="T3" fmla="*/ 0 h 47"/>
                  <a:gd name="T4" fmla="*/ 0 w 57"/>
                  <a:gd name="T5" fmla="*/ 2147483646 h 47"/>
                  <a:gd name="T6" fmla="*/ 2147483646 w 57"/>
                  <a:gd name="T7" fmla="*/ 2147483646 h 47"/>
                  <a:gd name="T8" fmla="*/ 2147483646 w 57"/>
                  <a:gd name="T9" fmla="*/ 2147483646 h 47"/>
                  <a:gd name="T10" fmla="*/ 2147483646 w 57"/>
                  <a:gd name="T11" fmla="*/ 2147483646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47">
                    <a:moveTo>
                      <a:pt x="54" y="27"/>
                    </a:moveTo>
                    <a:lnTo>
                      <a:pt x="8" y="0"/>
                    </a:lnTo>
                    <a:lnTo>
                      <a:pt x="0" y="14"/>
                    </a:lnTo>
                    <a:lnTo>
                      <a:pt x="57" y="47"/>
                    </a:lnTo>
                    <a:lnTo>
                      <a:pt x="54" y="2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72">
                <a:extLst>
                  <a:ext uri="{FF2B5EF4-FFF2-40B4-BE49-F238E27FC236}">
                    <a16:creationId xmlns:a16="http://schemas.microsoft.com/office/drawing/2014/main" id="{15C28445-6711-4D92-AE3E-E4BCB4ED19FD}"/>
                  </a:ext>
                </a:extLst>
              </p:cNvPr>
              <p:cNvSpPr>
                <a:spLocks/>
              </p:cNvSpPr>
              <p:nvPr/>
            </p:nvSpPr>
            <p:spPr bwMode="auto">
              <a:xfrm>
                <a:off x="690563" y="811213"/>
                <a:ext cx="133350" cy="96838"/>
              </a:xfrm>
              <a:custGeom>
                <a:avLst/>
                <a:gdLst>
                  <a:gd name="T0" fmla="*/ 2147483646 w 84"/>
                  <a:gd name="T1" fmla="*/ 2147483646 h 61"/>
                  <a:gd name="T2" fmla="*/ 2147483646 w 84"/>
                  <a:gd name="T3" fmla="*/ 0 h 61"/>
                  <a:gd name="T4" fmla="*/ 0 w 84"/>
                  <a:gd name="T5" fmla="*/ 2147483646 h 61"/>
                  <a:gd name="T6" fmla="*/ 2147483646 w 84"/>
                  <a:gd name="T7" fmla="*/ 2147483646 h 61"/>
                  <a:gd name="T8" fmla="*/ 2147483646 w 84"/>
                  <a:gd name="T9" fmla="*/ 2147483646 h 61"/>
                  <a:gd name="T10" fmla="*/ 2147483646 w 84"/>
                  <a:gd name="T11" fmla="*/ 2147483646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61">
                    <a:moveTo>
                      <a:pt x="81" y="40"/>
                    </a:moveTo>
                    <a:lnTo>
                      <a:pt x="9" y="0"/>
                    </a:lnTo>
                    <a:lnTo>
                      <a:pt x="0" y="14"/>
                    </a:lnTo>
                    <a:lnTo>
                      <a:pt x="84" y="61"/>
                    </a:lnTo>
                    <a:lnTo>
                      <a:pt x="84" y="59"/>
                    </a:lnTo>
                    <a:lnTo>
                      <a:pt x="81" y="4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73">
                <a:extLst>
                  <a:ext uri="{FF2B5EF4-FFF2-40B4-BE49-F238E27FC236}">
                    <a16:creationId xmlns:a16="http://schemas.microsoft.com/office/drawing/2014/main" id="{A45409A9-6DDE-479D-B256-7E9E8B10736B}"/>
                  </a:ext>
                </a:extLst>
              </p:cNvPr>
              <p:cNvSpPr>
                <a:spLocks/>
              </p:cNvSpPr>
              <p:nvPr/>
            </p:nvSpPr>
            <p:spPr bwMode="auto">
              <a:xfrm>
                <a:off x="688975" y="1023938"/>
                <a:ext cx="180975" cy="125413"/>
              </a:xfrm>
              <a:custGeom>
                <a:avLst/>
                <a:gdLst>
                  <a:gd name="T0" fmla="*/ 2147483646 w 114"/>
                  <a:gd name="T1" fmla="*/ 2147483646 h 79"/>
                  <a:gd name="T2" fmla="*/ 2147483646 w 114"/>
                  <a:gd name="T3" fmla="*/ 0 h 79"/>
                  <a:gd name="T4" fmla="*/ 0 w 114"/>
                  <a:gd name="T5" fmla="*/ 2147483646 h 79"/>
                  <a:gd name="T6" fmla="*/ 2147483646 w 114"/>
                  <a:gd name="T7" fmla="*/ 2147483646 h 79"/>
                  <a:gd name="T8" fmla="*/ 2147483646 w 114"/>
                  <a:gd name="T9" fmla="*/ 2147483646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79">
                    <a:moveTo>
                      <a:pt x="111" y="59"/>
                    </a:moveTo>
                    <a:lnTo>
                      <a:pt x="8" y="0"/>
                    </a:lnTo>
                    <a:lnTo>
                      <a:pt x="0" y="14"/>
                    </a:lnTo>
                    <a:lnTo>
                      <a:pt x="114" y="79"/>
                    </a:lnTo>
                    <a:lnTo>
                      <a:pt x="111" y="59"/>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74">
                <a:extLst>
                  <a:ext uri="{FF2B5EF4-FFF2-40B4-BE49-F238E27FC236}">
                    <a16:creationId xmlns:a16="http://schemas.microsoft.com/office/drawing/2014/main" id="{65B0ECF1-AF21-4599-A957-FE494AFC4751}"/>
                  </a:ext>
                </a:extLst>
              </p:cNvPr>
              <p:cNvSpPr>
                <a:spLocks/>
              </p:cNvSpPr>
              <p:nvPr/>
            </p:nvSpPr>
            <p:spPr bwMode="auto">
              <a:xfrm>
                <a:off x="695325" y="1246188"/>
                <a:ext cx="219075" cy="146050"/>
              </a:xfrm>
              <a:custGeom>
                <a:avLst/>
                <a:gdLst>
                  <a:gd name="T0" fmla="*/ 2147483646 w 138"/>
                  <a:gd name="T1" fmla="*/ 2147483646 h 92"/>
                  <a:gd name="T2" fmla="*/ 2147483646 w 138"/>
                  <a:gd name="T3" fmla="*/ 0 h 92"/>
                  <a:gd name="T4" fmla="*/ 0 w 138"/>
                  <a:gd name="T5" fmla="*/ 2147483646 h 92"/>
                  <a:gd name="T6" fmla="*/ 2147483646 w 138"/>
                  <a:gd name="T7" fmla="*/ 2147483646 h 92"/>
                  <a:gd name="T8" fmla="*/ 2147483646 w 138"/>
                  <a:gd name="T9" fmla="*/ 2147483646 h 92"/>
                  <a:gd name="T10" fmla="*/ 2147483646 w 138"/>
                  <a:gd name="T11" fmla="*/ 2147483646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92">
                    <a:moveTo>
                      <a:pt x="136" y="74"/>
                    </a:moveTo>
                    <a:lnTo>
                      <a:pt x="8" y="0"/>
                    </a:lnTo>
                    <a:lnTo>
                      <a:pt x="0" y="16"/>
                    </a:lnTo>
                    <a:lnTo>
                      <a:pt x="133" y="92"/>
                    </a:lnTo>
                    <a:lnTo>
                      <a:pt x="138" y="84"/>
                    </a:lnTo>
                    <a:lnTo>
                      <a:pt x="136" y="7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75">
                <a:extLst>
                  <a:ext uri="{FF2B5EF4-FFF2-40B4-BE49-F238E27FC236}">
                    <a16:creationId xmlns:a16="http://schemas.microsoft.com/office/drawing/2014/main" id="{75A5DE9E-C0E2-42D8-AB5E-A91BE3851089}"/>
                  </a:ext>
                </a:extLst>
              </p:cNvPr>
              <p:cNvSpPr>
                <a:spLocks/>
              </p:cNvSpPr>
              <p:nvPr/>
            </p:nvSpPr>
            <p:spPr bwMode="auto">
              <a:xfrm>
                <a:off x="700088" y="1458913"/>
                <a:ext cx="255588" cy="165100"/>
              </a:xfrm>
              <a:custGeom>
                <a:avLst/>
                <a:gdLst>
                  <a:gd name="T0" fmla="*/ 2147483646 w 161"/>
                  <a:gd name="T1" fmla="*/ 2147483646 h 104"/>
                  <a:gd name="T2" fmla="*/ 2147483646 w 161"/>
                  <a:gd name="T3" fmla="*/ 0 h 104"/>
                  <a:gd name="T4" fmla="*/ 0 w 161"/>
                  <a:gd name="T5" fmla="*/ 2147483646 h 104"/>
                  <a:gd name="T6" fmla="*/ 2147483646 w 161"/>
                  <a:gd name="T7" fmla="*/ 2147483646 h 104"/>
                  <a:gd name="T8" fmla="*/ 2147483646 w 161"/>
                  <a:gd name="T9" fmla="*/ 2147483646 h 104"/>
                  <a:gd name="T10" fmla="*/ 2147483646 w 161"/>
                  <a:gd name="T11" fmla="*/ 2147483646 h 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104">
                    <a:moveTo>
                      <a:pt x="160" y="87"/>
                    </a:moveTo>
                    <a:lnTo>
                      <a:pt x="8" y="0"/>
                    </a:lnTo>
                    <a:lnTo>
                      <a:pt x="0" y="15"/>
                    </a:lnTo>
                    <a:lnTo>
                      <a:pt x="155" y="104"/>
                    </a:lnTo>
                    <a:lnTo>
                      <a:pt x="161" y="93"/>
                    </a:lnTo>
                    <a:lnTo>
                      <a:pt x="160" y="8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76">
                <a:extLst>
                  <a:ext uri="{FF2B5EF4-FFF2-40B4-BE49-F238E27FC236}">
                    <a16:creationId xmlns:a16="http://schemas.microsoft.com/office/drawing/2014/main" id="{53526C6F-1D65-46B1-BBE6-67DAC36F86C4}"/>
                  </a:ext>
                </a:extLst>
              </p:cNvPr>
              <p:cNvSpPr>
                <a:spLocks/>
              </p:cNvSpPr>
              <p:nvPr/>
            </p:nvSpPr>
            <p:spPr bwMode="auto">
              <a:xfrm>
                <a:off x="701675" y="1638300"/>
                <a:ext cx="295275" cy="195263"/>
              </a:xfrm>
              <a:custGeom>
                <a:avLst/>
                <a:gdLst>
                  <a:gd name="T0" fmla="*/ 2147483646 w 186"/>
                  <a:gd name="T1" fmla="*/ 2147483646 h 123"/>
                  <a:gd name="T2" fmla="*/ 2147483646 w 186"/>
                  <a:gd name="T3" fmla="*/ 0 h 123"/>
                  <a:gd name="T4" fmla="*/ 0 w 186"/>
                  <a:gd name="T5" fmla="*/ 2147483646 h 123"/>
                  <a:gd name="T6" fmla="*/ 2147483646 w 186"/>
                  <a:gd name="T7" fmla="*/ 2147483646 h 123"/>
                  <a:gd name="T8" fmla="*/ 2147483646 w 186"/>
                  <a:gd name="T9" fmla="*/ 2147483646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123">
                    <a:moveTo>
                      <a:pt x="183" y="102"/>
                    </a:moveTo>
                    <a:lnTo>
                      <a:pt x="9" y="0"/>
                    </a:lnTo>
                    <a:lnTo>
                      <a:pt x="0" y="14"/>
                    </a:lnTo>
                    <a:lnTo>
                      <a:pt x="186" y="123"/>
                    </a:lnTo>
                    <a:lnTo>
                      <a:pt x="183" y="10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77">
                <a:extLst>
                  <a:ext uri="{FF2B5EF4-FFF2-40B4-BE49-F238E27FC236}">
                    <a16:creationId xmlns:a16="http://schemas.microsoft.com/office/drawing/2014/main" id="{769AE29A-ACFA-4F94-BD26-FA92A9F794D5}"/>
                  </a:ext>
                </a:extLst>
              </p:cNvPr>
              <p:cNvSpPr>
                <a:spLocks/>
              </p:cNvSpPr>
              <p:nvPr/>
            </p:nvSpPr>
            <p:spPr bwMode="auto">
              <a:xfrm>
                <a:off x="688975" y="614363"/>
                <a:ext cx="84138" cy="66675"/>
              </a:xfrm>
              <a:custGeom>
                <a:avLst/>
                <a:gdLst>
                  <a:gd name="T0" fmla="*/ 0 w 53"/>
                  <a:gd name="T1" fmla="*/ 2147483646 h 42"/>
                  <a:gd name="T2" fmla="*/ 2147483646 w 53"/>
                  <a:gd name="T3" fmla="*/ 2147483646 h 42"/>
                  <a:gd name="T4" fmla="*/ 2147483646 w 53"/>
                  <a:gd name="T5" fmla="*/ 2147483646 h 42"/>
                  <a:gd name="T6" fmla="*/ 0 w 53"/>
                  <a:gd name="T7" fmla="*/ 0 h 42"/>
                  <a:gd name="T8" fmla="*/ 0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0" y="20"/>
                    </a:moveTo>
                    <a:lnTo>
                      <a:pt x="39" y="42"/>
                    </a:lnTo>
                    <a:lnTo>
                      <a:pt x="53" y="31"/>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78">
                <a:extLst>
                  <a:ext uri="{FF2B5EF4-FFF2-40B4-BE49-F238E27FC236}">
                    <a16:creationId xmlns:a16="http://schemas.microsoft.com/office/drawing/2014/main" id="{7543C5FD-0998-460E-BE32-4BE82C4558A2}"/>
                  </a:ext>
                </a:extLst>
              </p:cNvPr>
              <p:cNvSpPr>
                <a:spLocks/>
              </p:cNvSpPr>
              <p:nvPr/>
            </p:nvSpPr>
            <p:spPr bwMode="auto">
              <a:xfrm>
                <a:off x="604838" y="614363"/>
                <a:ext cx="84138" cy="66675"/>
              </a:xfrm>
              <a:custGeom>
                <a:avLst/>
                <a:gdLst>
                  <a:gd name="T0" fmla="*/ 2147483646 w 53"/>
                  <a:gd name="T1" fmla="*/ 2147483646 h 42"/>
                  <a:gd name="T2" fmla="*/ 2147483646 w 53"/>
                  <a:gd name="T3" fmla="*/ 2147483646 h 42"/>
                  <a:gd name="T4" fmla="*/ 0 w 53"/>
                  <a:gd name="T5" fmla="*/ 2147483646 h 42"/>
                  <a:gd name="T6" fmla="*/ 2147483646 w 53"/>
                  <a:gd name="T7" fmla="*/ 0 h 42"/>
                  <a:gd name="T8" fmla="*/ 2147483646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53" y="20"/>
                    </a:moveTo>
                    <a:lnTo>
                      <a:pt x="14" y="42"/>
                    </a:lnTo>
                    <a:lnTo>
                      <a:pt x="0" y="31"/>
                    </a:lnTo>
                    <a:lnTo>
                      <a:pt x="53" y="0"/>
                    </a:lnTo>
                    <a:lnTo>
                      <a:pt x="53" y="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79">
                <a:extLst>
                  <a:ext uri="{FF2B5EF4-FFF2-40B4-BE49-F238E27FC236}">
                    <a16:creationId xmlns:a16="http://schemas.microsoft.com/office/drawing/2014/main" id="{DFE76DA2-756D-4C4F-85B5-499B2B1959EF}"/>
                  </a:ext>
                </a:extLst>
              </p:cNvPr>
              <p:cNvSpPr>
                <a:spLocks/>
              </p:cNvSpPr>
              <p:nvPr/>
            </p:nvSpPr>
            <p:spPr bwMode="auto">
              <a:xfrm>
                <a:off x="592138" y="592138"/>
                <a:ext cx="95250" cy="71438"/>
              </a:xfrm>
              <a:custGeom>
                <a:avLst/>
                <a:gdLst>
                  <a:gd name="T0" fmla="*/ 2147483646 w 60"/>
                  <a:gd name="T1" fmla="*/ 0 h 45"/>
                  <a:gd name="T2" fmla="*/ 0 w 60"/>
                  <a:gd name="T3" fmla="*/ 2147483646 h 45"/>
                  <a:gd name="T4" fmla="*/ 2147483646 w 60"/>
                  <a:gd name="T5" fmla="*/ 2147483646 h 45"/>
                  <a:gd name="T6" fmla="*/ 2147483646 w 60"/>
                  <a:gd name="T7" fmla="*/ 2147483646 h 45"/>
                  <a:gd name="T8" fmla="*/ 2147483646 w 60"/>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51" y="0"/>
                    </a:moveTo>
                    <a:lnTo>
                      <a:pt x="0" y="31"/>
                    </a:lnTo>
                    <a:lnTo>
                      <a:pt x="8" y="45"/>
                    </a:lnTo>
                    <a:lnTo>
                      <a:pt x="60" y="14"/>
                    </a:lnTo>
                    <a:lnTo>
                      <a:pt x="51"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80">
                <a:extLst>
                  <a:ext uri="{FF2B5EF4-FFF2-40B4-BE49-F238E27FC236}">
                    <a16:creationId xmlns:a16="http://schemas.microsoft.com/office/drawing/2014/main" id="{3D1266F9-3C48-4337-88E9-0F665D9AE186}"/>
                  </a:ext>
                </a:extLst>
              </p:cNvPr>
              <p:cNvSpPr>
                <a:spLocks/>
              </p:cNvSpPr>
              <p:nvPr/>
            </p:nvSpPr>
            <p:spPr bwMode="auto">
              <a:xfrm>
                <a:off x="688975" y="830263"/>
                <a:ext cx="127000" cy="90488"/>
              </a:xfrm>
              <a:custGeom>
                <a:avLst/>
                <a:gdLst>
                  <a:gd name="T0" fmla="*/ 0 w 80"/>
                  <a:gd name="T1" fmla="*/ 2147483646 h 57"/>
                  <a:gd name="T2" fmla="*/ 2147483646 w 80"/>
                  <a:gd name="T3" fmla="*/ 2147483646 h 57"/>
                  <a:gd name="T4" fmla="*/ 2147483646 w 80"/>
                  <a:gd name="T5" fmla="*/ 2147483646 h 57"/>
                  <a:gd name="T6" fmla="*/ 0 w 80"/>
                  <a:gd name="T7" fmla="*/ 0 h 57"/>
                  <a:gd name="T8" fmla="*/ 0 w 80"/>
                  <a:gd name="T9" fmla="*/ 21474836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7">
                    <a:moveTo>
                      <a:pt x="0" y="20"/>
                    </a:moveTo>
                    <a:lnTo>
                      <a:pt x="65" y="57"/>
                    </a:lnTo>
                    <a:lnTo>
                      <a:pt x="80" y="46"/>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81">
                <a:extLst>
                  <a:ext uri="{FF2B5EF4-FFF2-40B4-BE49-F238E27FC236}">
                    <a16:creationId xmlns:a16="http://schemas.microsoft.com/office/drawing/2014/main" id="{BC6C2F89-8623-4623-BD32-F065788940DA}"/>
                  </a:ext>
                </a:extLst>
              </p:cNvPr>
              <p:cNvSpPr>
                <a:spLocks/>
              </p:cNvSpPr>
              <p:nvPr/>
            </p:nvSpPr>
            <p:spPr bwMode="auto">
              <a:xfrm>
                <a:off x="560388" y="830263"/>
                <a:ext cx="127000" cy="90488"/>
              </a:xfrm>
              <a:custGeom>
                <a:avLst/>
                <a:gdLst>
                  <a:gd name="T0" fmla="*/ 2147483646 w 80"/>
                  <a:gd name="T1" fmla="*/ 2147483646 h 57"/>
                  <a:gd name="T2" fmla="*/ 2147483646 w 80"/>
                  <a:gd name="T3" fmla="*/ 2147483646 h 57"/>
                  <a:gd name="T4" fmla="*/ 0 w 80"/>
                  <a:gd name="T5" fmla="*/ 2147483646 h 57"/>
                  <a:gd name="T6" fmla="*/ 2147483646 w 80"/>
                  <a:gd name="T7" fmla="*/ 0 h 57"/>
                  <a:gd name="T8" fmla="*/ 2147483646 w 80"/>
                  <a:gd name="T9" fmla="*/ 21474836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7">
                    <a:moveTo>
                      <a:pt x="80" y="20"/>
                    </a:moveTo>
                    <a:lnTo>
                      <a:pt x="16" y="57"/>
                    </a:lnTo>
                    <a:lnTo>
                      <a:pt x="0" y="46"/>
                    </a:lnTo>
                    <a:lnTo>
                      <a:pt x="80" y="0"/>
                    </a:lnTo>
                    <a:lnTo>
                      <a:pt x="80" y="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82">
                <a:extLst>
                  <a:ext uri="{FF2B5EF4-FFF2-40B4-BE49-F238E27FC236}">
                    <a16:creationId xmlns:a16="http://schemas.microsoft.com/office/drawing/2014/main" id="{C0E4B19D-D2EC-422B-8EF0-80501DAC2AF3}"/>
                  </a:ext>
                </a:extLst>
              </p:cNvPr>
              <p:cNvSpPr>
                <a:spLocks/>
              </p:cNvSpPr>
              <p:nvPr/>
            </p:nvSpPr>
            <p:spPr bwMode="auto">
              <a:xfrm>
                <a:off x="690563" y="1046163"/>
                <a:ext cx="169863" cy="112713"/>
              </a:xfrm>
              <a:custGeom>
                <a:avLst/>
                <a:gdLst>
                  <a:gd name="T0" fmla="*/ 0 w 107"/>
                  <a:gd name="T1" fmla="*/ 2147483646 h 71"/>
                  <a:gd name="T2" fmla="*/ 2147483646 w 107"/>
                  <a:gd name="T3" fmla="*/ 2147483646 h 71"/>
                  <a:gd name="T4" fmla="*/ 2147483646 w 107"/>
                  <a:gd name="T5" fmla="*/ 2147483646 h 71"/>
                  <a:gd name="T6" fmla="*/ 0 w 107"/>
                  <a:gd name="T7" fmla="*/ 0 h 71"/>
                  <a:gd name="T8" fmla="*/ 0 w 107"/>
                  <a:gd name="T9" fmla="*/ 2147483646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1">
                    <a:moveTo>
                      <a:pt x="0" y="20"/>
                    </a:moveTo>
                    <a:lnTo>
                      <a:pt x="91" y="71"/>
                    </a:lnTo>
                    <a:lnTo>
                      <a:pt x="107" y="61"/>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83">
                <a:extLst>
                  <a:ext uri="{FF2B5EF4-FFF2-40B4-BE49-F238E27FC236}">
                    <a16:creationId xmlns:a16="http://schemas.microsoft.com/office/drawing/2014/main" id="{AED210F1-3E22-472A-9FDA-234266F84ABC}"/>
                  </a:ext>
                </a:extLst>
              </p:cNvPr>
              <p:cNvSpPr>
                <a:spLocks/>
              </p:cNvSpPr>
              <p:nvPr/>
            </p:nvSpPr>
            <p:spPr bwMode="auto">
              <a:xfrm>
                <a:off x="517525" y="1046163"/>
                <a:ext cx="169863" cy="112713"/>
              </a:xfrm>
              <a:custGeom>
                <a:avLst/>
                <a:gdLst>
                  <a:gd name="T0" fmla="*/ 2147483646 w 107"/>
                  <a:gd name="T1" fmla="*/ 2147483646 h 71"/>
                  <a:gd name="T2" fmla="*/ 2147483646 w 107"/>
                  <a:gd name="T3" fmla="*/ 2147483646 h 71"/>
                  <a:gd name="T4" fmla="*/ 0 w 107"/>
                  <a:gd name="T5" fmla="*/ 2147483646 h 71"/>
                  <a:gd name="T6" fmla="*/ 2147483646 w 107"/>
                  <a:gd name="T7" fmla="*/ 0 h 71"/>
                  <a:gd name="T8" fmla="*/ 2147483646 w 107"/>
                  <a:gd name="T9" fmla="*/ 2147483646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1">
                    <a:moveTo>
                      <a:pt x="107" y="18"/>
                    </a:moveTo>
                    <a:lnTo>
                      <a:pt x="16" y="71"/>
                    </a:lnTo>
                    <a:lnTo>
                      <a:pt x="0" y="61"/>
                    </a:lnTo>
                    <a:lnTo>
                      <a:pt x="107" y="0"/>
                    </a:lnTo>
                    <a:lnTo>
                      <a:pt x="107" y="1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84">
                <a:extLst>
                  <a:ext uri="{FF2B5EF4-FFF2-40B4-BE49-F238E27FC236}">
                    <a16:creationId xmlns:a16="http://schemas.microsoft.com/office/drawing/2014/main" id="{DAD55F40-2781-48B7-8270-6ECEFBFF14C2}"/>
                  </a:ext>
                </a:extLst>
              </p:cNvPr>
              <p:cNvSpPr>
                <a:spLocks/>
              </p:cNvSpPr>
              <p:nvPr/>
            </p:nvSpPr>
            <p:spPr bwMode="auto">
              <a:xfrm>
                <a:off x="466725" y="1265238"/>
                <a:ext cx="212725" cy="136525"/>
              </a:xfrm>
              <a:custGeom>
                <a:avLst/>
                <a:gdLst>
                  <a:gd name="T0" fmla="*/ 2147483646 w 134"/>
                  <a:gd name="T1" fmla="*/ 2147483646 h 86"/>
                  <a:gd name="T2" fmla="*/ 2147483646 w 134"/>
                  <a:gd name="T3" fmla="*/ 2147483646 h 86"/>
                  <a:gd name="T4" fmla="*/ 0 w 134"/>
                  <a:gd name="T5" fmla="*/ 2147483646 h 86"/>
                  <a:gd name="T6" fmla="*/ 2147483646 w 134"/>
                  <a:gd name="T7" fmla="*/ 0 h 86"/>
                  <a:gd name="T8" fmla="*/ 2147483646 w 134"/>
                  <a:gd name="T9" fmla="*/ 214748364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86">
                    <a:moveTo>
                      <a:pt x="134" y="18"/>
                    </a:moveTo>
                    <a:lnTo>
                      <a:pt x="19" y="86"/>
                    </a:lnTo>
                    <a:lnTo>
                      <a:pt x="0" y="76"/>
                    </a:lnTo>
                    <a:lnTo>
                      <a:pt x="134" y="0"/>
                    </a:lnTo>
                    <a:lnTo>
                      <a:pt x="134" y="1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85">
                <a:extLst>
                  <a:ext uri="{FF2B5EF4-FFF2-40B4-BE49-F238E27FC236}">
                    <a16:creationId xmlns:a16="http://schemas.microsoft.com/office/drawing/2014/main" id="{00FBFD9A-8E51-4C2C-B0DA-610EFCC387A4}"/>
                  </a:ext>
                </a:extLst>
              </p:cNvPr>
              <p:cNvSpPr>
                <a:spLocks/>
              </p:cNvSpPr>
              <p:nvPr/>
            </p:nvSpPr>
            <p:spPr bwMode="auto">
              <a:xfrm>
                <a:off x="684213" y="1262063"/>
                <a:ext cx="214313" cy="139700"/>
              </a:xfrm>
              <a:custGeom>
                <a:avLst/>
                <a:gdLst>
                  <a:gd name="T0" fmla="*/ 0 w 135"/>
                  <a:gd name="T1" fmla="*/ 2147483646 h 88"/>
                  <a:gd name="T2" fmla="*/ 2147483646 w 135"/>
                  <a:gd name="T3" fmla="*/ 2147483646 h 88"/>
                  <a:gd name="T4" fmla="*/ 2147483646 w 135"/>
                  <a:gd name="T5" fmla="*/ 2147483646 h 88"/>
                  <a:gd name="T6" fmla="*/ 0 w 135"/>
                  <a:gd name="T7" fmla="*/ 0 h 88"/>
                  <a:gd name="T8" fmla="*/ 0 w 135"/>
                  <a:gd name="T9" fmla="*/ 2147483646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88">
                    <a:moveTo>
                      <a:pt x="0" y="20"/>
                    </a:moveTo>
                    <a:lnTo>
                      <a:pt x="117" y="88"/>
                    </a:lnTo>
                    <a:lnTo>
                      <a:pt x="135" y="78"/>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86">
                <a:extLst>
                  <a:ext uri="{FF2B5EF4-FFF2-40B4-BE49-F238E27FC236}">
                    <a16:creationId xmlns:a16="http://schemas.microsoft.com/office/drawing/2014/main" id="{EFAA8EDD-ED4B-4CFB-A7B3-4C0CB130D6D6}"/>
                  </a:ext>
                </a:extLst>
              </p:cNvPr>
              <p:cNvSpPr>
                <a:spLocks/>
              </p:cNvSpPr>
              <p:nvPr/>
            </p:nvSpPr>
            <p:spPr bwMode="auto">
              <a:xfrm>
                <a:off x="428625" y="1476375"/>
                <a:ext cx="255588" cy="160338"/>
              </a:xfrm>
              <a:custGeom>
                <a:avLst/>
                <a:gdLst>
                  <a:gd name="T0" fmla="*/ 2147483646 w 161"/>
                  <a:gd name="T1" fmla="*/ 2147483646 h 101"/>
                  <a:gd name="T2" fmla="*/ 2147483646 w 161"/>
                  <a:gd name="T3" fmla="*/ 2147483646 h 101"/>
                  <a:gd name="T4" fmla="*/ 0 w 161"/>
                  <a:gd name="T5" fmla="*/ 2147483646 h 101"/>
                  <a:gd name="T6" fmla="*/ 2147483646 w 161"/>
                  <a:gd name="T7" fmla="*/ 0 h 101"/>
                  <a:gd name="T8" fmla="*/ 2147483646 w 161"/>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01">
                    <a:moveTo>
                      <a:pt x="161" y="18"/>
                    </a:moveTo>
                    <a:lnTo>
                      <a:pt x="20" y="101"/>
                    </a:lnTo>
                    <a:lnTo>
                      <a:pt x="0" y="93"/>
                    </a:lnTo>
                    <a:lnTo>
                      <a:pt x="161" y="0"/>
                    </a:lnTo>
                    <a:lnTo>
                      <a:pt x="161" y="1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87">
                <a:extLst>
                  <a:ext uri="{FF2B5EF4-FFF2-40B4-BE49-F238E27FC236}">
                    <a16:creationId xmlns:a16="http://schemas.microsoft.com/office/drawing/2014/main" id="{2886BA3B-570A-47F1-B1EF-BDF2E5FC517B}"/>
                  </a:ext>
                </a:extLst>
              </p:cNvPr>
              <p:cNvSpPr>
                <a:spLocks/>
              </p:cNvSpPr>
              <p:nvPr/>
            </p:nvSpPr>
            <p:spPr bwMode="auto">
              <a:xfrm>
                <a:off x="688975" y="1476375"/>
                <a:ext cx="255588" cy="160338"/>
              </a:xfrm>
              <a:custGeom>
                <a:avLst/>
                <a:gdLst>
                  <a:gd name="T0" fmla="*/ 0 w 161"/>
                  <a:gd name="T1" fmla="*/ 2147483646 h 101"/>
                  <a:gd name="T2" fmla="*/ 2147483646 w 161"/>
                  <a:gd name="T3" fmla="*/ 2147483646 h 101"/>
                  <a:gd name="T4" fmla="*/ 2147483646 w 161"/>
                  <a:gd name="T5" fmla="*/ 2147483646 h 101"/>
                  <a:gd name="T6" fmla="*/ 0 w 161"/>
                  <a:gd name="T7" fmla="*/ 0 h 101"/>
                  <a:gd name="T8" fmla="*/ 0 w 161"/>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01">
                    <a:moveTo>
                      <a:pt x="0" y="18"/>
                    </a:moveTo>
                    <a:lnTo>
                      <a:pt x="142" y="101"/>
                    </a:lnTo>
                    <a:lnTo>
                      <a:pt x="161" y="93"/>
                    </a:lnTo>
                    <a:lnTo>
                      <a:pt x="0" y="0"/>
                    </a:lnTo>
                    <a:lnTo>
                      <a:pt x="0" y="1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88">
                <a:extLst>
                  <a:ext uri="{FF2B5EF4-FFF2-40B4-BE49-F238E27FC236}">
                    <a16:creationId xmlns:a16="http://schemas.microsoft.com/office/drawing/2014/main" id="{0E72B105-7D32-493E-877E-E004E55B54F6}"/>
                  </a:ext>
                </a:extLst>
              </p:cNvPr>
              <p:cNvSpPr>
                <a:spLocks/>
              </p:cNvSpPr>
              <p:nvPr/>
            </p:nvSpPr>
            <p:spPr bwMode="auto">
              <a:xfrm>
                <a:off x="415925" y="1458913"/>
                <a:ext cx="260350" cy="173038"/>
              </a:xfrm>
              <a:custGeom>
                <a:avLst/>
                <a:gdLst>
                  <a:gd name="T0" fmla="*/ 2147483646 w 164"/>
                  <a:gd name="T1" fmla="*/ 0 h 109"/>
                  <a:gd name="T2" fmla="*/ 2147483646 w 164"/>
                  <a:gd name="T3" fmla="*/ 2147483646 h 109"/>
                  <a:gd name="T4" fmla="*/ 0 w 164"/>
                  <a:gd name="T5" fmla="*/ 2147483646 h 109"/>
                  <a:gd name="T6" fmla="*/ 2147483646 w 164"/>
                  <a:gd name="T7" fmla="*/ 2147483646 h 109"/>
                  <a:gd name="T8" fmla="*/ 2147483646 w 164"/>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09">
                    <a:moveTo>
                      <a:pt x="155" y="0"/>
                    </a:moveTo>
                    <a:lnTo>
                      <a:pt x="1" y="88"/>
                    </a:lnTo>
                    <a:lnTo>
                      <a:pt x="0" y="109"/>
                    </a:lnTo>
                    <a:lnTo>
                      <a:pt x="164" y="14"/>
                    </a:lnTo>
                    <a:lnTo>
                      <a:pt x="155"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89">
                <a:extLst>
                  <a:ext uri="{FF2B5EF4-FFF2-40B4-BE49-F238E27FC236}">
                    <a16:creationId xmlns:a16="http://schemas.microsoft.com/office/drawing/2014/main" id="{4254E011-82CC-4666-BE6C-225223FC0403}"/>
                  </a:ext>
                </a:extLst>
              </p:cNvPr>
              <p:cNvSpPr>
                <a:spLocks/>
              </p:cNvSpPr>
              <p:nvPr/>
            </p:nvSpPr>
            <p:spPr bwMode="auto">
              <a:xfrm>
                <a:off x="393700" y="1654175"/>
                <a:ext cx="290513" cy="180975"/>
              </a:xfrm>
              <a:custGeom>
                <a:avLst/>
                <a:gdLst>
                  <a:gd name="T0" fmla="*/ 2147483646 w 183"/>
                  <a:gd name="T1" fmla="*/ 2147483646 h 114"/>
                  <a:gd name="T2" fmla="*/ 2147483646 w 183"/>
                  <a:gd name="T3" fmla="*/ 2147483646 h 114"/>
                  <a:gd name="T4" fmla="*/ 0 w 183"/>
                  <a:gd name="T5" fmla="*/ 2147483646 h 114"/>
                  <a:gd name="T6" fmla="*/ 2147483646 w 183"/>
                  <a:gd name="T7" fmla="*/ 0 h 114"/>
                  <a:gd name="T8" fmla="*/ 2147483646 w 183"/>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14">
                    <a:moveTo>
                      <a:pt x="183" y="20"/>
                    </a:moveTo>
                    <a:lnTo>
                      <a:pt x="19" y="114"/>
                    </a:lnTo>
                    <a:lnTo>
                      <a:pt x="0" y="107"/>
                    </a:lnTo>
                    <a:lnTo>
                      <a:pt x="183" y="0"/>
                    </a:lnTo>
                    <a:lnTo>
                      <a:pt x="183" y="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90">
                <a:extLst>
                  <a:ext uri="{FF2B5EF4-FFF2-40B4-BE49-F238E27FC236}">
                    <a16:creationId xmlns:a16="http://schemas.microsoft.com/office/drawing/2014/main" id="{48775942-DCB5-42AF-8467-91A1DB71170E}"/>
                  </a:ext>
                </a:extLst>
              </p:cNvPr>
              <p:cNvSpPr>
                <a:spLocks/>
              </p:cNvSpPr>
              <p:nvPr/>
            </p:nvSpPr>
            <p:spPr bwMode="auto">
              <a:xfrm>
                <a:off x="690563" y="1654175"/>
                <a:ext cx="293688" cy="180975"/>
              </a:xfrm>
              <a:custGeom>
                <a:avLst/>
                <a:gdLst>
                  <a:gd name="T0" fmla="*/ 0 w 185"/>
                  <a:gd name="T1" fmla="*/ 2147483646 h 114"/>
                  <a:gd name="T2" fmla="*/ 2147483646 w 185"/>
                  <a:gd name="T3" fmla="*/ 2147483646 h 114"/>
                  <a:gd name="T4" fmla="*/ 2147483646 w 185"/>
                  <a:gd name="T5" fmla="*/ 2147483646 h 114"/>
                  <a:gd name="T6" fmla="*/ 0 w 185"/>
                  <a:gd name="T7" fmla="*/ 0 h 114"/>
                  <a:gd name="T8" fmla="*/ 0 w 185"/>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14">
                    <a:moveTo>
                      <a:pt x="0" y="18"/>
                    </a:moveTo>
                    <a:lnTo>
                      <a:pt x="164" y="114"/>
                    </a:lnTo>
                    <a:lnTo>
                      <a:pt x="185" y="107"/>
                    </a:lnTo>
                    <a:lnTo>
                      <a:pt x="0" y="0"/>
                    </a:lnTo>
                    <a:lnTo>
                      <a:pt x="0" y="1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91">
                <a:extLst>
                  <a:ext uri="{FF2B5EF4-FFF2-40B4-BE49-F238E27FC236}">
                    <a16:creationId xmlns:a16="http://schemas.microsoft.com/office/drawing/2014/main" id="{162E687A-7077-4643-899D-8E5BB838A847}"/>
                  </a:ext>
                </a:extLst>
              </p:cNvPr>
              <p:cNvSpPr>
                <a:spLocks/>
              </p:cNvSpPr>
              <p:nvPr/>
            </p:nvSpPr>
            <p:spPr bwMode="auto">
              <a:xfrm>
                <a:off x="369888" y="1638300"/>
                <a:ext cx="307975" cy="192088"/>
              </a:xfrm>
              <a:custGeom>
                <a:avLst/>
                <a:gdLst>
                  <a:gd name="T0" fmla="*/ 2147483646 w 194"/>
                  <a:gd name="T1" fmla="*/ 0 h 121"/>
                  <a:gd name="T2" fmla="*/ 0 w 194"/>
                  <a:gd name="T3" fmla="*/ 2147483646 h 121"/>
                  <a:gd name="T4" fmla="*/ 2147483646 w 194"/>
                  <a:gd name="T5" fmla="*/ 2147483646 h 121"/>
                  <a:gd name="T6" fmla="*/ 2147483646 w 194"/>
                  <a:gd name="T7" fmla="*/ 2147483646 h 121"/>
                  <a:gd name="T8" fmla="*/ 2147483646 w 194"/>
                  <a:gd name="T9" fmla="*/ 0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121">
                    <a:moveTo>
                      <a:pt x="186" y="0"/>
                    </a:moveTo>
                    <a:lnTo>
                      <a:pt x="0" y="107"/>
                    </a:lnTo>
                    <a:lnTo>
                      <a:pt x="8" y="121"/>
                    </a:lnTo>
                    <a:lnTo>
                      <a:pt x="194" y="14"/>
                    </a:lnTo>
                    <a:lnTo>
                      <a:pt x="186"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92">
                <a:extLst>
                  <a:ext uri="{FF2B5EF4-FFF2-40B4-BE49-F238E27FC236}">
                    <a16:creationId xmlns:a16="http://schemas.microsoft.com/office/drawing/2014/main" id="{083F45A1-F58F-4A87-8D00-16DFC9288B46}"/>
                  </a:ext>
                </a:extLst>
              </p:cNvPr>
              <p:cNvSpPr>
                <a:spLocks/>
              </p:cNvSpPr>
              <p:nvPr/>
            </p:nvSpPr>
            <p:spPr bwMode="auto">
              <a:xfrm>
                <a:off x="676275" y="214313"/>
                <a:ext cx="330200" cy="1722438"/>
              </a:xfrm>
              <a:custGeom>
                <a:avLst/>
                <a:gdLst>
                  <a:gd name="T0" fmla="*/ 2147483646 w 208"/>
                  <a:gd name="T1" fmla="*/ 2147483646 h 1085"/>
                  <a:gd name="T2" fmla="*/ 2147483646 w 208"/>
                  <a:gd name="T3" fmla="*/ 2147483646 h 1085"/>
                  <a:gd name="T4" fmla="*/ 2147483646 w 208"/>
                  <a:gd name="T5" fmla="*/ 0 h 1085"/>
                  <a:gd name="T6" fmla="*/ 0 w 208"/>
                  <a:gd name="T7" fmla="*/ 2147483646 h 1085"/>
                  <a:gd name="T8" fmla="*/ 2147483646 w 208"/>
                  <a:gd name="T9" fmla="*/ 2147483646 h 10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1085">
                    <a:moveTo>
                      <a:pt x="186" y="1072"/>
                    </a:moveTo>
                    <a:lnTo>
                      <a:pt x="208" y="1085"/>
                    </a:lnTo>
                    <a:lnTo>
                      <a:pt x="8" y="0"/>
                    </a:lnTo>
                    <a:lnTo>
                      <a:pt x="0" y="1"/>
                    </a:lnTo>
                    <a:lnTo>
                      <a:pt x="186" y="1072"/>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93">
                <a:extLst>
                  <a:ext uri="{FF2B5EF4-FFF2-40B4-BE49-F238E27FC236}">
                    <a16:creationId xmlns:a16="http://schemas.microsoft.com/office/drawing/2014/main" id="{79A035A4-B92E-4BA2-8AE1-07D29C220EAC}"/>
                  </a:ext>
                </a:extLst>
              </p:cNvPr>
              <p:cNvSpPr>
                <a:spLocks/>
              </p:cNvSpPr>
              <p:nvPr/>
            </p:nvSpPr>
            <p:spPr bwMode="auto">
              <a:xfrm>
                <a:off x="688975" y="649288"/>
                <a:ext cx="84138" cy="66675"/>
              </a:xfrm>
              <a:custGeom>
                <a:avLst/>
                <a:gdLst>
                  <a:gd name="T0" fmla="*/ 0 w 53"/>
                  <a:gd name="T1" fmla="*/ 2147483646 h 42"/>
                  <a:gd name="T2" fmla="*/ 2147483646 w 53"/>
                  <a:gd name="T3" fmla="*/ 0 h 42"/>
                  <a:gd name="T4" fmla="*/ 2147483646 w 53"/>
                  <a:gd name="T5" fmla="*/ 2147483646 h 42"/>
                  <a:gd name="T6" fmla="*/ 0 w 53"/>
                  <a:gd name="T7" fmla="*/ 2147483646 h 42"/>
                  <a:gd name="T8" fmla="*/ 0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0" y="24"/>
                    </a:moveTo>
                    <a:lnTo>
                      <a:pt x="39" y="0"/>
                    </a:lnTo>
                    <a:lnTo>
                      <a:pt x="53" y="11"/>
                    </a:lnTo>
                    <a:lnTo>
                      <a:pt x="0" y="42"/>
                    </a:lnTo>
                    <a:lnTo>
                      <a:pt x="0" y="2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94">
                <a:extLst>
                  <a:ext uri="{FF2B5EF4-FFF2-40B4-BE49-F238E27FC236}">
                    <a16:creationId xmlns:a16="http://schemas.microsoft.com/office/drawing/2014/main" id="{85096F05-88A3-486D-AB72-C93D9BC40A4E}"/>
                  </a:ext>
                </a:extLst>
              </p:cNvPr>
              <p:cNvSpPr>
                <a:spLocks/>
              </p:cNvSpPr>
              <p:nvPr/>
            </p:nvSpPr>
            <p:spPr bwMode="auto">
              <a:xfrm>
                <a:off x="688975" y="890588"/>
                <a:ext cx="127000" cy="87313"/>
              </a:xfrm>
              <a:custGeom>
                <a:avLst/>
                <a:gdLst>
                  <a:gd name="T0" fmla="*/ 0 w 80"/>
                  <a:gd name="T1" fmla="*/ 2147483646 h 55"/>
                  <a:gd name="T2" fmla="*/ 2147483646 w 80"/>
                  <a:gd name="T3" fmla="*/ 0 h 55"/>
                  <a:gd name="T4" fmla="*/ 2147483646 w 80"/>
                  <a:gd name="T5" fmla="*/ 2147483646 h 55"/>
                  <a:gd name="T6" fmla="*/ 0 w 80"/>
                  <a:gd name="T7" fmla="*/ 2147483646 h 55"/>
                  <a:gd name="T8" fmla="*/ 0 w 80"/>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5">
                    <a:moveTo>
                      <a:pt x="0" y="37"/>
                    </a:moveTo>
                    <a:lnTo>
                      <a:pt x="65" y="0"/>
                    </a:lnTo>
                    <a:lnTo>
                      <a:pt x="80" y="9"/>
                    </a:lnTo>
                    <a:lnTo>
                      <a:pt x="0" y="55"/>
                    </a:lnTo>
                    <a:lnTo>
                      <a:pt x="0" y="3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95">
                <a:extLst>
                  <a:ext uri="{FF2B5EF4-FFF2-40B4-BE49-F238E27FC236}">
                    <a16:creationId xmlns:a16="http://schemas.microsoft.com/office/drawing/2014/main" id="{EBBCCE91-4876-4AE8-9CFE-854B0C4669E2}"/>
                  </a:ext>
                </a:extLst>
              </p:cNvPr>
              <p:cNvSpPr>
                <a:spLocks/>
              </p:cNvSpPr>
              <p:nvPr/>
            </p:nvSpPr>
            <p:spPr bwMode="auto">
              <a:xfrm>
                <a:off x="690563" y="1128713"/>
                <a:ext cx="169863" cy="114300"/>
              </a:xfrm>
              <a:custGeom>
                <a:avLst/>
                <a:gdLst>
                  <a:gd name="T0" fmla="*/ 0 w 107"/>
                  <a:gd name="T1" fmla="*/ 2147483646 h 72"/>
                  <a:gd name="T2" fmla="*/ 2147483646 w 107"/>
                  <a:gd name="T3" fmla="*/ 0 h 72"/>
                  <a:gd name="T4" fmla="*/ 2147483646 w 107"/>
                  <a:gd name="T5" fmla="*/ 2147483646 h 72"/>
                  <a:gd name="T6" fmla="*/ 0 w 107"/>
                  <a:gd name="T7" fmla="*/ 2147483646 h 72"/>
                  <a:gd name="T8" fmla="*/ 0 w 107"/>
                  <a:gd name="T9" fmla="*/ 2147483646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2">
                    <a:moveTo>
                      <a:pt x="0" y="52"/>
                    </a:moveTo>
                    <a:lnTo>
                      <a:pt x="91" y="0"/>
                    </a:lnTo>
                    <a:lnTo>
                      <a:pt x="107" y="9"/>
                    </a:lnTo>
                    <a:lnTo>
                      <a:pt x="0" y="72"/>
                    </a:lnTo>
                    <a:lnTo>
                      <a:pt x="0" y="5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6">
                <a:extLst>
                  <a:ext uri="{FF2B5EF4-FFF2-40B4-BE49-F238E27FC236}">
                    <a16:creationId xmlns:a16="http://schemas.microsoft.com/office/drawing/2014/main" id="{B59B51BA-C402-4E9E-8389-06A348EB39B9}"/>
                  </a:ext>
                </a:extLst>
              </p:cNvPr>
              <p:cNvSpPr>
                <a:spLocks/>
              </p:cNvSpPr>
              <p:nvPr/>
            </p:nvSpPr>
            <p:spPr bwMode="auto">
              <a:xfrm>
                <a:off x="690563" y="1368425"/>
                <a:ext cx="212725" cy="136525"/>
              </a:xfrm>
              <a:custGeom>
                <a:avLst/>
                <a:gdLst>
                  <a:gd name="T0" fmla="*/ 0 w 134"/>
                  <a:gd name="T1" fmla="*/ 2147483646 h 86"/>
                  <a:gd name="T2" fmla="*/ 2147483646 w 134"/>
                  <a:gd name="T3" fmla="*/ 0 h 86"/>
                  <a:gd name="T4" fmla="*/ 2147483646 w 134"/>
                  <a:gd name="T5" fmla="*/ 2147483646 h 86"/>
                  <a:gd name="T6" fmla="*/ 0 w 134"/>
                  <a:gd name="T7" fmla="*/ 2147483646 h 86"/>
                  <a:gd name="T8" fmla="*/ 0 w 134"/>
                  <a:gd name="T9" fmla="*/ 214748364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86">
                    <a:moveTo>
                      <a:pt x="0" y="66"/>
                    </a:moveTo>
                    <a:lnTo>
                      <a:pt x="116" y="0"/>
                    </a:lnTo>
                    <a:lnTo>
                      <a:pt x="134" y="8"/>
                    </a:lnTo>
                    <a:lnTo>
                      <a:pt x="0" y="86"/>
                    </a:lnTo>
                    <a:lnTo>
                      <a:pt x="0" y="66"/>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97">
                <a:extLst>
                  <a:ext uri="{FF2B5EF4-FFF2-40B4-BE49-F238E27FC236}">
                    <a16:creationId xmlns:a16="http://schemas.microsoft.com/office/drawing/2014/main" id="{8FEB3B31-D635-45F9-A76B-493C817939E6}"/>
                  </a:ext>
                </a:extLst>
              </p:cNvPr>
              <p:cNvSpPr>
                <a:spLocks/>
              </p:cNvSpPr>
              <p:nvPr/>
            </p:nvSpPr>
            <p:spPr bwMode="auto">
              <a:xfrm>
                <a:off x="690563" y="1606550"/>
                <a:ext cx="255588" cy="160338"/>
              </a:xfrm>
              <a:custGeom>
                <a:avLst/>
                <a:gdLst>
                  <a:gd name="T0" fmla="*/ 0 w 161"/>
                  <a:gd name="T1" fmla="*/ 2147483646 h 101"/>
                  <a:gd name="T2" fmla="*/ 2147483646 w 161"/>
                  <a:gd name="T3" fmla="*/ 0 h 101"/>
                  <a:gd name="T4" fmla="*/ 2147483646 w 161"/>
                  <a:gd name="T5" fmla="*/ 2147483646 h 101"/>
                  <a:gd name="T6" fmla="*/ 0 w 161"/>
                  <a:gd name="T7" fmla="*/ 2147483646 h 101"/>
                  <a:gd name="T8" fmla="*/ 0 w 161"/>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01">
                    <a:moveTo>
                      <a:pt x="0" y="82"/>
                    </a:moveTo>
                    <a:lnTo>
                      <a:pt x="142" y="0"/>
                    </a:lnTo>
                    <a:lnTo>
                      <a:pt x="161" y="8"/>
                    </a:lnTo>
                    <a:lnTo>
                      <a:pt x="0" y="101"/>
                    </a:lnTo>
                    <a:lnTo>
                      <a:pt x="0" y="8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98">
                <a:extLst>
                  <a:ext uri="{FF2B5EF4-FFF2-40B4-BE49-F238E27FC236}">
                    <a16:creationId xmlns:a16="http://schemas.microsoft.com/office/drawing/2014/main" id="{13F01F31-054C-448C-B7E0-E40AB72D3023}"/>
                  </a:ext>
                </a:extLst>
              </p:cNvPr>
              <p:cNvSpPr>
                <a:spLocks/>
              </p:cNvSpPr>
              <p:nvPr/>
            </p:nvSpPr>
            <p:spPr bwMode="auto">
              <a:xfrm>
                <a:off x="690563" y="1806575"/>
                <a:ext cx="293688" cy="180975"/>
              </a:xfrm>
              <a:custGeom>
                <a:avLst/>
                <a:gdLst>
                  <a:gd name="T0" fmla="*/ 0 w 185"/>
                  <a:gd name="T1" fmla="*/ 2147483646 h 114"/>
                  <a:gd name="T2" fmla="*/ 2147483646 w 185"/>
                  <a:gd name="T3" fmla="*/ 0 h 114"/>
                  <a:gd name="T4" fmla="*/ 2147483646 w 185"/>
                  <a:gd name="T5" fmla="*/ 2147483646 h 114"/>
                  <a:gd name="T6" fmla="*/ 0 w 185"/>
                  <a:gd name="T7" fmla="*/ 2147483646 h 114"/>
                  <a:gd name="T8" fmla="*/ 0 w 185"/>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14">
                    <a:moveTo>
                      <a:pt x="0" y="94"/>
                    </a:moveTo>
                    <a:lnTo>
                      <a:pt x="164" y="0"/>
                    </a:lnTo>
                    <a:lnTo>
                      <a:pt x="185" y="7"/>
                    </a:lnTo>
                    <a:lnTo>
                      <a:pt x="0" y="114"/>
                    </a:lnTo>
                    <a:lnTo>
                      <a:pt x="0" y="9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99">
                <a:extLst>
                  <a:ext uri="{FF2B5EF4-FFF2-40B4-BE49-F238E27FC236}">
                    <a16:creationId xmlns:a16="http://schemas.microsoft.com/office/drawing/2014/main" id="{1EDA9DFC-119F-426E-9C2A-156B2C37513D}"/>
                  </a:ext>
                </a:extLst>
              </p:cNvPr>
              <p:cNvSpPr>
                <a:spLocks/>
              </p:cNvSpPr>
              <p:nvPr/>
            </p:nvSpPr>
            <p:spPr bwMode="auto">
              <a:xfrm>
                <a:off x="371475" y="214313"/>
                <a:ext cx="330200" cy="1722438"/>
              </a:xfrm>
              <a:custGeom>
                <a:avLst/>
                <a:gdLst>
                  <a:gd name="T0" fmla="*/ 2147483646 w 208"/>
                  <a:gd name="T1" fmla="*/ 2147483646 h 1085"/>
                  <a:gd name="T2" fmla="*/ 0 w 208"/>
                  <a:gd name="T3" fmla="*/ 2147483646 h 1085"/>
                  <a:gd name="T4" fmla="*/ 2147483646 w 208"/>
                  <a:gd name="T5" fmla="*/ 0 h 1085"/>
                  <a:gd name="T6" fmla="*/ 2147483646 w 208"/>
                  <a:gd name="T7" fmla="*/ 2147483646 h 1085"/>
                  <a:gd name="T8" fmla="*/ 2147483646 w 208"/>
                  <a:gd name="T9" fmla="*/ 2147483646 h 10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1085">
                    <a:moveTo>
                      <a:pt x="22" y="1072"/>
                    </a:moveTo>
                    <a:lnTo>
                      <a:pt x="0" y="1085"/>
                    </a:lnTo>
                    <a:lnTo>
                      <a:pt x="200" y="0"/>
                    </a:lnTo>
                    <a:lnTo>
                      <a:pt x="208" y="1"/>
                    </a:lnTo>
                    <a:lnTo>
                      <a:pt x="22" y="1072"/>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100">
                <a:extLst>
                  <a:ext uri="{FF2B5EF4-FFF2-40B4-BE49-F238E27FC236}">
                    <a16:creationId xmlns:a16="http://schemas.microsoft.com/office/drawing/2014/main" id="{688CBBED-FA62-4CBD-8FB6-8546B584AD26}"/>
                  </a:ext>
                </a:extLst>
              </p:cNvPr>
              <p:cNvSpPr>
                <a:spLocks/>
              </p:cNvSpPr>
              <p:nvPr/>
            </p:nvSpPr>
            <p:spPr bwMode="auto">
              <a:xfrm>
                <a:off x="687388" y="214313"/>
                <a:ext cx="30163" cy="1835150"/>
              </a:xfrm>
              <a:custGeom>
                <a:avLst/>
                <a:gdLst>
                  <a:gd name="T0" fmla="*/ 2147483646 w 19"/>
                  <a:gd name="T1" fmla="*/ 2147483646 h 1156"/>
                  <a:gd name="T2" fmla="*/ 0 w 19"/>
                  <a:gd name="T3" fmla="*/ 2147483646 h 1156"/>
                  <a:gd name="T4" fmla="*/ 2147483646 w 19"/>
                  <a:gd name="T5" fmla="*/ 0 h 1156"/>
                  <a:gd name="T6" fmla="*/ 2147483646 w 19"/>
                  <a:gd name="T7" fmla="*/ 0 h 1156"/>
                  <a:gd name="T8" fmla="*/ 2147483646 w 19"/>
                  <a:gd name="T9" fmla="*/ 2147483646 h 1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156">
                    <a:moveTo>
                      <a:pt x="19" y="1144"/>
                    </a:moveTo>
                    <a:lnTo>
                      <a:pt x="0" y="1156"/>
                    </a:lnTo>
                    <a:lnTo>
                      <a:pt x="1" y="0"/>
                    </a:lnTo>
                    <a:lnTo>
                      <a:pt x="9" y="0"/>
                    </a:lnTo>
                    <a:lnTo>
                      <a:pt x="19" y="1144"/>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101">
                <a:extLst>
                  <a:ext uri="{FF2B5EF4-FFF2-40B4-BE49-F238E27FC236}">
                    <a16:creationId xmlns:a16="http://schemas.microsoft.com/office/drawing/2014/main" id="{9C258259-B4F9-45A1-A14D-7880EEEC85A3}"/>
                  </a:ext>
                </a:extLst>
              </p:cNvPr>
              <p:cNvSpPr>
                <a:spLocks/>
              </p:cNvSpPr>
              <p:nvPr/>
            </p:nvSpPr>
            <p:spPr bwMode="auto">
              <a:xfrm>
                <a:off x="604838" y="649288"/>
                <a:ext cx="84138" cy="66675"/>
              </a:xfrm>
              <a:custGeom>
                <a:avLst/>
                <a:gdLst>
                  <a:gd name="T0" fmla="*/ 2147483646 w 53"/>
                  <a:gd name="T1" fmla="*/ 2147483646 h 42"/>
                  <a:gd name="T2" fmla="*/ 2147483646 w 53"/>
                  <a:gd name="T3" fmla="*/ 0 h 42"/>
                  <a:gd name="T4" fmla="*/ 0 w 53"/>
                  <a:gd name="T5" fmla="*/ 2147483646 h 42"/>
                  <a:gd name="T6" fmla="*/ 2147483646 w 53"/>
                  <a:gd name="T7" fmla="*/ 2147483646 h 42"/>
                  <a:gd name="T8" fmla="*/ 2147483646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53" y="24"/>
                    </a:moveTo>
                    <a:lnTo>
                      <a:pt x="14" y="0"/>
                    </a:lnTo>
                    <a:lnTo>
                      <a:pt x="0" y="13"/>
                    </a:lnTo>
                    <a:lnTo>
                      <a:pt x="53" y="42"/>
                    </a:lnTo>
                    <a:lnTo>
                      <a:pt x="53" y="2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02">
                <a:extLst>
                  <a:ext uri="{FF2B5EF4-FFF2-40B4-BE49-F238E27FC236}">
                    <a16:creationId xmlns:a16="http://schemas.microsoft.com/office/drawing/2014/main" id="{801E1744-85AA-466D-9565-ABE0061C8D0F}"/>
                  </a:ext>
                </a:extLst>
              </p:cNvPr>
              <p:cNvSpPr>
                <a:spLocks/>
              </p:cNvSpPr>
              <p:nvPr/>
            </p:nvSpPr>
            <p:spPr bwMode="auto">
              <a:xfrm>
                <a:off x="560388" y="890588"/>
                <a:ext cx="127000" cy="87313"/>
              </a:xfrm>
              <a:custGeom>
                <a:avLst/>
                <a:gdLst>
                  <a:gd name="T0" fmla="*/ 2147483646 w 80"/>
                  <a:gd name="T1" fmla="*/ 2147483646 h 55"/>
                  <a:gd name="T2" fmla="*/ 2147483646 w 80"/>
                  <a:gd name="T3" fmla="*/ 0 h 55"/>
                  <a:gd name="T4" fmla="*/ 0 w 80"/>
                  <a:gd name="T5" fmla="*/ 2147483646 h 55"/>
                  <a:gd name="T6" fmla="*/ 2147483646 w 80"/>
                  <a:gd name="T7" fmla="*/ 2147483646 h 55"/>
                  <a:gd name="T8" fmla="*/ 2147483646 w 80"/>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5">
                    <a:moveTo>
                      <a:pt x="80" y="37"/>
                    </a:moveTo>
                    <a:lnTo>
                      <a:pt x="16" y="0"/>
                    </a:lnTo>
                    <a:lnTo>
                      <a:pt x="0" y="9"/>
                    </a:lnTo>
                    <a:lnTo>
                      <a:pt x="80" y="55"/>
                    </a:lnTo>
                    <a:lnTo>
                      <a:pt x="80" y="3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03">
                <a:extLst>
                  <a:ext uri="{FF2B5EF4-FFF2-40B4-BE49-F238E27FC236}">
                    <a16:creationId xmlns:a16="http://schemas.microsoft.com/office/drawing/2014/main" id="{96D872A4-9241-4621-B902-F0339F4B17DE}"/>
                  </a:ext>
                </a:extLst>
              </p:cNvPr>
              <p:cNvSpPr>
                <a:spLocks/>
              </p:cNvSpPr>
              <p:nvPr/>
            </p:nvSpPr>
            <p:spPr bwMode="auto">
              <a:xfrm>
                <a:off x="517525" y="1128713"/>
                <a:ext cx="169863" cy="114300"/>
              </a:xfrm>
              <a:custGeom>
                <a:avLst/>
                <a:gdLst>
                  <a:gd name="T0" fmla="*/ 2147483646 w 107"/>
                  <a:gd name="T1" fmla="*/ 2147483646 h 72"/>
                  <a:gd name="T2" fmla="*/ 2147483646 w 107"/>
                  <a:gd name="T3" fmla="*/ 0 h 72"/>
                  <a:gd name="T4" fmla="*/ 0 w 107"/>
                  <a:gd name="T5" fmla="*/ 2147483646 h 72"/>
                  <a:gd name="T6" fmla="*/ 2147483646 w 107"/>
                  <a:gd name="T7" fmla="*/ 2147483646 h 72"/>
                  <a:gd name="T8" fmla="*/ 2147483646 w 107"/>
                  <a:gd name="T9" fmla="*/ 2147483646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2">
                    <a:moveTo>
                      <a:pt x="107" y="52"/>
                    </a:moveTo>
                    <a:lnTo>
                      <a:pt x="16" y="0"/>
                    </a:lnTo>
                    <a:lnTo>
                      <a:pt x="0" y="9"/>
                    </a:lnTo>
                    <a:lnTo>
                      <a:pt x="107" y="72"/>
                    </a:lnTo>
                    <a:lnTo>
                      <a:pt x="107" y="5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04">
                <a:extLst>
                  <a:ext uri="{FF2B5EF4-FFF2-40B4-BE49-F238E27FC236}">
                    <a16:creationId xmlns:a16="http://schemas.microsoft.com/office/drawing/2014/main" id="{778E2FCF-7C9E-4A31-BFF7-5AD8BFAED0CB}"/>
                  </a:ext>
                </a:extLst>
              </p:cNvPr>
              <p:cNvSpPr>
                <a:spLocks/>
              </p:cNvSpPr>
              <p:nvPr/>
            </p:nvSpPr>
            <p:spPr bwMode="auto">
              <a:xfrm>
                <a:off x="473075" y="1368425"/>
                <a:ext cx="214313" cy="136525"/>
              </a:xfrm>
              <a:custGeom>
                <a:avLst/>
                <a:gdLst>
                  <a:gd name="T0" fmla="*/ 2147483646 w 135"/>
                  <a:gd name="T1" fmla="*/ 2147483646 h 86"/>
                  <a:gd name="T2" fmla="*/ 2147483646 w 135"/>
                  <a:gd name="T3" fmla="*/ 0 h 86"/>
                  <a:gd name="T4" fmla="*/ 0 w 135"/>
                  <a:gd name="T5" fmla="*/ 2147483646 h 86"/>
                  <a:gd name="T6" fmla="*/ 2147483646 w 135"/>
                  <a:gd name="T7" fmla="*/ 2147483646 h 86"/>
                  <a:gd name="T8" fmla="*/ 2147483646 w 135"/>
                  <a:gd name="T9" fmla="*/ 214748364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86">
                    <a:moveTo>
                      <a:pt x="135" y="66"/>
                    </a:moveTo>
                    <a:lnTo>
                      <a:pt x="18" y="0"/>
                    </a:lnTo>
                    <a:lnTo>
                      <a:pt x="0" y="8"/>
                    </a:lnTo>
                    <a:lnTo>
                      <a:pt x="135" y="86"/>
                    </a:lnTo>
                    <a:lnTo>
                      <a:pt x="135" y="66"/>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05">
                <a:extLst>
                  <a:ext uri="{FF2B5EF4-FFF2-40B4-BE49-F238E27FC236}">
                    <a16:creationId xmlns:a16="http://schemas.microsoft.com/office/drawing/2014/main" id="{2EBF4822-6C45-4BA1-BCD2-F83A69DB36A1}"/>
                  </a:ext>
                </a:extLst>
              </p:cNvPr>
              <p:cNvSpPr>
                <a:spLocks/>
              </p:cNvSpPr>
              <p:nvPr/>
            </p:nvSpPr>
            <p:spPr bwMode="auto">
              <a:xfrm>
                <a:off x="428625" y="1606550"/>
                <a:ext cx="258763" cy="160338"/>
              </a:xfrm>
              <a:custGeom>
                <a:avLst/>
                <a:gdLst>
                  <a:gd name="T0" fmla="*/ 2147483646 w 163"/>
                  <a:gd name="T1" fmla="*/ 2147483646 h 101"/>
                  <a:gd name="T2" fmla="*/ 2147483646 w 163"/>
                  <a:gd name="T3" fmla="*/ 0 h 101"/>
                  <a:gd name="T4" fmla="*/ 0 w 163"/>
                  <a:gd name="T5" fmla="*/ 2147483646 h 101"/>
                  <a:gd name="T6" fmla="*/ 2147483646 w 163"/>
                  <a:gd name="T7" fmla="*/ 2147483646 h 101"/>
                  <a:gd name="T8" fmla="*/ 2147483646 w 163"/>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101">
                    <a:moveTo>
                      <a:pt x="163" y="82"/>
                    </a:moveTo>
                    <a:lnTo>
                      <a:pt x="20" y="0"/>
                    </a:lnTo>
                    <a:lnTo>
                      <a:pt x="0" y="8"/>
                    </a:lnTo>
                    <a:lnTo>
                      <a:pt x="163" y="101"/>
                    </a:lnTo>
                    <a:lnTo>
                      <a:pt x="163" y="8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06">
                <a:extLst>
                  <a:ext uri="{FF2B5EF4-FFF2-40B4-BE49-F238E27FC236}">
                    <a16:creationId xmlns:a16="http://schemas.microsoft.com/office/drawing/2014/main" id="{601214CF-A933-4030-B793-339081793703}"/>
                  </a:ext>
                </a:extLst>
              </p:cNvPr>
              <p:cNvSpPr>
                <a:spLocks/>
              </p:cNvSpPr>
              <p:nvPr/>
            </p:nvSpPr>
            <p:spPr bwMode="auto">
              <a:xfrm>
                <a:off x="393700" y="1806575"/>
                <a:ext cx="293688" cy="180975"/>
              </a:xfrm>
              <a:custGeom>
                <a:avLst/>
                <a:gdLst>
                  <a:gd name="T0" fmla="*/ 2147483646 w 185"/>
                  <a:gd name="T1" fmla="*/ 2147483646 h 114"/>
                  <a:gd name="T2" fmla="*/ 2147483646 w 185"/>
                  <a:gd name="T3" fmla="*/ 0 h 114"/>
                  <a:gd name="T4" fmla="*/ 0 w 185"/>
                  <a:gd name="T5" fmla="*/ 2147483646 h 114"/>
                  <a:gd name="T6" fmla="*/ 2147483646 w 185"/>
                  <a:gd name="T7" fmla="*/ 2147483646 h 114"/>
                  <a:gd name="T8" fmla="*/ 2147483646 w 185"/>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14">
                    <a:moveTo>
                      <a:pt x="185" y="94"/>
                    </a:moveTo>
                    <a:lnTo>
                      <a:pt x="21" y="0"/>
                    </a:lnTo>
                    <a:lnTo>
                      <a:pt x="0" y="7"/>
                    </a:lnTo>
                    <a:lnTo>
                      <a:pt x="185" y="114"/>
                    </a:lnTo>
                    <a:lnTo>
                      <a:pt x="185" y="9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07">
                <a:extLst>
                  <a:ext uri="{FF2B5EF4-FFF2-40B4-BE49-F238E27FC236}">
                    <a16:creationId xmlns:a16="http://schemas.microsoft.com/office/drawing/2014/main" id="{4BD1B5F1-FFAC-4D64-8373-7091C2CBA0A2}"/>
                  </a:ext>
                </a:extLst>
              </p:cNvPr>
              <p:cNvSpPr>
                <a:spLocks/>
              </p:cNvSpPr>
              <p:nvPr/>
            </p:nvSpPr>
            <p:spPr bwMode="auto">
              <a:xfrm>
                <a:off x="654050" y="214313"/>
                <a:ext cx="34925" cy="1835150"/>
              </a:xfrm>
              <a:custGeom>
                <a:avLst/>
                <a:gdLst>
                  <a:gd name="T0" fmla="*/ 2147483646 w 22"/>
                  <a:gd name="T1" fmla="*/ 2147483646 h 1156"/>
                  <a:gd name="T2" fmla="*/ 0 w 22"/>
                  <a:gd name="T3" fmla="*/ 2147483646 h 1156"/>
                  <a:gd name="T4" fmla="*/ 2147483646 w 22"/>
                  <a:gd name="T5" fmla="*/ 0 h 1156"/>
                  <a:gd name="T6" fmla="*/ 2147483646 w 22"/>
                  <a:gd name="T7" fmla="*/ 0 h 1156"/>
                  <a:gd name="T8" fmla="*/ 2147483646 w 22"/>
                  <a:gd name="T9" fmla="*/ 2147483646 h 1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156">
                    <a:moveTo>
                      <a:pt x="21" y="1156"/>
                    </a:moveTo>
                    <a:lnTo>
                      <a:pt x="0" y="1144"/>
                    </a:lnTo>
                    <a:lnTo>
                      <a:pt x="14" y="0"/>
                    </a:lnTo>
                    <a:lnTo>
                      <a:pt x="22" y="0"/>
                    </a:lnTo>
                    <a:lnTo>
                      <a:pt x="21" y="115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08">
                <a:extLst>
                  <a:ext uri="{FF2B5EF4-FFF2-40B4-BE49-F238E27FC236}">
                    <a16:creationId xmlns:a16="http://schemas.microsoft.com/office/drawing/2014/main" id="{B8413F09-A798-4EEA-8E29-B6AF08B2A3D2}"/>
                  </a:ext>
                </a:extLst>
              </p:cNvPr>
              <p:cNvSpPr>
                <a:spLocks/>
              </p:cNvSpPr>
              <p:nvPr/>
            </p:nvSpPr>
            <p:spPr bwMode="auto">
              <a:xfrm>
                <a:off x="342900" y="211138"/>
                <a:ext cx="346075" cy="1727200"/>
              </a:xfrm>
              <a:custGeom>
                <a:avLst/>
                <a:gdLst>
                  <a:gd name="T0" fmla="*/ 2147483646 w 218"/>
                  <a:gd name="T1" fmla="*/ 2147483646 h 1088"/>
                  <a:gd name="T2" fmla="*/ 0 w 218"/>
                  <a:gd name="T3" fmla="*/ 2147483646 h 1088"/>
                  <a:gd name="T4" fmla="*/ 2147483646 w 218"/>
                  <a:gd name="T5" fmla="*/ 0 h 1088"/>
                  <a:gd name="T6" fmla="*/ 2147483646 w 218"/>
                  <a:gd name="T7" fmla="*/ 2147483646 h 1088"/>
                  <a:gd name="T8" fmla="*/ 2147483646 w 218"/>
                  <a:gd name="T9" fmla="*/ 2147483646 h 10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1088">
                    <a:moveTo>
                      <a:pt x="18" y="1088"/>
                    </a:moveTo>
                    <a:lnTo>
                      <a:pt x="0" y="1077"/>
                    </a:lnTo>
                    <a:lnTo>
                      <a:pt x="210" y="0"/>
                    </a:lnTo>
                    <a:lnTo>
                      <a:pt x="218" y="2"/>
                    </a:lnTo>
                    <a:lnTo>
                      <a:pt x="18" y="108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109">
                <a:extLst>
                  <a:ext uri="{FF2B5EF4-FFF2-40B4-BE49-F238E27FC236}">
                    <a16:creationId xmlns:a16="http://schemas.microsoft.com/office/drawing/2014/main" id="{A86A4ABB-7248-4F59-9568-C66BA23E8604}"/>
                  </a:ext>
                </a:extLst>
              </p:cNvPr>
              <p:cNvSpPr>
                <a:spLocks/>
              </p:cNvSpPr>
              <p:nvPr/>
            </p:nvSpPr>
            <p:spPr bwMode="auto">
              <a:xfrm>
                <a:off x="688975" y="211138"/>
                <a:ext cx="346075" cy="1727200"/>
              </a:xfrm>
              <a:custGeom>
                <a:avLst/>
                <a:gdLst>
                  <a:gd name="T0" fmla="*/ 2147483646 w 218"/>
                  <a:gd name="T1" fmla="*/ 2147483646 h 1088"/>
                  <a:gd name="T2" fmla="*/ 2147483646 w 218"/>
                  <a:gd name="T3" fmla="*/ 2147483646 h 1088"/>
                  <a:gd name="T4" fmla="*/ 2147483646 w 218"/>
                  <a:gd name="T5" fmla="*/ 0 h 1088"/>
                  <a:gd name="T6" fmla="*/ 0 w 218"/>
                  <a:gd name="T7" fmla="*/ 2147483646 h 1088"/>
                  <a:gd name="T8" fmla="*/ 2147483646 w 218"/>
                  <a:gd name="T9" fmla="*/ 2147483646 h 10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1088">
                    <a:moveTo>
                      <a:pt x="200" y="1088"/>
                    </a:moveTo>
                    <a:lnTo>
                      <a:pt x="218" y="1077"/>
                    </a:lnTo>
                    <a:lnTo>
                      <a:pt x="8" y="0"/>
                    </a:lnTo>
                    <a:lnTo>
                      <a:pt x="0" y="2"/>
                    </a:lnTo>
                    <a:lnTo>
                      <a:pt x="200" y="108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110">
                <a:extLst>
                  <a:ext uri="{FF2B5EF4-FFF2-40B4-BE49-F238E27FC236}">
                    <a16:creationId xmlns:a16="http://schemas.microsoft.com/office/drawing/2014/main" id="{BD656BCB-2EBA-46CC-9162-4A335DBDC27F}"/>
                  </a:ext>
                </a:extLst>
              </p:cNvPr>
              <p:cNvSpPr>
                <a:spLocks/>
              </p:cNvSpPr>
              <p:nvPr/>
            </p:nvSpPr>
            <p:spPr bwMode="auto">
              <a:xfrm>
                <a:off x="415925" y="1617663"/>
                <a:ext cx="260350" cy="165100"/>
              </a:xfrm>
              <a:custGeom>
                <a:avLst/>
                <a:gdLst>
                  <a:gd name="T0" fmla="*/ 2147483646 w 164"/>
                  <a:gd name="T1" fmla="*/ 2147483646 h 104"/>
                  <a:gd name="T2" fmla="*/ 0 w 164"/>
                  <a:gd name="T3" fmla="*/ 2147483646 h 104"/>
                  <a:gd name="T4" fmla="*/ 2147483646 w 164"/>
                  <a:gd name="T5" fmla="*/ 0 h 104"/>
                  <a:gd name="T6" fmla="*/ 2147483646 w 164"/>
                  <a:gd name="T7" fmla="*/ 2147483646 h 104"/>
                  <a:gd name="T8" fmla="*/ 2147483646 w 164"/>
                  <a:gd name="T9" fmla="*/ 2147483646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04">
                    <a:moveTo>
                      <a:pt x="155" y="104"/>
                    </a:moveTo>
                    <a:lnTo>
                      <a:pt x="0" y="15"/>
                    </a:lnTo>
                    <a:lnTo>
                      <a:pt x="8" y="0"/>
                    </a:lnTo>
                    <a:lnTo>
                      <a:pt x="164" y="90"/>
                    </a:lnTo>
                    <a:lnTo>
                      <a:pt x="155" y="104"/>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11">
                <a:extLst>
                  <a:ext uri="{FF2B5EF4-FFF2-40B4-BE49-F238E27FC236}">
                    <a16:creationId xmlns:a16="http://schemas.microsoft.com/office/drawing/2014/main" id="{F95CD6BE-594F-4191-A2CA-2A77F6085F0B}"/>
                  </a:ext>
                </a:extLst>
              </p:cNvPr>
              <p:cNvSpPr>
                <a:spLocks/>
              </p:cNvSpPr>
              <p:nvPr/>
            </p:nvSpPr>
            <p:spPr bwMode="auto">
              <a:xfrm>
                <a:off x="700088" y="1609725"/>
                <a:ext cx="260350" cy="174625"/>
              </a:xfrm>
              <a:custGeom>
                <a:avLst/>
                <a:gdLst>
                  <a:gd name="T0" fmla="*/ 2147483646 w 164"/>
                  <a:gd name="T1" fmla="*/ 2147483646 h 110"/>
                  <a:gd name="T2" fmla="*/ 2147483646 w 164"/>
                  <a:gd name="T3" fmla="*/ 2147483646 h 110"/>
                  <a:gd name="T4" fmla="*/ 2147483646 w 164"/>
                  <a:gd name="T5" fmla="*/ 0 h 110"/>
                  <a:gd name="T6" fmla="*/ 0 w 164"/>
                  <a:gd name="T7" fmla="*/ 2147483646 h 110"/>
                  <a:gd name="T8" fmla="*/ 2147483646 w 164"/>
                  <a:gd name="T9" fmla="*/ 214748364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10">
                    <a:moveTo>
                      <a:pt x="8" y="110"/>
                    </a:moveTo>
                    <a:lnTo>
                      <a:pt x="162" y="20"/>
                    </a:lnTo>
                    <a:lnTo>
                      <a:pt x="164" y="0"/>
                    </a:lnTo>
                    <a:lnTo>
                      <a:pt x="0" y="95"/>
                    </a:lnTo>
                    <a:lnTo>
                      <a:pt x="8" y="11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112">
                <a:extLst>
                  <a:ext uri="{FF2B5EF4-FFF2-40B4-BE49-F238E27FC236}">
                    <a16:creationId xmlns:a16="http://schemas.microsoft.com/office/drawing/2014/main" id="{72C04428-66A8-4D75-901A-BD15B64D5690}"/>
                  </a:ext>
                </a:extLst>
              </p:cNvPr>
              <p:cNvSpPr>
                <a:spLocks/>
              </p:cNvSpPr>
              <p:nvPr/>
            </p:nvSpPr>
            <p:spPr bwMode="auto">
              <a:xfrm>
                <a:off x="360363" y="1806575"/>
                <a:ext cx="315913" cy="195263"/>
              </a:xfrm>
              <a:custGeom>
                <a:avLst/>
                <a:gdLst>
                  <a:gd name="T0" fmla="*/ 2147483646 w 199"/>
                  <a:gd name="T1" fmla="*/ 2147483646 h 123"/>
                  <a:gd name="T2" fmla="*/ 0 w 199"/>
                  <a:gd name="T3" fmla="*/ 2147483646 h 123"/>
                  <a:gd name="T4" fmla="*/ 2147483646 w 199"/>
                  <a:gd name="T5" fmla="*/ 0 h 123"/>
                  <a:gd name="T6" fmla="*/ 2147483646 w 199"/>
                  <a:gd name="T7" fmla="*/ 2147483646 h 123"/>
                  <a:gd name="T8" fmla="*/ 2147483646 w 199"/>
                  <a:gd name="T9" fmla="*/ 2147483646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123">
                    <a:moveTo>
                      <a:pt x="190" y="123"/>
                    </a:moveTo>
                    <a:lnTo>
                      <a:pt x="0" y="14"/>
                    </a:lnTo>
                    <a:lnTo>
                      <a:pt x="9" y="0"/>
                    </a:lnTo>
                    <a:lnTo>
                      <a:pt x="199" y="110"/>
                    </a:lnTo>
                    <a:lnTo>
                      <a:pt x="190" y="123"/>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113">
                <a:extLst>
                  <a:ext uri="{FF2B5EF4-FFF2-40B4-BE49-F238E27FC236}">
                    <a16:creationId xmlns:a16="http://schemas.microsoft.com/office/drawing/2014/main" id="{A2F3A554-C592-45BB-A47D-A568E8B94487}"/>
                  </a:ext>
                </a:extLst>
              </p:cNvPr>
              <p:cNvSpPr>
                <a:spLocks/>
              </p:cNvSpPr>
              <p:nvPr/>
            </p:nvSpPr>
            <p:spPr bwMode="auto">
              <a:xfrm>
                <a:off x="700088" y="1812925"/>
                <a:ext cx="306388" cy="192088"/>
              </a:xfrm>
              <a:custGeom>
                <a:avLst/>
                <a:gdLst>
                  <a:gd name="T0" fmla="*/ 2147483646 w 193"/>
                  <a:gd name="T1" fmla="*/ 2147483646 h 121"/>
                  <a:gd name="T2" fmla="*/ 2147483646 w 193"/>
                  <a:gd name="T3" fmla="*/ 2147483646 h 121"/>
                  <a:gd name="T4" fmla="*/ 2147483646 w 193"/>
                  <a:gd name="T5" fmla="*/ 0 h 121"/>
                  <a:gd name="T6" fmla="*/ 0 w 193"/>
                  <a:gd name="T7" fmla="*/ 2147483646 h 121"/>
                  <a:gd name="T8" fmla="*/ 2147483646 w 19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 h="121">
                    <a:moveTo>
                      <a:pt x="8" y="121"/>
                    </a:moveTo>
                    <a:lnTo>
                      <a:pt x="193" y="14"/>
                    </a:lnTo>
                    <a:lnTo>
                      <a:pt x="184" y="0"/>
                    </a:lnTo>
                    <a:lnTo>
                      <a:pt x="0" y="107"/>
                    </a:lnTo>
                    <a:lnTo>
                      <a:pt x="8" y="12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114">
                <a:extLst>
                  <a:ext uri="{FF2B5EF4-FFF2-40B4-BE49-F238E27FC236}">
                    <a16:creationId xmlns:a16="http://schemas.microsoft.com/office/drawing/2014/main" id="{DCC8415C-79AA-4C96-AD19-D554427387FE}"/>
                  </a:ext>
                </a:extLst>
              </p:cNvPr>
              <p:cNvSpPr>
                <a:spLocks/>
              </p:cNvSpPr>
              <p:nvPr/>
            </p:nvSpPr>
            <p:spPr bwMode="auto">
              <a:xfrm>
                <a:off x="450850" y="1376363"/>
                <a:ext cx="225425" cy="144463"/>
              </a:xfrm>
              <a:custGeom>
                <a:avLst/>
                <a:gdLst>
                  <a:gd name="T0" fmla="*/ 2147483646 w 142"/>
                  <a:gd name="T1" fmla="*/ 2147483646 h 91"/>
                  <a:gd name="T2" fmla="*/ 0 w 142"/>
                  <a:gd name="T3" fmla="*/ 2147483646 h 91"/>
                  <a:gd name="T4" fmla="*/ 2147483646 w 142"/>
                  <a:gd name="T5" fmla="*/ 0 h 91"/>
                  <a:gd name="T6" fmla="*/ 2147483646 w 142"/>
                  <a:gd name="T7" fmla="*/ 2147483646 h 91"/>
                  <a:gd name="T8" fmla="*/ 2147483646 w 142"/>
                  <a:gd name="T9" fmla="*/ 2147483646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91">
                    <a:moveTo>
                      <a:pt x="133" y="91"/>
                    </a:moveTo>
                    <a:lnTo>
                      <a:pt x="0" y="14"/>
                    </a:lnTo>
                    <a:lnTo>
                      <a:pt x="8" y="0"/>
                    </a:lnTo>
                    <a:lnTo>
                      <a:pt x="142" y="77"/>
                    </a:lnTo>
                    <a:lnTo>
                      <a:pt x="133" y="91"/>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115">
                <a:extLst>
                  <a:ext uri="{FF2B5EF4-FFF2-40B4-BE49-F238E27FC236}">
                    <a16:creationId xmlns:a16="http://schemas.microsoft.com/office/drawing/2014/main" id="{CFC3A718-EA63-4318-8351-2DAABBEF743D}"/>
                  </a:ext>
                </a:extLst>
              </p:cNvPr>
              <p:cNvSpPr>
                <a:spLocks/>
              </p:cNvSpPr>
              <p:nvPr/>
            </p:nvSpPr>
            <p:spPr bwMode="auto">
              <a:xfrm>
                <a:off x="700088" y="1370013"/>
                <a:ext cx="227013" cy="150813"/>
              </a:xfrm>
              <a:custGeom>
                <a:avLst/>
                <a:gdLst>
                  <a:gd name="T0" fmla="*/ 2147483646 w 143"/>
                  <a:gd name="T1" fmla="*/ 2147483646 h 95"/>
                  <a:gd name="T2" fmla="*/ 2147483646 w 143"/>
                  <a:gd name="T3" fmla="*/ 2147483646 h 95"/>
                  <a:gd name="T4" fmla="*/ 2147483646 w 143"/>
                  <a:gd name="T5" fmla="*/ 0 h 95"/>
                  <a:gd name="T6" fmla="*/ 0 w 143"/>
                  <a:gd name="T7" fmla="*/ 2147483646 h 95"/>
                  <a:gd name="T8" fmla="*/ 2147483646 w 143"/>
                  <a:gd name="T9" fmla="*/ 2147483646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95">
                    <a:moveTo>
                      <a:pt x="8" y="95"/>
                    </a:moveTo>
                    <a:lnTo>
                      <a:pt x="143" y="17"/>
                    </a:lnTo>
                    <a:lnTo>
                      <a:pt x="139" y="0"/>
                    </a:lnTo>
                    <a:lnTo>
                      <a:pt x="0" y="81"/>
                    </a:lnTo>
                    <a:lnTo>
                      <a:pt x="8" y="95"/>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116">
                <a:extLst>
                  <a:ext uri="{FF2B5EF4-FFF2-40B4-BE49-F238E27FC236}">
                    <a16:creationId xmlns:a16="http://schemas.microsoft.com/office/drawing/2014/main" id="{E64364C7-CEA7-4AED-9236-B578573E9C91}"/>
                  </a:ext>
                </a:extLst>
              </p:cNvPr>
              <p:cNvSpPr>
                <a:spLocks/>
              </p:cNvSpPr>
              <p:nvPr/>
            </p:nvSpPr>
            <p:spPr bwMode="auto">
              <a:xfrm>
                <a:off x="492125" y="1136650"/>
                <a:ext cx="187325" cy="123825"/>
              </a:xfrm>
              <a:custGeom>
                <a:avLst/>
                <a:gdLst>
                  <a:gd name="T0" fmla="*/ 2147483646 w 118"/>
                  <a:gd name="T1" fmla="*/ 2147483646 h 78"/>
                  <a:gd name="T2" fmla="*/ 0 w 118"/>
                  <a:gd name="T3" fmla="*/ 2147483646 h 78"/>
                  <a:gd name="T4" fmla="*/ 2147483646 w 118"/>
                  <a:gd name="T5" fmla="*/ 0 h 78"/>
                  <a:gd name="T6" fmla="*/ 2147483646 w 118"/>
                  <a:gd name="T7" fmla="*/ 2147483646 h 78"/>
                  <a:gd name="T8" fmla="*/ 2147483646 w 118"/>
                  <a:gd name="T9" fmla="*/ 2147483646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78">
                    <a:moveTo>
                      <a:pt x="110" y="78"/>
                    </a:moveTo>
                    <a:lnTo>
                      <a:pt x="0" y="15"/>
                    </a:lnTo>
                    <a:lnTo>
                      <a:pt x="9" y="0"/>
                    </a:lnTo>
                    <a:lnTo>
                      <a:pt x="118" y="64"/>
                    </a:lnTo>
                    <a:lnTo>
                      <a:pt x="110" y="7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17">
                <a:extLst>
                  <a:ext uri="{FF2B5EF4-FFF2-40B4-BE49-F238E27FC236}">
                    <a16:creationId xmlns:a16="http://schemas.microsoft.com/office/drawing/2014/main" id="{BF0F010D-97B0-4EB7-A8CB-C5D857903C71}"/>
                  </a:ext>
                </a:extLst>
              </p:cNvPr>
              <p:cNvSpPr>
                <a:spLocks/>
              </p:cNvSpPr>
              <p:nvPr/>
            </p:nvSpPr>
            <p:spPr bwMode="auto">
              <a:xfrm>
                <a:off x="688975" y="1136650"/>
                <a:ext cx="195263" cy="128588"/>
              </a:xfrm>
              <a:custGeom>
                <a:avLst/>
                <a:gdLst>
                  <a:gd name="T0" fmla="*/ 2147483646 w 123"/>
                  <a:gd name="T1" fmla="*/ 2147483646 h 81"/>
                  <a:gd name="T2" fmla="*/ 2147483646 w 123"/>
                  <a:gd name="T3" fmla="*/ 2147483646 h 81"/>
                  <a:gd name="T4" fmla="*/ 2147483646 w 123"/>
                  <a:gd name="T5" fmla="*/ 0 h 81"/>
                  <a:gd name="T6" fmla="*/ 0 w 123"/>
                  <a:gd name="T7" fmla="*/ 2147483646 h 81"/>
                  <a:gd name="T8" fmla="*/ 2147483646 w 123"/>
                  <a:gd name="T9" fmla="*/ 2147483646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81">
                    <a:moveTo>
                      <a:pt x="8" y="81"/>
                    </a:moveTo>
                    <a:lnTo>
                      <a:pt x="123" y="15"/>
                    </a:lnTo>
                    <a:lnTo>
                      <a:pt x="115" y="0"/>
                    </a:lnTo>
                    <a:lnTo>
                      <a:pt x="0" y="67"/>
                    </a:lnTo>
                    <a:lnTo>
                      <a:pt x="8" y="8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18">
                <a:extLst>
                  <a:ext uri="{FF2B5EF4-FFF2-40B4-BE49-F238E27FC236}">
                    <a16:creationId xmlns:a16="http://schemas.microsoft.com/office/drawing/2014/main" id="{B6C56456-3629-47BD-B837-535C860C43E3}"/>
                  </a:ext>
                </a:extLst>
              </p:cNvPr>
              <p:cNvSpPr>
                <a:spLocks/>
              </p:cNvSpPr>
              <p:nvPr/>
            </p:nvSpPr>
            <p:spPr bwMode="auto">
              <a:xfrm>
                <a:off x="541338" y="901700"/>
                <a:ext cx="142875" cy="98425"/>
              </a:xfrm>
              <a:custGeom>
                <a:avLst/>
                <a:gdLst>
                  <a:gd name="T0" fmla="*/ 2147483646 w 90"/>
                  <a:gd name="T1" fmla="*/ 2147483646 h 62"/>
                  <a:gd name="T2" fmla="*/ 0 w 90"/>
                  <a:gd name="T3" fmla="*/ 2147483646 h 62"/>
                  <a:gd name="T4" fmla="*/ 2147483646 w 90"/>
                  <a:gd name="T5" fmla="*/ 0 h 62"/>
                  <a:gd name="T6" fmla="*/ 2147483646 w 90"/>
                  <a:gd name="T7" fmla="*/ 2147483646 h 62"/>
                  <a:gd name="T8" fmla="*/ 2147483646 w 90"/>
                  <a:gd name="T9" fmla="*/ 2147483646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62">
                    <a:moveTo>
                      <a:pt x="82" y="62"/>
                    </a:moveTo>
                    <a:lnTo>
                      <a:pt x="0" y="15"/>
                    </a:lnTo>
                    <a:lnTo>
                      <a:pt x="8" y="0"/>
                    </a:lnTo>
                    <a:lnTo>
                      <a:pt x="90" y="48"/>
                    </a:lnTo>
                    <a:lnTo>
                      <a:pt x="82" y="62"/>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119">
                <a:extLst>
                  <a:ext uri="{FF2B5EF4-FFF2-40B4-BE49-F238E27FC236}">
                    <a16:creationId xmlns:a16="http://schemas.microsoft.com/office/drawing/2014/main" id="{40648504-2A10-41C8-B57F-6DE65C763DAA}"/>
                  </a:ext>
                </a:extLst>
              </p:cNvPr>
              <p:cNvSpPr>
                <a:spLocks/>
              </p:cNvSpPr>
              <p:nvPr/>
            </p:nvSpPr>
            <p:spPr bwMode="auto">
              <a:xfrm>
                <a:off x="690563" y="903288"/>
                <a:ext cx="146050" cy="96838"/>
              </a:xfrm>
              <a:custGeom>
                <a:avLst/>
                <a:gdLst>
                  <a:gd name="T0" fmla="*/ 2147483646 w 92"/>
                  <a:gd name="T1" fmla="*/ 2147483646 h 61"/>
                  <a:gd name="T2" fmla="*/ 2147483646 w 92"/>
                  <a:gd name="T3" fmla="*/ 2147483646 h 61"/>
                  <a:gd name="T4" fmla="*/ 2147483646 w 92"/>
                  <a:gd name="T5" fmla="*/ 0 h 61"/>
                  <a:gd name="T6" fmla="*/ 0 w 92"/>
                  <a:gd name="T7" fmla="*/ 2147483646 h 61"/>
                  <a:gd name="T8" fmla="*/ 2147483646 w 92"/>
                  <a:gd name="T9" fmla="*/ 2147483646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61">
                    <a:moveTo>
                      <a:pt x="9" y="61"/>
                    </a:moveTo>
                    <a:lnTo>
                      <a:pt x="92" y="14"/>
                    </a:lnTo>
                    <a:lnTo>
                      <a:pt x="84" y="0"/>
                    </a:lnTo>
                    <a:lnTo>
                      <a:pt x="0" y="47"/>
                    </a:lnTo>
                    <a:lnTo>
                      <a:pt x="9" y="6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120">
                <a:extLst>
                  <a:ext uri="{FF2B5EF4-FFF2-40B4-BE49-F238E27FC236}">
                    <a16:creationId xmlns:a16="http://schemas.microsoft.com/office/drawing/2014/main" id="{3E4AEB92-56C5-4AE6-A2B9-FF15FE7113FD}"/>
                  </a:ext>
                </a:extLst>
              </p:cNvPr>
              <p:cNvSpPr>
                <a:spLocks/>
              </p:cNvSpPr>
              <p:nvPr/>
            </p:nvSpPr>
            <p:spPr bwMode="auto">
              <a:xfrm>
                <a:off x="592138" y="666750"/>
                <a:ext cx="95250" cy="73025"/>
              </a:xfrm>
              <a:custGeom>
                <a:avLst/>
                <a:gdLst>
                  <a:gd name="T0" fmla="*/ 2147483646 w 60"/>
                  <a:gd name="T1" fmla="*/ 2147483646 h 46"/>
                  <a:gd name="T2" fmla="*/ 0 w 60"/>
                  <a:gd name="T3" fmla="*/ 2147483646 h 46"/>
                  <a:gd name="T4" fmla="*/ 2147483646 w 60"/>
                  <a:gd name="T5" fmla="*/ 0 h 46"/>
                  <a:gd name="T6" fmla="*/ 2147483646 w 60"/>
                  <a:gd name="T7" fmla="*/ 2147483646 h 46"/>
                  <a:gd name="T8" fmla="*/ 2147483646 w 60"/>
                  <a:gd name="T9" fmla="*/ 214748364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6">
                    <a:moveTo>
                      <a:pt x="51" y="46"/>
                    </a:moveTo>
                    <a:lnTo>
                      <a:pt x="0" y="16"/>
                    </a:lnTo>
                    <a:lnTo>
                      <a:pt x="8" y="0"/>
                    </a:lnTo>
                    <a:lnTo>
                      <a:pt x="60" y="31"/>
                    </a:lnTo>
                    <a:lnTo>
                      <a:pt x="51" y="4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121">
                <a:extLst>
                  <a:ext uri="{FF2B5EF4-FFF2-40B4-BE49-F238E27FC236}">
                    <a16:creationId xmlns:a16="http://schemas.microsoft.com/office/drawing/2014/main" id="{1579A29B-F3A8-474D-9073-163C9AC8AA75}"/>
                  </a:ext>
                </a:extLst>
              </p:cNvPr>
              <p:cNvSpPr>
                <a:spLocks/>
              </p:cNvSpPr>
              <p:nvPr/>
            </p:nvSpPr>
            <p:spPr bwMode="auto">
              <a:xfrm>
                <a:off x="688975" y="663575"/>
                <a:ext cx="103188" cy="76200"/>
              </a:xfrm>
              <a:custGeom>
                <a:avLst/>
                <a:gdLst>
                  <a:gd name="T0" fmla="*/ 2147483646 w 65"/>
                  <a:gd name="T1" fmla="*/ 2147483646 h 48"/>
                  <a:gd name="T2" fmla="*/ 2147483646 w 65"/>
                  <a:gd name="T3" fmla="*/ 2147483646 h 48"/>
                  <a:gd name="T4" fmla="*/ 2147483646 w 65"/>
                  <a:gd name="T5" fmla="*/ 0 h 48"/>
                  <a:gd name="T6" fmla="*/ 0 w 65"/>
                  <a:gd name="T7" fmla="*/ 2147483646 h 48"/>
                  <a:gd name="T8" fmla="*/ 2147483646 w 65"/>
                  <a:gd name="T9" fmla="*/ 214748364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8">
                    <a:moveTo>
                      <a:pt x="8" y="48"/>
                    </a:moveTo>
                    <a:lnTo>
                      <a:pt x="65" y="15"/>
                    </a:lnTo>
                    <a:lnTo>
                      <a:pt x="57" y="0"/>
                    </a:lnTo>
                    <a:lnTo>
                      <a:pt x="0" y="33"/>
                    </a:lnTo>
                    <a:lnTo>
                      <a:pt x="8" y="4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122">
                <a:extLst>
                  <a:ext uri="{FF2B5EF4-FFF2-40B4-BE49-F238E27FC236}">
                    <a16:creationId xmlns:a16="http://schemas.microsoft.com/office/drawing/2014/main" id="{98971D3E-455A-4112-9B9F-A9C0D4309D9F}"/>
                  </a:ext>
                </a:extLst>
              </p:cNvPr>
              <p:cNvSpPr>
                <a:spLocks/>
              </p:cNvSpPr>
              <p:nvPr/>
            </p:nvSpPr>
            <p:spPr bwMode="auto">
              <a:xfrm>
                <a:off x="728663" y="688975"/>
                <a:ext cx="149225" cy="49213"/>
              </a:xfrm>
              <a:custGeom>
                <a:avLst/>
                <a:gdLst>
                  <a:gd name="T0" fmla="*/ 2147483646 w 94"/>
                  <a:gd name="T1" fmla="*/ 0 h 31"/>
                  <a:gd name="T2" fmla="*/ 2147483646 w 94"/>
                  <a:gd name="T3" fmla="*/ 0 h 31"/>
                  <a:gd name="T4" fmla="*/ 2147483646 w 94"/>
                  <a:gd name="T5" fmla="*/ 0 h 31"/>
                  <a:gd name="T6" fmla="*/ 2147483646 w 94"/>
                  <a:gd name="T7" fmla="*/ 0 h 31"/>
                  <a:gd name="T8" fmla="*/ 2147483646 w 94"/>
                  <a:gd name="T9" fmla="*/ 0 h 31"/>
                  <a:gd name="T10" fmla="*/ 2147483646 w 94"/>
                  <a:gd name="T11" fmla="*/ 0 h 31"/>
                  <a:gd name="T12" fmla="*/ 2147483646 w 94"/>
                  <a:gd name="T13" fmla="*/ 0 h 31"/>
                  <a:gd name="T14" fmla="*/ 2147483646 w 94"/>
                  <a:gd name="T15" fmla="*/ 2147483646 h 31"/>
                  <a:gd name="T16" fmla="*/ 2147483646 w 94"/>
                  <a:gd name="T17" fmla="*/ 2147483646 h 31"/>
                  <a:gd name="T18" fmla="*/ 2147483646 w 94"/>
                  <a:gd name="T19" fmla="*/ 2147483646 h 31"/>
                  <a:gd name="T20" fmla="*/ 0 w 94"/>
                  <a:gd name="T21" fmla="*/ 2147483646 h 31"/>
                  <a:gd name="T22" fmla="*/ 0 w 94"/>
                  <a:gd name="T23" fmla="*/ 2147483646 h 31"/>
                  <a:gd name="T24" fmla="*/ 2147483646 w 94"/>
                  <a:gd name="T25" fmla="*/ 2147483646 h 31"/>
                  <a:gd name="T26" fmla="*/ 2147483646 w 94"/>
                  <a:gd name="T27" fmla="*/ 2147483646 h 31"/>
                  <a:gd name="T28" fmla="*/ 2147483646 w 94"/>
                  <a:gd name="T29" fmla="*/ 2147483646 h 31"/>
                  <a:gd name="T30" fmla="*/ 2147483646 w 94"/>
                  <a:gd name="T31" fmla="*/ 2147483646 h 31"/>
                  <a:gd name="T32" fmla="*/ 2147483646 w 94"/>
                  <a:gd name="T33" fmla="*/ 2147483646 h 31"/>
                  <a:gd name="T34" fmla="*/ 2147483646 w 94"/>
                  <a:gd name="T35" fmla="*/ 2147483646 h 31"/>
                  <a:gd name="T36" fmla="*/ 2147483646 w 94"/>
                  <a:gd name="T37" fmla="*/ 2147483646 h 31"/>
                  <a:gd name="T38" fmla="*/ 2147483646 w 94"/>
                  <a:gd name="T39" fmla="*/ 2147483646 h 31"/>
                  <a:gd name="T40" fmla="*/ 2147483646 w 94"/>
                  <a:gd name="T41" fmla="*/ 2147483646 h 31"/>
                  <a:gd name="T42" fmla="*/ 2147483646 w 94"/>
                  <a:gd name="T43" fmla="*/ 0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4" h="31">
                    <a:moveTo>
                      <a:pt x="8" y="0"/>
                    </a:moveTo>
                    <a:lnTo>
                      <a:pt x="8" y="0"/>
                    </a:lnTo>
                    <a:lnTo>
                      <a:pt x="7" y="0"/>
                    </a:lnTo>
                    <a:lnTo>
                      <a:pt x="6" y="0"/>
                    </a:lnTo>
                    <a:lnTo>
                      <a:pt x="3" y="3"/>
                    </a:lnTo>
                    <a:lnTo>
                      <a:pt x="1" y="6"/>
                    </a:lnTo>
                    <a:lnTo>
                      <a:pt x="0" y="10"/>
                    </a:lnTo>
                    <a:lnTo>
                      <a:pt x="0" y="14"/>
                    </a:lnTo>
                    <a:lnTo>
                      <a:pt x="1" y="18"/>
                    </a:lnTo>
                    <a:lnTo>
                      <a:pt x="3" y="21"/>
                    </a:lnTo>
                    <a:lnTo>
                      <a:pt x="4" y="21"/>
                    </a:lnTo>
                    <a:lnTo>
                      <a:pt x="92" y="31"/>
                    </a:lnTo>
                    <a:lnTo>
                      <a:pt x="92" y="24"/>
                    </a:lnTo>
                    <a:lnTo>
                      <a:pt x="93" y="25"/>
                    </a:lnTo>
                    <a:lnTo>
                      <a:pt x="94" y="10"/>
                    </a:lnTo>
                    <a:lnTo>
                      <a:pt x="8" y="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123">
                <a:extLst>
                  <a:ext uri="{FF2B5EF4-FFF2-40B4-BE49-F238E27FC236}">
                    <a16:creationId xmlns:a16="http://schemas.microsoft.com/office/drawing/2014/main" id="{47B0D25E-5A6D-497C-9F00-2712BBD6E116}"/>
                  </a:ext>
                </a:extLst>
              </p:cNvPr>
              <p:cNvSpPr>
                <a:spLocks/>
              </p:cNvSpPr>
              <p:nvPr/>
            </p:nvSpPr>
            <p:spPr bwMode="auto">
              <a:xfrm>
                <a:off x="730250" y="688975"/>
                <a:ext cx="147638" cy="49213"/>
              </a:xfrm>
              <a:custGeom>
                <a:avLst/>
                <a:gdLst>
                  <a:gd name="T0" fmla="*/ 2147483646 w 93"/>
                  <a:gd name="T1" fmla="*/ 0 h 31"/>
                  <a:gd name="T2" fmla="*/ 2147483646 w 93"/>
                  <a:gd name="T3" fmla="*/ 0 h 31"/>
                  <a:gd name="T4" fmla="*/ 2147483646 w 93"/>
                  <a:gd name="T5" fmla="*/ 0 h 31"/>
                  <a:gd name="T6" fmla="*/ 2147483646 w 93"/>
                  <a:gd name="T7" fmla="*/ 0 h 31"/>
                  <a:gd name="T8" fmla="*/ 2147483646 w 93"/>
                  <a:gd name="T9" fmla="*/ 0 h 31"/>
                  <a:gd name="T10" fmla="*/ 2147483646 w 93"/>
                  <a:gd name="T11" fmla="*/ 0 h 31"/>
                  <a:gd name="T12" fmla="*/ 2147483646 w 93"/>
                  <a:gd name="T13" fmla="*/ 0 h 31"/>
                  <a:gd name="T14" fmla="*/ 2147483646 w 93"/>
                  <a:gd name="T15" fmla="*/ 2147483646 h 31"/>
                  <a:gd name="T16" fmla="*/ 2147483646 w 93"/>
                  <a:gd name="T17" fmla="*/ 2147483646 h 31"/>
                  <a:gd name="T18" fmla="*/ 0 w 93"/>
                  <a:gd name="T19" fmla="*/ 2147483646 h 31"/>
                  <a:gd name="T20" fmla="*/ 2147483646 w 93"/>
                  <a:gd name="T21" fmla="*/ 2147483646 h 31"/>
                  <a:gd name="T22" fmla="*/ 2147483646 w 93"/>
                  <a:gd name="T23" fmla="*/ 2147483646 h 31"/>
                  <a:gd name="T24" fmla="*/ 2147483646 w 93"/>
                  <a:gd name="T25" fmla="*/ 2147483646 h 31"/>
                  <a:gd name="T26" fmla="*/ 2147483646 w 93"/>
                  <a:gd name="T27" fmla="*/ 2147483646 h 31"/>
                  <a:gd name="T28" fmla="*/ 2147483646 w 93"/>
                  <a:gd name="T29" fmla="*/ 2147483646 h 31"/>
                  <a:gd name="T30" fmla="*/ 2147483646 w 93"/>
                  <a:gd name="T31" fmla="*/ 2147483646 h 31"/>
                  <a:gd name="T32" fmla="*/ 2147483646 w 93"/>
                  <a:gd name="T33" fmla="*/ 2147483646 h 31"/>
                  <a:gd name="T34" fmla="*/ 2147483646 w 93"/>
                  <a:gd name="T35" fmla="*/ 2147483646 h 31"/>
                  <a:gd name="T36" fmla="*/ 2147483646 w 93"/>
                  <a:gd name="T37" fmla="*/ 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3" h="31">
                    <a:moveTo>
                      <a:pt x="7" y="0"/>
                    </a:moveTo>
                    <a:lnTo>
                      <a:pt x="7" y="0"/>
                    </a:lnTo>
                    <a:lnTo>
                      <a:pt x="6" y="0"/>
                    </a:lnTo>
                    <a:lnTo>
                      <a:pt x="5" y="0"/>
                    </a:lnTo>
                    <a:lnTo>
                      <a:pt x="2" y="3"/>
                    </a:lnTo>
                    <a:lnTo>
                      <a:pt x="0" y="6"/>
                    </a:lnTo>
                    <a:lnTo>
                      <a:pt x="84" y="16"/>
                    </a:lnTo>
                    <a:lnTo>
                      <a:pt x="82" y="31"/>
                    </a:lnTo>
                    <a:lnTo>
                      <a:pt x="81" y="31"/>
                    </a:lnTo>
                    <a:lnTo>
                      <a:pt x="91" y="31"/>
                    </a:lnTo>
                    <a:lnTo>
                      <a:pt x="91" y="24"/>
                    </a:lnTo>
                    <a:lnTo>
                      <a:pt x="92" y="25"/>
                    </a:lnTo>
                    <a:lnTo>
                      <a:pt x="93" y="10"/>
                    </a:lnTo>
                    <a:lnTo>
                      <a:pt x="7"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124">
                <a:extLst>
                  <a:ext uri="{FF2B5EF4-FFF2-40B4-BE49-F238E27FC236}">
                    <a16:creationId xmlns:a16="http://schemas.microsoft.com/office/drawing/2014/main" id="{CD679F77-A563-4F44-B48D-A4C6F9F2A6A0}"/>
                  </a:ext>
                </a:extLst>
              </p:cNvPr>
              <p:cNvSpPr>
                <a:spLocks/>
              </p:cNvSpPr>
              <p:nvPr/>
            </p:nvSpPr>
            <p:spPr bwMode="auto">
              <a:xfrm>
                <a:off x="982663" y="8620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3" name="Freeform 125">
                <a:extLst>
                  <a:ext uri="{FF2B5EF4-FFF2-40B4-BE49-F238E27FC236}">
                    <a16:creationId xmlns:a16="http://schemas.microsoft.com/office/drawing/2014/main" id="{569E26D6-9C6F-48D3-A4C9-FB6F1B1345B5}"/>
                  </a:ext>
                </a:extLst>
              </p:cNvPr>
              <p:cNvSpPr>
                <a:spLocks/>
              </p:cNvSpPr>
              <p:nvPr/>
            </p:nvSpPr>
            <p:spPr bwMode="auto">
              <a:xfrm>
                <a:off x="979488" y="8636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4" name="Freeform 126">
                <a:extLst>
                  <a:ext uri="{FF2B5EF4-FFF2-40B4-BE49-F238E27FC236}">
                    <a16:creationId xmlns:a16="http://schemas.microsoft.com/office/drawing/2014/main" id="{EC8C1FF6-6D27-49F9-826A-91BE985C31BF}"/>
                  </a:ext>
                </a:extLst>
              </p:cNvPr>
              <p:cNvSpPr>
                <a:spLocks/>
              </p:cNvSpPr>
              <p:nvPr/>
            </p:nvSpPr>
            <p:spPr bwMode="auto">
              <a:xfrm>
                <a:off x="977900" y="8651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127">
                <a:extLst>
                  <a:ext uri="{FF2B5EF4-FFF2-40B4-BE49-F238E27FC236}">
                    <a16:creationId xmlns:a16="http://schemas.microsoft.com/office/drawing/2014/main" id="{29F70B21-261B-4B8D-A203-B2904CE1EAED}"/>
                  </a:ext>
                </a:extLst>
              </p:cNvPr>
              <p:cNvSpPr>
                <a:spLocks/>
              </p:cNvSpPr>
              <p:nvPr/>
            </p:nvSpPr>
            <p:spPr bwMode="auto">
              <a:xfrm>
                <a:off x="974725" y="8651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128">
                <a:extLst>
                  <a:ext uri="{FF2B5EF4-FFF2-40B4-BE49-F238E27FC236}">
                    <a16:creationId xmlns:a16="http://schemas.microsoft.com/office/drawing/2014/main" id="{8785D12B-4A9D-4C64-BD04-72B910C78559}"/>
                  </a:ext>
                </a:extLst>
              </p:cNvPr>
              <p:cNvSpPr>
                <a:spLocks/>
              </p:cNvSpPr>
              <p:nvPr/>
            </p:nvSpPr>
            <p:spPr bwMode="auto">
              <a:xfrm>
                <a:off x="949325" y="8763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129">
                <a:extLst>
                  <a:ext uri="{FF2B5EF4-FFF2-40B4-BE49-F238E27FC236}">
                    <a16:creationId xmlns:a16="http://schemas.microsoft.com/office/drawing/2014/main" id="{2741784C-7B31-469B-BF28-DA3DD778EDC4}"/>
                  </a:ext>
                </a:extLst>
              </p:cNvPr>
              <p:cNvSpPr>
                <a:spLocks/>
              </p:cNvSpPr>
              <p:nvPr/>
            </p:nvSpPr>
            <p:spPr bwMode="auto">
              <a:xfrm>
                <a:off x="955675" y="874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130">
                <a:extLst>
                  <a:ext uri="{FF2B5EF4-FFF2-40B4-BE49-F238E27FC236}">
                    <a16:creationId xmlns:a16="http://schemas.microsoft.com/office/drawing/2014/main" id="{8881F4D8-4C99-4A19-A7A7-045735CE8862}"/>
                  </a:ext>
                </a:extLst>
              </p:cNvPr>
              <p:cNvSpPr>
                <a:spLocks/>
              </p:cNvSpPr>
              <p:nvPr/>
            </p:nvSpPr>
            <p:spPr bwMode="auto">
              <a:xfrm>
                <a:off x="957263" y="874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31">
                <a:extLst>
                  <a:ext uri="{FF2B5EF4-FFF2-40B4-BE49-F238E27FC236}">
                    <a16:creationId xmlns:a16="http://schemas.microsoft.com/office/drawing/2014/main" id="{C204F130-6E6F-4564-8BE4-6C77334B4468}"/>
                  </a:ext>
                </a:extLst>
              </p:cNvPr>
              <p:cNvSpPr>
                <a:spLocks/>
              </p:cNvSpPr>
              <p:nvPr/>
            </p:nvSpPr>
            <p:spPr bwMode="auto">
              <a:xfrm>
                <a:off x="938213" y="874713"/>
                <a:ext cx="1588" cy="1588"/>
              </a:xfrm>
              <a:custGeom>
                <a:avLst/>
                <a:gdLst>
                  <a:gd name="T0" fmla="*/ 0 w 1588"/>
                  <a:gd name="T1" fmla="*/ 0 h 1588"/>
                  <a:gd name="T2" fmla="*/ 0 w 1588"/>
                  <a:gd name="T3" fmla="*/ 0 h 1588"/>
                  <a:gd name="T4" fmla="*/ 0 w 1588"/>
                  <a:gd name="T5" fmla="*/ 0 h 1588"/>
                  <a:gd name="T6" fmla="*/ 0 60000 65536"/>
                  <a:gd name="T7" fmla="*/ 0 60000 65536"/>
                  <a:gd name="T8" fmla="*/ 0 60000 65536"/>
                </a:gdLst>
                <a:ahLst/>
                <a:cxnLst>
                  <a:cxn ang="T6">
                    <a:pos x="T0" y="T1"/>
                  </a:cxn>
                  <a:cxn ang="T7">
                    <a:pos x="T2" y="T3"/>
                  </a:cxn>
                  <a:cxn ang="T8">
                    <a:pos x="T4" y="T5"/>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32">
                <a:extLst>
                  <a:ext uri="{FF2B5EF4-FFF2-40B4-BE49-F238E27FC236}">
                    <a16:creationId xmlns:a16="http://schemas.microsoft.com/office/drawing/2014/main" id="{EA0EC750-D399-47D3-BC12-E774618DC9EA}"/>
                  </a:ext>
                </a:extLst>
              </p:cNvPr>
              <p:cNvSpPr>
                <a:spLocks/>
              </p:cNvSpPr>
              <p:nvPr/>
            </p:nvSpPr>
            <p:spPr bwMode="auto">
              <a:xfrm>
                <a:off x="946150" y="8763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33">
                <a:extLst>
                  <a:ext uri="{FF2B5EF4-FFF2-40B4-BE49-F238E27FC236}">
                    <a16:creationId xmlns:a16="http://schemas.microsoft.com/office/drawing/2014/main" id="{65966940-44C3-44CA-A479-020A2DFD2134}"/>
                  </a:ext>
                </a:extLst>
              </p:cNvPr>
              <p:cNvSpPr>
                <a:spLocks/>
              </p:cNvSpPr>
              <p:nvPr/>
            </p:nvSpPr>
            <p:spPr bwMode="auto">
              <a:xfrm>
                <a:off x="963613" y="8731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34">
                <a:extLst>
                  <a:ext uri="{FF2B5EF4-FFF2-40B4-BE49-F238E27FC236}">
                    <a16:creationId xmlns:a16="http://schemas.microsoft.com/office/drawing/2014/main" id="{8052312F-1D52-4FE8-8CE7-2BF864606B96}"/>
                  </a:ext>
                </a:extLst>
              </p:cNvPr>
              <p:cNvSpPr>
                <a:spLocks/>
              </p:cNvSpPr>
              <p:nvPr/>
            </p:nvSpPr>
            <p:spPr bwMode="auto">
              <a:xfrm>
                <a:off x="966788" y="869950"/>
                <a:ext cx="1588" cy="3175"/>
              </a:xfrm>
              <a:custGeom>
                <a:avLst/>
                <a:gdLst>
                  <a:gd name="T0" fmla="*/ 0 w 1588"/>
                  <a:gd name="T1" fmla="*/ 2147483646 h 2"/>
                  <a:gd name="T2" fmla="*/ 0 w 1588"/>
                  <a:gd name="T3" fmla="*/ 2147483646 h 2"/>
                  <a:gd name="T4" fmla="*/ 0 w 1588"/>
                  <a:gd name="T5" fmla="*/ 0 h 2"/>
                  <a:gd name="T6" fmla="*/ 0 w 1588"/>
                  <a:gd name="T7" fmla="*/ 0 h 2"/>
                  <a:gd name="T8" fmla="*/ 0 w 1588"/>
                  <a:gd name="T9" fmla="*/ 2147483646 h 2"/>
                  <a:gd name="T10" fmla="*/ 0 w 1588"/>
                  <a:gd name="T11" fmla="*/ 2147483646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2"/>
                    </a:moveTo>
                    <a:lnTo>
                      <a:pt x="0" y="2"/>
                    </a:lnTo>
                    <a:lnTo>
                      <a:pt x="0" y="0"/>
                    </a:lnTo>
                    <a:lnTo>
                      <a:pt x="0" y="2"/>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35">
                <a:extLst>
                  <a:ext uri="{FF2B5EF4-FFF2-40B4-BE49-F238E27FC236}">
                    <a16:creationId xmlns:a16="http://schemas.microsoft.com/office/drawing/2014/main" id="{07D96072-8A7F-42E0-9A85-5BF60FFCFFED}"/>
                  </a:ext>
                </a:extLst>
              </p:cNvPr>
              <p:cNvSpPr>
                <a:spLocks/>
              </p:cNvSpPr>
              <p:nvPr/>
            </p:nvSpPr>
            <p:spPr bwMode="auto">
              <a:xfrm>
                <a:off x="960438" y="874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36">
                <a:extLst>
                  <a:ext uri="{FF2B5EF4-FFF2-40B4-BE49-F238E27FC236}">
                    <a16:creationId xmlns:a16="http://schemas.microsoft.com/office/drawing/2014/main" id="{3379CF44-08A9-435F-8080-270FA0C1D53D}"/>
                  </a:ext>
                </a:extLst>
              </p:cNvPr>
              <p:cNvSpPr>
                <a:spLocks/>
              </p:cNvSpPr>
              <p:nvPr/>
            </p:nvSpPr>
            <p:spPr bwMode="auto">
              <a:xfrm>
                <a:off x="973138" y="8683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37">
                <a:extLst>
                  <a:ext uri="{FF2B5EF4-FFF2-40B4-BE49-F238E27FC236}">
                    <a16:creationId xmlns:a16="http://schemas.microsoft.com/office/drawing/2014/main" id="{07AA1888-E557-4EE7-BCE4-EB377F2537E4}"/>
                  </a:ext>
                </a:extLst>
              </p:cNvPr>
              <p:cNvSpPr>
                <a:spLocks/>
              </p:cNvSpPr>
              <p:nvPr/>
            </p:nvSpPr>
            <p:spPr bwMode="auto">
              <a:xfrm>
                <a:off x="968375" y="8699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38">
                <a:extLst>
                  <a:ext uri="{FF2B5EF4-FFF2-40B4-BE49-F238E27FC236}">
                    <a16:creationId xmlns:a16="http://schemas.microsoft.com/office/drawing/2014/main" id="{78AB7926-906B-443A-9931-61F7338DDB9E}"/>
                  </a:ext>
                </a:extLst>
              </p:cNvPr>
              <p:cNvSpPr>
                <a:spLocks/>
              </p:cNvSpPr>
              <p:nvPr/>
            </p:nvSpPr>
            <p:spPr bwMode="auto">
              <a:xfrm>
                <a:off x="911225" y="596900"/>
                <a:ext cx="176213" cy="300038"/>
              </a:xfrm>
              <a:custGeom>
                <a:avLst/>
                <a:gdLst>
                  <a:gd name="T0" fmla="*/ 2147483646 w 111"/>
                  <a:gd name="T1" fmla="*/ 2147483646 h 189"/>
                  <a:gd name="T2" fmla="*/ 2147483646 w 111"/>
                  <a:gd name="T3" fmla="*/ 2147483646 h 189"/>
                  <a:gd name="T4" fmla="*/ 2147483646 w 111"/>
                  <a:gd name="T5" fmla="*/ 2147483646 h 189"/>
                  <a:gd name="T6" fmla="*/ 2147483646 w 111"/>
                  <a:gd name="T7" fmla="*/ 2147483646 h 189"/>
                  <a:gd name="T8" fmla="*/ 2147483646 w 111"/>
                  <a:gd name="T9" fmla="*/ 2147483646 h 189"/>
                  <a:gd name="T10" fmla="*/ 2147483646 w 111"/>
                  <a:gd name="T11" fmla="*/ 2147483646 h 189"/>
                  <a:gd name="T12" fmla="*/ 2147483646 w 111"/>
                  <a:gd name="T13" fmla="*/ 2147483646 h 189"/>
                  <a:gd name="T14" fmla="*/ 2147483646 w 111"/>
                  <a:gd name="T15" fmla="*/ 2147483646 h 189"/>
                  <a:gd name="T16" fmla="*/ 2147483646 w 111"/>
                  <a:gd name="T17" fmla="*/ 2147483646 h 189"/>
                  <a:gd name="T18" fmla="*/ 2147483646 w 111"/>
                  <a:gd name="T19" fmla="*/ 2147483646 h 189"/>
                  <a:gd name="T20" fmla="*/ 2147483646 w 111"/>
                  <a:gd name="T21" fmla="*/ 2147483646 h 189"/>
                  <a:gd name="T22" fmla="*/ 2147483646 w 111"/>
                  <a:gd name="T23" fmla="*/ 2147483646 h 189"/>
                  <a:gd name="T24" fmla="*/ 2147483646 w 111"/>
                  <a:gd name="T25" fmla="*/ 2147483646 h 189"/>
                  <a:gd name="T26" fmla="*/ 2147483646 w 111"/>
                  <a:gd name="T27" fmla="*/ 2147483646 h 189"/>
                  <a:gd name="T28" fmla="*/ 2147483646 w 111"/>
                  <a:gd name="T29" fmla="*/ 2147483646 h 189"/>
                  <a:gd name="T30" fmla="*/ 2147483646 w 111"/>
                  <a:gd name="T31" fmla="*/ 2147483646 h 189"/>
                  <a:gd name="T32" fmla="*/ 2147483646 w 111"/>
                  <a:gd name="T33" fmla="*/ 2147483646 h 189"/>
                  <a:gd name="T34" fmla="*/ 2147483646 w 111"/>
                  <a:gd name="T35" fmla="*/ 2147483646 h 189"/>
                  <a:gd name="T36" fmla="*/ 2147483646 w 111"/>
                  <a:gd name="T37" fmla="*/ 2147483646 h 189"/>
                  <a:gd name="T38" fmla="*/ 2147483646 w 111"/>
                  <a:gd name="T39" fmla="*/ 2147483646 h 189"/>
                  <a:gd name="T40" fmla="*/ 2147483646 w 111"/>
                  <a:gd name="T41" fmla="*/ 2147483646 h 189"/>
                  <a:gd name="T42" fmla="*/ 2147483646 w 111"/>
                  <a:gd name="T43" fmla="*/ 2147483646 h 189"/>
                  <a:gd name="T44" fmla="*/ 2147483646 w 111"/>
                  <a:gd name="T45" fmla="*/ 2147483646 h 189"/>
                  <a:gd name="T46" fmla="*/ 2147483646 w 111"/>
                  <a:gd name="T47" fmla="*/ 2147483646 h 189"/>
                  <a:gd name="T48" fmla="*/ 2147483646 w 111"/>
                  <a:gd name="T49" fmla="*/ 2147483646 h 189"/>
                  <a:gd name="T50" fmla="*/ 2147483646 w 111"/>
                  <a:gd name="T51" fmla="*/ 2147483646 h 189"/>
                  <a:gd name="T52" fmla="*/ 2147483646 w 111"/>
                  <a:gd name="T53" fmla="*/ 2147483646 h 189"/>
                  <a:gd name="T54" fmla="*/ 2147483646 w 111"/>
                  <a:gd name="T55" fmla="*/ 2147483646 h 189"/>
                  <a:gd name="T56" fmla="*/ 2147483646 w 111"/>
                  <a:gd name="T57" fmla="*/ 0 h 189"/>
                  <a:gd name="T58" fmla="*/ 2147483646 w 111"/>
                  <a:gd name="T59" fmla="*/ 0 h 189"/>
                  <a:gd name="T60" fmla="*/ 2147483646 w 111"/>
                  <a:gd name="T61" fmla="*/ 2147483646 h 189"/>
                  <a:gd name="T62" fmla="*/ 2147483646 w 111"/>
                  <a:gd name="T63" fmla="*/ 2147483646 h 189"/>
                  <a:gd name="T64" fmla="*/ 2147483646 w 111"/>
                  <a:gd name="T65" fmla="*/ 2147483646 h 189"/>
                  <a:gd name="T66" fmla="*/ 2147483646 w 111"/>
                  <a:gd name="T67" fmla="*/ 2147483646 h 189"/>
                  <a:gd name="T68" fmla="*/ 2147483646 w 111"/>
                  <a:gd name="T69" fmla="*/ 2147483646 h 189"/>
                  <a:gd name="T70" fmla="*/ 2147483646 w 111"/>
                  <a:gd name="T71" fmla="*/ 2147483646 h 189"/>
                  <a:gd name="T72" fmla="*/ 2147483646 w 111"/>
                  <a:gd name="T73" fmla="*/ 2147483646 h 189"/>
                  <a:gd name="T74" fmla="*/ 2147483646 w 111"/>
                  <a:gd name="T75" fmla="*/ 2147483646 h 189"/>
                  <a:gd name="T76" fmla="*/ 2147483646 w 111"/>
                  <a:gd name="T77" fmla="*/ 2147483646 h 189"/>
                  <a:gd name="T78" fmla="*/ 0 w 111"/>
                  <a:gd name="T79" fmla="*/ 2147483646 h 189"/>
                  <a:gd name="T80" fmla="*/ 2147483646 w 111"/>
                  <a:gd name="T81" fmla="*/ 2147483646 h 189"/>
                  <a:gd name="T82" fmla="*/ 2147483646 w 111"/>
                  <a:gd name="T83" fmla="*/ 2147483646 h 189"/>
                  <a:gd name="T84" fmla="*/ 2147483646 w 111"/>
                  <a:gd name="T85" fmla="*/ 2147483646 h 189"/>
                  <a:gd name="T86" fmla="*/ 2147483646 w 111"/>
                  <a:gd name="T87" fmla="*/ 2147483646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1" h="189">
                    <a:moveTo>
                      <a:pt x="10" y="157"/>
                    </a:moveTo>
                    <a:lnTo>
                      <a:pt x="10" y="157"/>
                    </a:lnTo>
                    <a:lnTo>
                      <a:pt x="17" y="171"/>
                    </a:lnTo>
                    <a:lnTo>
                      <a:pt x="27" y="179"/>
                    </a:lnTo>
                    <a:lnTo>
                      <a:pt x="31" y="183"/>
                    </a:lnTo>
                    <a:lnTo>
                      <a:pt x="35" y="186"/>
                    </a:lnTo>
                    <a:lnTo>
                      <a:pt x="40" y="187"/>
                    </a:lnTo>
                    <a:lnTo>
                      <a:pt x="46" y="189"/>
                    </a:lnTo>
                    <a:lnTo>
                      <a:pt x="50" y="189"/>
                    </a:lnTo>
                    <a:lnTo>
                      <a:pt x="56" y="189"/>
                    </a:lnTo>
                    <a:lnTo>
                      <a:pt x="67" y="185"/>
                    </a:lnTo>
                    <a:lnTo>
                      <a:pt x="78" y="176"/>
                    </a:lnTo>
                    <a:lnTo>
                      <a:pt x="88" y="165"/>
                    </a:lnTo>
                    <a:lnTo>
                      <a:pt x="96" y="151"/>
                    </a:lnTo>
                    <a:lnTo>
                      <a:pt x="103" y="136"/>
                    </a:lnTo>
                    <a:lnTo>
                      <a:pt x="107" y="118"/>
                    </a:lnTo>
                    <a:lnTo>
                      <a:pt x="111" y="100"/>
                    </a:lnTo>
                    <a:lnTo>
                      <a:pt x="111" y="82"/>
                    </a:lnTo>
                    <a:lnTo>
                      <a:pt x="111" y="64"/>
                    </a:lnTo>
                    <a:lnTo>
                      <a:pt x="107" y="47"/>
                    </a:lnTo>
                    <a:lnTo>
                      <a:pt x="103" y="32"/>
                    </a:lnTo>
                    <a:lnTo>
                      <a:pt x="95" y="20"/>
                    </a:lnTo>
                    <a:lnTo>
                      <a:pt x="86" y="10"/>
                    </a:lnTo>
                    <a:lnTo>
                      <a:pt x="82" y="6"/>
                    </a:lnTo>
                    <a:lnTo>
                      <a:pt x="76" y="3"/>
                    </a:lnTo>
                    <a:lnTo>
                      <a:pt x="72" y="1"/>
                    </a:lnTo>
                    <a:lnTo>
                      <a:pt x="67" y="0"/>
                    </a:lnTo>
                    <a:lnTo>
                      <a:pt x="61" y="0"/>
                    </a:lnTo>
                    <a:lnTo>
                      <a:pt x="56" y="1"/>
                    </a:lnTo>
                    <a:lnTo>
                      <a:pt x="46" y="6"/>
                    </a:lnTo>
                    <a:lnTo>
                      <a:pt x="35" y="13"/>
                    </a:lnTo>
                    <a:lnTo>
                      <a:pt x="25" y="24"/>
                    </a:lnTo>
                    <a:lnTo>
                      <a:pt x="17" y="38"/>
                    </a:lnTo>
                    <a:lnTo>
                      <a:pt x="10" y="54"/>
                    </a:lnTo>
                    <a:lnTo>
                      <a:pt x="4" y="71"/>
                    </a:lnTo>
                    <a:lnTo>
                      <a:pt x="2" y="89"/>
                    </a:lnTo>
                    <a:lnTo>
                      <a:pt x="0" y="107"/>
                    </a:lnTo>
                    <a:lnTo>
                      <a:pt x="2" y="125"/>
                    </a:lnTo>
                    <a:lnTo>
                      <a:pt x="4" y="142"/>
                    </a:lnTo>
                    <a:lnTo>
                      <a:pt x="10" y="157"/>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39">
                <a:extLst>
                  <a:ext uri="{FF2B5EF4-FFF2-40B4-BE49-F238E27FC236}">
                    <a16:creationId xmlns:a16="http://schemas.microsoft.com/office/drawing/2014/main" id="{C42A83CF-E078-4F1F-A750-9D179D4EBEBD}"/>
                  </a:ext>
                </a:extLst>
              </p:cNvPr>
              <p:cNvSpPr>
                <a:spLocks/>
              </p:cNvSpPr>
              <p:nvPr/>
            </p:nvSpPr>
            <p:spPr bwMode="auto">
              <a:xfrm>
                <a:off x="820738" y="630238"/>
                <a:ext cx="88900" cy="188913"/>
              </a:xfrm>
              <a:custGeom>
                <a:avLst/>
                <a:gdLst>
                  <a:gd name="T0" fmla="*/ 2147483646 w 56"/>
                  <a:gd name="T1" fmla="*/ 2147483646 h 119"/>
                  <a:gd name="T2" fmla="*/ 2147483646 w 56"/>
                  <a:gd name="T3" fmla="*/ 2147483646 h 119"/>
                  <a:gd name="T4" fmla="*/ 2147483646 w 56"/>
                  <a:gd name="T5" fmla="*/ 2147483646 h 119"/>
                  <a:gd name="T6" fmla="*/ 2147483646 w 56"/>
                  <a:gd name="T7" fmla="*/ 2147483646 h 119"/>
                  <a:gd name="T8" fmla="*/ 2147483646 w 56"/>
                  <a:gd name="T9" fmla="*/ 0 h 119"/>
                  <a:gd name="T10" fmla="*/ 2147483646 w 56"/>
                  <a:gd name="T11" fmla="*/ 0 h 119"/>
                  <a:gd name="T12" fmla="*/ 2147483646 w 56"/>
                  <a:gd name="T13" fmla="*/ 0 h 119"/>
                  <a:gd name="T14" fmla="*/ 2147483646 w 56"/>
                  <a:gd name="T15" fmla="*/ 0 h 119"/>
                  <a:gd name="T16" fmla="*/ 2147483646 w 56"/>
                  <a:gd name="T17" fmla="*/ 2147483646 h 119"/>
                  <a:gd name="T18" fmla="*/ 2147483646 w 56"/>
                  <a:gd name="T19" fmla="*/ 2147483646 h 119"/>
                  <a:gd name="T20" fmla="*/ 2147483646 w 56"/>
                  <a:gd name="T21" fmla="*/ 2147483646 h 119"/>
                  <a:gd name="T22" fmla="*/ 2147483646 w 56"/>
                  <a:gd name="T23" fmla="*/ 2147483646 h 119"/>
                  <a:gd name="T24" fmla="*/ 2147483646 w 56"/>
                  <a:gd name="T25" fmla="*/ 2147483646 h 119"/>
                  <a:gd name="T26" fmla="*/ 2147483646 w 56"/>
                  <a:gd name="T27" fmla="*/ 2147483646 h 119"/>
                  <a:gd name="T28" fmla="*/ 2147483646 w 56"/>
                  <a:gd name="T29" fmla="*/ 2147483646 h 119"/>
                  <a:gd name="T30" fmla="*/ 2147483646 w 56"/>
                  <a:gd name="T31" fmla="*/ 2147483646 h 119"/>
                  <a:gd name="T32" fmla="*/ 0 w 56"/>
                  <a:gd name="T33" fmla="*/ 2147483646 h 119"/>
                  <a:gd name="T34" fmla="*/ 2147483646 w 56"/>
                  <a:gd name="T35" fmla="*/ 2147483646 h 119"/>
                  <a:gd name="T36" fmla="*/ 2147483646 w 56"/>
                  <a:gd name="T37" fmla="*/ 2147483646 h 119"/>
                  <a:gd name="T38" fmla="*/ 2147483646 w 56"/>
                  <a:gd name="T39" fmla="*/ 2147483646 h 119"/>
                  <a:gd name="T40" fmla="*/ 2147483646 w 56"/>
                  <a:gd name="T41" fmla="*/ 2147483646 h 119"/>
                  <a:gd name="T42" fmla="*/ 2147483646 w 56"/>
                  <a:gd name="T43" fmla="*/ 2147483646 h 119"/>
                  <a:gd name="T44" fmla="*/ 2147483646 w 56"/>
                  <a:gd name="T45" fmla="*/ 2147483646 h 119"/>
                  <a:gd name="T46" fmla="*/ 2147483646 w 56"/>
                  <a:gd name="T47" fmla="*/ 2147483646 h 119"/>
                  <a:gd name="T48" fmla="*/ 2147483646 w 56"/>
                  <a:gd name="T49" fmla="*/ 2147483646 h 119"/>
                  <a:gd name="T50" fmla="*/ 2147483646 w 56"/>
                  <a:gd name="T51" fmla="*/ 2147483646 h 119"/>
                  <a:gd name="T52" fmla="*/ 2147483646 w 56"/>
                  <a:gd name="T53" fmla="*/ 2147483646 h 119"/>
                  <a:gd name="T54" fmla="*/ 2147483646 w 56"/>
                  <a:gd name="T55" fmla="*/ 2147483646 h 119"/>
                  <a:gd name="T56" fmla="*/ 2147483646 w 56"/>
                  <a:gd name="T57" fmla="*/ 2147483646 h 119"/>
                  <a:gd name="T58" fmla="*/ 2147483646 w 56"/>
                  <a:gd name="T59" fmla="*/ 2147483646 h 119"/>
                  <a:gd name="T60" fmla="*/ 2147483646 w 56"/>
                  <a:gd name="T61" fmla="*/ 2147483646 h 119"/>
                  <a:gd name="T62" fmla="*/ 2147483646 w 56"/>
                  <a:gd name="T63" fmla="*/ 2147483646 h 119"/>
                  <a:gd name="T64" fmla="*/ 2147483646 w 56"/>
                  <a:gd name="T65" fmla="*/ 2147483646 h 119"/>
                  <a:gd name="T66" fmla="*/ 2147483646 w 56"/>
                  <a:gd name="T67" fmla="*/ 2147483646 h 119"/>
                  <a:gd name="T68" fmla="*/ 2147483646 w 56"/>
                  <a:gd name="T69" fmla="*/ 2147483646 h 119"/>
                  <a:gd name="T70" fmla="*/ 2147483646 w 56"/>
                  <a:gd name="T71" fmla="*/ 2147483646 h 119"/>
                  <a:gd name="T72" fmla="*/ 2147483646 w 56"/>
                  <a:gd name="T73" fmla="*/ 2147483646 h 119"/>
                  <a:gd name="T74" fmla="*/ 2147483646 w 56"/>
                  <a:gd name="T75" fmla="*/ 2147483646 h 1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6" h="119">
                    <a:moveTo>
                      <a:pt x="47" y="11"/>
                    </a:moveTo>
                    <a:lnTo>
                      <a:pt x="47" y="11"/>
                    </a:lnTo>
                    <a:lnTo>
                      <a:pt x="56" y="1"/>
                    </a:lnTo>
                    <a:lnTo>
                      <a:pt x="42" y="0"/>
                    </a:lnTo>
                    <a:lnTo>
                      <a:pt x="35" y="0"/>
                    </a:lnTo>
                    <a:lnTo>
                      <a:pt x="28" y="3"/>
                    </a:lnTo>
                    <a:lnTo>
                      <a:pt x="22" y="8"/>
                    </a:lnTo>
                    <a:lnTo>
                      <a:pt x="16" y="15"/>
                    </a:lnTo>
                    <a:lnTo>
                      <a:pt x="10" y="23"/>
                    </a:lnTo>
                    <a:lnTo>
                      <a:pt x="6" y="33"/>
                    </a:lnTo>
                    <a:lnTo>
                      <a:pt x="3" y="44"/>
                    </a:lnTo>
                    <a:lnTo>
                      <a:pt x="2" y="55"/>
                    </a:lnTo>
                    <a:lnTo>
                      <a:pt x="0" y="67"/>
                    </a:lnTo>
                    <a:lnTo>
                      <a:pt x="2" y="78"/>
                    </a:lnTo>
                    <a:lnTo>
                      <a:pt x="3" y="87"/>
                    </a:lnTo>
                    <a:lnTo>
                      <a:pt x="7" y="97"/>
                    </a:lnTo>
                    <a:lnTo>
                      <a:pt x="10" y="105"/>
                    </a:lnTo>
                    <a:lnTo>
                      <a:pt x="16" y="111"/>
                    </a:lnTo>
                    <a:lnTo>
                      <a:pt x="21" y="114"/>
                    </a:lnTo>
                    <a:lnTo>
                      <a:pt x="27" y="116"/>
                    </a:lnTo>
                    <a:lnTo>
                      <a:pt x="34" y="119"/>
                    </a:lnTo>
                    <a:lnTo>
                      <a:pt x="35" y="119"/>
                    </a:lnTo>
                    <a:lnTo>
                      <a:pt x="31" y="107"/>
                    </a:lnTo>
                    <a:lnTo>
                      <a:pt x="28" y="93"/>
                    </a:lnTo>
                    <a:lnTo>
                      <a:pt x="27" y="79"/>
                    </a:lnTo>
                    <a:lnTo>
                      <a:pt x="28" y="64"/>
                    </a:lnTo>
                    <a:lnTo>
                      <a:pt x="31" y="50"/>
                    </a:lnTo>
                    <a:lnTo>
                      <a:pt x="35" y="36"/>
                    </a:lnTo>
                    <a:lnTo>
                      <a:pt x="40" y="23"/>
                    </a:lnTo>
                    <a:lnTo>
                      <a:pt x="47" y="11"/>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40">
                <a:extLst>
                  <a:ext uri="{FF2B5EF4-FFF2-40B4-BE49-F238E27FC236}">
                    <a16:creationId xmlns:a16="http://schemas.microsoft.com/office/drawing/2014/main" id="{B1E2BFD3-365F-4799-B0FD-77136EC947AA}"/>
                  </a:ext>
                </a:extLst>
              </p:cNvPr>
              <p:cNvSpPr>
                <a:spLocks/>
              </p:cNvSpPr>
              <p:nvPr/>
            </p:nvSpPr>
            <p:spPr bwMode="auto">
              <a:xfrm>
                <a:off x="922338" y="6238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89" name="Freeform 141">
                <a:extLst>
                  <a:ext uri="{FF2B5EF4-FFF2-40B4-BE49-F238E27FC236}">
                    <a16:creationId xmlns:a16="http://schemas.microsoft.com/office/drawing/2014/main" id="{149C4229-F67D-4830-A1AD-C5FBB0A4F110}"/>
                  </a:ext>
                </a:extLst>
              </p:cNvPr>
              <p:cNvSpPr>
                <a:spLocks/>
              </p:cNvSpPr>
              <p:nvPr/>
            </p:nvSpPr>
            <p:spPr bwMode="auto">
              <a:xfrm>
                <a:off x="920750" y="6238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0" name="Freeform 142">
                <a:extLst>
                  <a:ext uri="{FF2B5EF4-FFF2-40B4-BE49-F238E27FC236}">
                    <a16:creationId xmlns:a16="http://schemas.microsoft.com/office/drawing/2014/main" id="{9CA5E09C-0443-4987-B831-390C5A925361}"/>
                  </a:ext>
                </a:extLst>
              </p:cNvPr>
              <p:cNvSpPr>
                <a:spLocks/>
              </p:cNvSpPr>
              <p:nvPr/>
            </p:nvSpPr>
            <p:spPr bwMode="auto">
              <a:xfrm>
                <a:off x="920750" y="6254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1" name="Freeform 143">
                <a:extLst>
                  <a:ext uri="{FF2B5EF4-FFF2-40B4-BE49-F238E27FC236}">
                    <a16:creationId xmlns:a16="http://schemas.microsoft.com/office/drawing/2014/main" id="{55CD6D06-001E-4667-A8A8-231D5A999F2C}"/>
                  </a:ext>
                </a:extLst>
              </p:cNvPr>
              <p:cNvSpPr>
                <a:spLocks/>
              </p:cNvSpPr>
              <p:nvPr/>
            </p:nvSpPr>
            <p:spPr bwMode="auto">
              <a:xfrm>
                <a:off x="1041400" y="6064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2" name="Freeform 144">
                <a:extLst>
                  <a:ext uri="{FF2B5EF4-FFF2-40B4-BE49-F238E27FC236}">
                    <a16:creationId xmlns:a16="http://schemas.microsoft.com/office/drawing/2014/main" id="{B17CDFB9-1FAB-4A5B-9BE6-79A79467547C}"/>
                  </a:ext>
                </a:extLst>
              </p:cNvPr>
              <p:cNvSpPr>
                <a:spLocks/>
              </p:cNvSpPr>
              <p:nvPr/>
            </p:nvSpPr>
            <p:spPr bwMode="auto">
              <a:xfrm>
                <a:off x="1042988" y="6080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3" name="Freeform 145">
                <a:extLst>
                  <a:ext uri="{FF2B5EF4-FFF2-40B4-BE49-F238E27FC236}">
                    <a16:creationId xmlns:a16="http://schemas.microsoft.com/office/drawing/2014/main" id="{64C0BFBE-467B-42D2-AF8F-30A938CF564F}"/>
                  </a:ext>
                </a:extLst>
              </p:cNvPr>
              <p:cNvSpPr>
                <a:spLocks/>
              </p:cNvSpPr>
              <p:nvPr/>
            </p:nvSpPr>
            <p:spPr bwMode="auto">
              <a:xfrm>
                <a:off x="1046163" y="6096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4" name="Freeform 146">
                <a:extLst>
                  <a:ext uri="{FF2B5EF4-FFF2-40B4-BE49-F238E27FC236}">
                    <a16:creationId xmlns:a16="http://schemas.microsoft.com/office/drawing/2014/main" id="{BE4ADB69-660D-4C5D-8037-5E7C01E7AE2B}"/>
                  </a:ext>
                </a:extLst>
              </p:cNvPr>
              <p:cNvSpPr>
                <a:spLocks/>
              </p:cNvSpPr>
              <p:nvPr/>
            </p:nvSpPr>
            <p:spPr bwMode="auto">
              <a:xfrm>
                <a:off x="1047750" y="60960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5" name="Freeform 147">
                <a:extLst>
                  <a:ext uri="{FF2B5EF4-FFF2-40B4-BE49-F238E27FC236}">
                    <a16:creationId xmlns:a16="http://schemas.microsoft.com/office/drawing/2014/main" id="{96E70CDF-BB92-4C18-A322-8CE0373C2EAB}"/>
                  </a:ext>
                </a:extLst>
              </p:cNvPr>
              <p:cNvSpPr>
                <a:spLocks/>
              </p:cNvSpPr>
              <p:nvPr/>
            </p:nvSpPr>
            <p:spPr bwMode="auto">
              <a:xfrm>
                <a:off x="1019175"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6" name="Freeform 148">
                <a:extLst>
                  <a:ext uri="{FF2B5EF4-FFF2-40B4-BE49-F238E27FC236}">
                    <a16:creationId xmlns:a16="http://schemas.microsoft.com/office/drawing/2014/main" id="{47101E45-731F-477D-B2C4-C16FB737D1E7}"/>
                  </a:ext>
                </a:extLst>
              </p:cNvPr>
              <p:cNvSpPr>
                <a:spLocks/>
              </p:cNvSpPr>
              <p:nvPr/>
            </p:nvSpPr>
            <p:spPr bwMode="auto">
              <a:xfrm>
                <a:off x="1035050" y="6032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7" name="Freeform 149">
                <a:extLst>
                  <a:ext uri="{FF2B5EF4-FFF2-40B4-BE49-F238E27FC236}">
                    <a16:creationId xmlns:a16="http://schemas.microsoft.com/office/drawing/2014/main" id="{2351CDE8-088A-4F32-A26F-2963E91E0EA4}"/>
                  </a:ext>
                </a:extLst>
              </p:cNvPr>
              <p:cNvSpPr>
                <a:spLocks/>
              </p:cNvSpPr>
              <p:nvPr/>
            </p:nvSpPr>
            <p:spPr bwMode="auto">
              <a:xfrm>
                <a:off x="1031875" y="6016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8" name="Freeform 150">
                <a:extLst>
                  <a:ext uri="{FF2B5EF4-FFF2-40B4-BE49-F238E27FC236}">
                    <a16:creationId xmlns:a16="http://schemas.microsoft.com/office/drawing/2014/main" id="{EE2AB033-4390-464B-8AE7-602E4853117F}"/>
                  </a:ext>
                </a:extLst>
              </p:cNvPr>
              <p:cNvSpPr>
                <a:spLocks/>
              </p:cNvSpPr>
              <p:nvPr/>
            </p:nvSpPr>
            <p:spPr bwMode="auto">
              <a:xfrm>
                <a:off x="863600" y="596900"/>
                <a:ext cx="142875" cy="295275"/>
              </a:xfrm>
              <a:custGeom>
                <a:avLst/>
                <a:gdLst>
                  <a:gd name="T0" fmla="*/ 2147483646 w 90"/>
                  <a:gd name="T1" fmla="*/ 2147483646 h 186"/>
                  <a:gd name="T2" fmla="*/ 2147483646 w 90"/>
                  <a:gd name="T3" fmla="*/ 2147483646 h 186"/>
                  <a:gd name="T4" fmla="*/ 2147483646 w 90"/>
                  <a:gd name="T5" fmla="*/ 2147483646 h 186"/>
                  <a:gd name="T6" fmla="*/ 2147483646 w 90"/>
                  <a:gd name="T7" fmla="*/ 2147483646 h 186"/>
                  <a:gd name="T8" fmla="*/ 2147483646 w 90"/>
                  <a:gd name="T9" fmla="*/ 2147483646 h 186"/>
                  <a:gd name="T10" fmla="*/ 2147483646 w 90"/>
                  <a:gd name="T11" fmla="*/ 2147483646 h 186"/>
                  <a:gd name="T12" fmla="*/ 2147483646 w 90"/>
                  <a:gd name="T13" fmla="*/ 2147483646 h 186"/>
                  <a:gd name="T14" fmla="*/ 2147483646 w 90"/>
                  <a:gd name="T15" fmla="*/ 2147483646 h 186"/>
                  <a:gd name="T16" fmla="*/ 2147483646 w 90"/>
                  <a:gd name="T17" fmla="*/ 2147483646 h 186"/>
                  <a:gd name="T18" fmla="*/ 2147483646 w 90"/>
                  <a:gd name="T19" fmla="*/ 2147483646 h 186"/>
                  <a:gd name="T20" fmla="*/ 2147483646 w 90"/>
                  <a:gd name="T21" fmla="*/ 2147483646 h 186"/>
                  <a:gd name="T22" fmla="*/ 2147483646 w 90"/>
                  <a:gd name="T23" fmla="*/ 2147483646 h 186"/>
                  <a:gd name="T24" fmla="*/ 2147483646 w 90"/>
                  <a:gd name="T25" fmla="*/ 2147483646 h 186"/>
                  <a:gd name="T26" fmla="*/ 2147483646 w 90"/>
                  <a:gd name="T27" fmla="*/ 2147483646 h 186"/>
                  <a:gd name="T28" fmla="*/ 2147483646 w 90"/>
                  <a:gd name="T29" fmla="*/ 0 h 186"/>
                  <a:gd name="T30" fmla="*/ 2147483646 w 90"/>
                  <a:gd name="T31" fmla="*/ 0 h 186"/>
                  <a:gd name="T32" fmla="*/ 2147483646 w 90"/>
                  <a:gd name="T33" fmla="*/ 0 h 186"/>
                  <a:gd name="T34" fmla="*/ 2147483646 w 90"/>
                  <a:gd name="T35" fmla="*/ 0 h 186"/>
                  <a:gd name="T36" fmla="*/ 2147483646 w 90"/>
                  <a:gd name="T37" fmla="*/ 2147483646 h 186"/>
                  <a:gd name="T38" fmla="*/ 2147483646 w 90"/>
                  <a:gd name="T39" fmla="*/ 2147483646 h 186"/>
                  <a:gd name="T40" fmla="*/ 2147483646 w 90"/>
                  <a:gd name="T41" fmla="*/ 2147483646 h 186"/>
                  <a:gd name="T42" fmla="*/ 2147483646 w 90"/>
                  <a:gd name="T43" fmla="*/ 2147483646 h 186"/>
                  <a:gd name="T44" fmla="*/ 2147483646 w 90"/>
                  <a:gd name="T45" fmla="*/ 2147483646 h 186"/>
                  <a:gd name="T46" fmla="*/ 2147483646 w 90"/>
                  <a:gd name="T47" fmla="*/ 2147483646 h 186"/>
                  <a:gd name="T48" fmla="*/ 2147483646 w 90"/>
                  <a:gd name="T49" fmla="*/ 2147483646 h 186"/>
                  <a:gd name="T50" fmla="*/ 2147483646 w 90"/>
                  <a:gd name="T51" fmla="*/ 2147483646 h 186"/>
                  <a:gd name="T52" fmla="*/ 2147483646 w 90"/>
                  <a:gd name="T53" fmla="*/ 2147483646 h 186"/>
                  <a:gd name="T54" fmla="*/ 2147483646 w 90"/>
                  <a:gd name="T55" fmla="*/ 2147483646 h 186"/>
                  <a:gd name="T56" fmla="*/ 2147483646 w 90"/>
                  <a:gd name="T57" fmla="*/ 2147483646 h 186"/>
                  <a:gd name="T58" fmla="*/ 2147483646 w 90"/>
                  <a:gd name="T59" fmla="*/ 2147483646 h 186"/>
                  <a:gd name="T60" fmla="*/ 2147483646 w 90"/>
                  <a:gd name="T61" fmla="*/ 2147483646 h 186"/>
                  <a:gd name="T62" fmla="*/ 2147483646 w 90"/>
                  <a:gd name="T63" fmla="*/ 2147483646 h 186"/>
                  <a:gd name="T64" fmla="*/ 0 w 90"/>
                  <a:gd name="T65" fmla="*/ 2147483646 h 186"/>
                  <a:gd name="T66" fmla="*/ 2147483646 w 90"/>
                  <a:gd name="T67" fmla="*/ 2147483646 h 186"/>
                  <a:gd name="T68" fmla="*/ 2147483646 w 90"/>
                  <a:gd name="T69" fmla="*/ 2147483646 h 186"/>
                  <a:gd name="T70" fmla="*/ 2147483646 w 90"/>
                  <a:gd name="T71" fmla="*/ 2147483646 h 186"/>
                  <a:gd name="T72" fmla="*/ 2147483646 w 90"/>
                  <a:gd name="T73" fmla="*/ 2147483646 h 186"/>
                  <a:gd name="T74" fmla="*/ 2147483646 w 90"/>
                  <a:gd name="T75" fmla="*/ 2147483646 h 186"/>
                  <a:gd name="T76" fmla="*/ 2147483646 w 90"/>
                  <a:gd name="T77" fmla="*/ 2147483646 h 186"/>
                  <a:gd name="T78" fmla="*/ 2147483646 w 90"/>
                  <a:gd name="T79" fmla="*/ 2147483646 h 186"/>
                  <a:gd name="T80" fmla="*/ 2147483646 w 90"/>
                  <a:gd name="T81" fmla="*/ 2147483646 h 186"/>
                  <a:gd name="T82" fmla="*/ 2147483646 w 90"/>
                  <a:gd name="T83" fmla="*/ 2147483646 h 186"/>
                  <a:gd name="T84" fmla="*/ 2147483646 w 90"/>
                  <a:gd name="T85" fmla="*/ 2147483646 h 186"/>
                  <a:gd name="T86" fmla="*/ 2147483646 w 90"/>
                  <a:gd name="T87" fmla="*/ 2147483646 h 186"/>
                  <a:gd name="T88" fmla="*/ 2147483646 w 90"/>
                  <a:gd name="T89" fmla="*/ 2147483646 h 186"/>
                  <a:gd name="T90" fmla="*/ 2147483646 w 90"/>
                  <a:gd name="T91" fmla="*/ 2147483646 h 186"/>
                  <a:gd name="T92" fmla="*/ 2147483646 w 90"/>
                  <a:gd name="T93" fmla="*/ 2147483646 h 186"/>
                  <a:gd name="T94" fmla="*/ 2147483646 w 90"/>
                  <a:gd name="T95" fmla="*/ 2147483646 h 186"/>
                  <a:gd name="T96" fmla="*/ 2147483646 w 90"/>
                  <a:gd name="T97" fmla="*/ 2147483646 h 186"/>
                  <a:gd name="T98" fmla="*/ 2147483646 w 90"/>
                  <a:gd name="T99" fmla="*/ 2147483646 h 186"/>
                  <a:gd name="T100" fmla="*/ 2147483646 w 90"/>
                  <a:gd name="T101" fmla="*/ 2147483646 h 186"/>
                  <a:gd name="T102" fmla="*/ 2147483646 w 90"/>
                  <a:gd name="T103" fmla="*/ 2147483646 h 186"/>
                  <a:gd name="T104" fmla="*/ 2147483646 w 90"/>
                  <a:gd name="T105" fmla="*/ 2147483646 h 1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0" h="186">
                    <a:moveTo>
                      <a:pt x="40" y="157"/>
                    </a:moveTo>
                    <a:lnTo>
                      <a:pt x="40" y="157"/>
                    </a:lnTo>
                    <a:lnTo>
                      <a:pt x="34" y="142"/>
                    </a:lnTo>
                    <a:lnTo>
                      <a:pt x="32" y="125"/>
                    </a:lnTo>
                    <a:lnTo>
                      <a:pt x="30" y="107"/>
                    </a:lnTo>
                    <a:lnTo>
                      <a:pt x="32" y="89"/>
                    </a:lnTo>
                    <a:lnTo>
                      <a:pt x="34" y="71"/>
                    </a:lnTo>
                    <a:lnTo>
                      <a:pt x="40" y="54"/>
                    </a:lnTo>
                    <a:lnTo>
                      <a:pt x="47" y="38"/>
                    </a:lnTo>
                    <a:lnTo>
                      <a:pt x="55" y="24"/>
                    </a:lnTo>
                    <a:lnTo>
                      <a:pt x="63" y="14"/>
                    </a:lnTo>
                    <a:lnTo>
                      <a:pt x="72" y="7"/>
                    </a:lnTo>
                    <a:lnTo>
                      <a:pt x="81" y="3"/>
                    </a:lnTo>
                    <a:lnTo>
                      <a:pt x="90" y="0"/>
                    </a:lnTo>
                    <a:lnTo>
                      <a:pt x="80" y="1"/>
                    </a:lnTo>
                    <a:lnTo>
                      <a:pt x="69" y="4"/>
                    </a:lnTo>
                    <a:lnTo>
                      <a:pt x="59" y="7"/>
                    </a:lnTo>
                    <a:lnTo>
                      <a:pt x="48" y="11"/>
                    </a:lnTo>
                    <a:lnTo>
                      <a:pt x="38" y="17"/>
                    </a:lnTo>
                    <a:lnTo>
                      <a:pt x="29" y="22"/>
                    </a:lnTo>
                    <a:lnTo>
                      <a:pt x="20" y="32"/>
                    </a:lnTo>
                    <a:lnTo>
                      <a:pt x="13" y="44"/>
                    </a:lnTo>
                    <a:lnTo>
                      <a:pt x="8" y="57"/>
                    </a:lnTo>
                    <a:lnTo>
                      <a:pt x="4" y="71"/>
                    </a:lnTo>
                    <a:lnTo>
                      <a:pt x="1" y="85"/>
                    </a:lnTo>
                    <a:lnTo>
                      <a:pt x="0" y="100"/>
                    </a:lnTo>
                    <a:lnTo>
                      <a:pt x="1" y="114"/>
                    </a:lnTo>
                    <a:lnTo>
                      <a:pt x="4" y="128"/>
                    </a:lnTo>
                    <a:lnTo>
                      <a:pt x="8" y="140"/>
                    </a:lnTo>
                    <a:lnTo>
                      <a:pt x="11" y="147"/>
                    </a:lnTo>
                    <a:lnTo>
                      <a:pt x="15" y="153"/>
                    </a:lnTo>
                    <a:lnTo>
                      <a:pt x="19" y="158"/>
                    </a:lnTo>
                    <a:lnTo>
                      <a:pt x="23" y="161"/>
                    </a:lnTo>
                    <a:lnTo>
                      <a:pt x="33" y="168"/>
                    </a:lnTo>
                    <a:lnTo>
                      <a:pt x="43" y="175"/>
                    </a:lnTo>
                    <a:lnTo>
                      <a:pt x="55" y="182"/>
                    </a:lnTo>
                    <a:lnTo>
                      <a:pt x="66" y="186"/>
                    </a:lnTo>
                    <a:lnTo>
                      <a:pt x="59" y="182"/>
                    </a:lnTo>
                    <a:lnTo>
                      <a:pt x="52" y="176"/>
                    </a:lnTo>
                    <a:lnTo>
                      <a:pt x="45" y="168"/>
                    </a:lnTo>
                    <a:lnTo>
                      <a:pt x="40" y="157"/>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51">
                <a:extLst>
                  <a:ext uri="{FF2B5EF4-FFF2-40B4-BE49-F238E27FC236}">
                    <a16:creationId xmlns:a16="http://schemas.microsoft.com/office/drawing/2014/main" id="{ACCCE840-7204-479E-B130-F54FBC1BAB80}"/>
                  </a:ext>
                </a:extLst>
              </p:cNvPr>
              <p:cNvSpPr>
                <a:spLocks/>
              </p:cNvSpPr>
              <p:nvPr/>
            </p:nvSpPr>
            <p:spPr bwMode="auto">
              <a:xfrm>
                <a:off x="1022350" y="5984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0" name="Freeform 152">
                <a:extLst>
                  <a:ext uri="{FF2B5EF4-FFF2-40B4-BE49-F238E27FC236}">
                    <a16:creationId xmlns:a16="http://schemas.microsoft.com/office/drawing/2014/main" id="{BFF0298C-BD41-4A89-B188-9A5698C8749C}"/>
                  </a:ext>
                </a:extLst>
              </p:cNvPr>
              <p:cNvSpPr>
                <a:spLocks/>
              </p:cNvSpPr>
              <p:nvPr/>
            </p:nvSpPr>
            <p:spPr bwMode="auto">
              <a:xfrm>
                <a:off x="1030288" y="6016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1" name="Freeform 153">
                <a:extLst>
                  <a:ext uri="{FF2B5EF4-FFF2-40B4-BE49-F238E27FC236}">
                    <a16:creationId xmlns:a16="http://schemas.microsoft.com/office/drawing/2014/main" id="{D5F6C02F-DE80-4D98-BEED-A46971D74F1B}"/>
                  </a:ext>
                </a:extLst>
              </p:cNvPr>
              <p:cNvSpPr>
                <a:spLocks/>
              </p:cNvSpPr>
              <p:nvPr/>
            </p:nvSpPr>
            <p:spPr bwMode="auto">
              <a:xfrm>
                <a:off x="1036638" y="6032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2" name="Freeform 154">
                <a:extLst>
                  <a:ext uri="{FF2B5EF4-FFF2-40B4-BE49-F238E27FC236}">
                    <a16:creationId xmlns:a16="http://schemas.microsoft.com/office/drawing/2014/main" id="{F0977832-8640-469E-9175-AA5837953F0F}"/>
                  </a:ext>
                </a:extLst>
              </p:cNvPr>
              <p:cNvSpPr>
                <a:spLocks/>
              </p:cNvSpPr>
              <p:nvPr/>
            </p:nvSpPr>
            <p:spPr bwMode="auto">
              <a:xfrm>
                <a:off x="1068388" y="635000"/>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3" name="Freeform 155">
                <a:extLst>
                  <a:ext uri="{FF2B5EF4-FFF2-40B4-BE49-F238E27FC236}">
                    <a16:creationId xmlns:a16="http://schemas.microsoft.com/office/drawing/2014/main" id="{8628BBB7-EDDD-4692-A8DE-6B7055BCCEFF}"/>
                  </a:ext>
                </a:extLst>
              </p:cNvPr>
              <p:cNvSpPr>
                <a:spLocks/>
              </p:cNvSpPr>
              <p:nvPr/>
            </p:nvSpPr>
            <p:spPr bwMode="auto">
              <a:xfrm>
                <a:off x="1068388" y="636588"/>
                <a:ext cx="1588" cy="1588"/>
              </a:xfrm>
              <a:custGeom>
                <a:avLst/>
                <a:gdLst>
                  <a:gd name="T0" fmla="*/ 0 w 1"/>
                  <a:gd name="T1" fmla="*/ 0 h 1"/>
                  <a:gd name="T2" fmla="*/ 0 w 1"/>
                  <a:gd name="T3" fmla="*/ 0 h 1"/>
                  <a:gd name="T4" fmla="*/ 2147483646 w 1"/>
                  <a:gd name="T5" fmla="*/ 2147483646 h 1"/>
                  <a:gd name="T6" fmla="*/ 2147483646 w 1"/>
                  <a:gd name="T7" fmla="*/ 2147483646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lnTo>
                      <a:pt x="1"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4" name="Freeform 156">
                <a:extLst>
                  <a:ext uri="{FF2B5EF4-FFF2-40B4-BE49-F238E27FC236}">
                    <a16:creationId xmlns:a16="http://schemas.microsoft.com/office/drawing/2014/main" id="{B144183D-B7A6-4D91-8560-403DB14A3323}"/>
                  </a:ext>
                </a:extLst>
              </p:cNvPr>
              <p:cNvSpPr>
                <a:spLocks/>
              </p:cNvSpPr>
              <p:nvPr/>
            </p:nvSpPr>
            <p:spPr bwMode="auto">
              <a:xfrm>
                <a:off x="1069975" y="6413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5" name="Freeform 157">
                <a:extLst>
                  <a:ext uri="{FF2B5EF4-FFF2-40B4-BE49-F238E27FC236}">
                    <a16:creationId xmlns:a16="http://schemas.microsoft.com/office/drawing/2014/main" id="{6488DA6C-0508-4DBC-AE15-7F0C98A3E296}"/>
                  </a:ext>
                </a:extLst>
              </p:cNvPr>
              <p:cNvSpPr>
                <a:spLocks/>
              </p:cNvSpPr>
              <p:nvPr/>
            </p:nvSpPr>
            <p:spPr bwMode="auto">
              <a:xfrm>
                <a:off x="1065213" y="6318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6" name="Freeform 158">
                <a:extLst>
                  <a:ext uri="{FF2B5EF4-FFF2-40B4-BE49-F238E27FC236}">
                    <a16:creationId xmlns:a16="http://schemas.microsoft.com/office/drawing/2014/main" id="{A27CD596-8384-48AF-B1C8-F5FC848084CD}"/>
                  </a:ext>
                </a:extLst>
              </p:cNvPr>
              <p:cNvSpPr>
                <a:spLocks/>
              </p:cNvSpPr>
              <p:nvPr/>
            </p:nvSpPr>
            <p:spPr bwMode="auto">
              <a:xfrm>
                <a:off x="1071563" y="642938"/>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7" name="Freeform 159">
                <a:extLst>
                  <a:ext uri="{FF2B5EF4-FFF2-40B4-BE49-F238E27FC236}">
                    <a16:creationId xmlns:a16="http://schemas.microsoft.com/office/drawing/2014/main" id="{63F934DA-1856-4D21-B0BA-76A3C2B32B96}"/>
                  </a:ext>
                </a:extLst>
              </p:cNvPr>
              <p:cNvSpPr>
                <a:spLocks/>
              </p:cNvSpPr>
              <p:nvPr/>
            </p:nvSpPr>
            <p:spPr bwMode="auto">
              <a:xfrm>
                <a:off x="1058863" y="623888"/>
                <a:ext cx="3175" cy="1588"/>
              </a:xfrm>
              <a:custGeom>
                <a:avLst/>
                <a:gdLst>
                  <a:gd name="T0" fmla="*/ 0 w 2"/>
                  <a:gd name="T1" fmla="*/ 0 h 1"/>
                  <a:gd name="T2" fmla="*/ 0 w 2"/>
                  <a:gd name="T3" fmla="*/ 0 h 1"/>
                  <a:gd name="T4" fmla="*/ 2147483646 w 2"/>
                  <a:gd name="T5" fmla="*/ 2147483646 h 1"/>
                  <a:gd name="T6" fmla="*/ 2147483646 w 2"/>
                  <a:gd name="T7" fmla="*/ 2147483646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0" y="0"/>
                    </a:moveTo>
                    <a:lnTo>
                      <a:pt x="0" y="0"/>
                    </a:lnTo>
                    <a:lnTo>
                      <a:pt x="2"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8" name="Freeform 160">
                <a:extLst>
                  <a:ext uri="{FF2B5EF4-FFF2-40B4-BE49-F238E27FC236}">
                    <a16:creationId xmlns:a16="http://schemas.microsoft.com/office/drawing/2014/main" id="{3EE0B243-6933-4F2C-B973-884CC7FEF9EE}"/>
                  </a:ext>
                </a:extLst>
              </p:cNvPr>
              <p:cNvSpPr>
                <a:spLocks/>
              </p:cNvSpPr>
              <p:nvPr/>
            </p:nvSpPr>
            <p:spPr bwMode="auto">
              <a:xfrm>
                <a:off x="1062038" y="625475"/>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9" name="Freeform 161">
                <a:extLst>
                  <a:ext uri="{FF2B5EF4-FFF2-40B4-BE49-F238E27FC236}">
                    <a16:creationId xmlns:a16="http://schemas.microsoft.com/office/drawing/2014/main" id="{DD5002D3-AECB-4B2E-B80C-C6E1BEBF4649}"/>
                  </a:ext>
                </a:extLst>
              </p:cNvPr>
              <p:cNvSpPr>
                <a:spLocks/>
              </p:cNvSpPr>
              <p:nvPr/>
            </p:nvSpPr>
            <p:spPr bwMode="auto">
              <a:xfrm>
                <a:off x="1057275" y="6191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0" name="Freeform 162">
                <a:extLst>
                  <a:ext uri="{FF2B5EF4-FFF2-40B4-BE49-F238E27FC236}">
                    <a16:creationId xmlns:a16="http://schemas.microsoft.com/office/drawing/2014/main" id="{88115325-8C66-496B-824A-02832BF44BC9}"/>
                  </a:ext>
                </a:extLst>
              </p:cNvPr>
              <p:cNvSpPr>
                <a:spLocks/>
              </p:cNvSpPr>
              <p:nvPr/>
            </p:nvSpPr>
            <p:spPr bwMode="auto">
              <a:xfrm>
                <a:off x="1057275" y="620713"/>
                <a:ext cx="1588" cy="3175"/>
              </a:xfrm>
              <a:custGeom>
                <a:avLst/>
                <a:gdLst>
                  <a:gd name="T0" fmla="*/ 0 w 1"/>
                  <a:gd name="T1" fmla="*/ 0 h 2"/>
                  <a:gd name="T2" fmla="*/ 0 w 1"/>
                  <a:gd name="T3" fmla="*/ 0 h 2"/>
                  <a:gd name="T4" fmla="*/ 2147483646 w 1"/>
                  <a:gd name="T5" fmla="*/ 2147483646 h 2"/>
                  <a:gd name="T6" fmla="*/ 2147483646 w 1"/>
                  <a:gd name="T7" fmla="*/ 2147483646 h 2"/>
                  <a:gd name="T8" fmla="*/ 0 w 1"/>
                  <a:gd name="T9" fmla="*/ 0 h 2"/>
                  <a:gd name="T10" fmla="*/ 0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0" y="0"/>
                    </a:moveTo>
                    <a:lnTo>
                      <a:pt x="0" y="0"/>
                    </a:lnTo>
                    <a:lnTo>
                      <a:pt x="1"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1" name="Freeform 163">
                <a:extLst>
                  <a:ext uri="{FF2B5EF4-FFF2-40B4-BE49-F238E27FC236}">
                    <a16:creationId xmlns:a16="http://schemas.microsoft.com/office/drawing/2014/main" id="{6EF1E54E-AFB5-4898-B344-1F5878D9D1A6}"/>
                  </a:ext>
                </a:extLst>
              </p:cNvPr>
              <p:cNvSpPr>
                <a:spLocks/>
              </p:cNvSpPr>
              <p:nvPr/>
            </p:nvSpPr>
            <p:spPr bwMode="auto">
              <a:xfrm>
                <a:off x="1054100" y="6175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2" name="Freeform 164">
                <a:extLst>
                  <a:ext uri="{FF2B5EF4-FFF2-40B4-BE49-F238E27FC236}">
                    <a16:creationId xmlns:a16="http://schemas.microsoft.com/office/drawing/2014/main" id="{C15F7D8E-B7DB-4676-A869-95DB1A85F1FB}"/>
                  </a:ext>
                </a:extLst>
              </p:cNvPr>
              <p:cNvSpPr>
                <a:spLocks/>
              </p:cNvSpPr>
              <p:nvPr/>
            </p:nvSpPr>
            <p:spPr bwMode="auto">
              <a:xfrm>
                <a:off x="1050925" y="6127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3" name="Freeform 165">
                <a:extLst>
                  <a:ext uri="{FF2B5EF4-FFF2-40B4-BE49-F238E27FC236}">
                    <a16:creationId xmlns:a16="http://schemas.microsoft.com/office/drawing/2014/main" id="{EA95FCB1-31CE-41ED-997D-DA90FBE92A37}"/>
                  </a:ext>
                </a:extLst>
              </p:cNvPr>
              <p:cNvSpPr>
                <a:spLocks/>
              </p:cNvSpPr>
              <p:nvPr/>
            </p:nvSpPr>
            <p:spPr bwMode="auto">
              <a:xfrm>
                <a:off x="1031875" y="87630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4" name="Freeform 166">
                <a:extLst>
                  <a:ext uri="{FF2B5EF4-FFF2-40B4-BE49-F238E27FC236}">
                    <a16:creationId xmlns:a16="http://schemas.microsoft.com/office/drawing/2014/main" id="{2D9B1B09-5769-4AF8-84A7-A0891F6E156E}"/>
                  </a:ext>
                </a:extLst>
              </p:cNvPr>
              <p:cNvSpPr>
                <a:spLocks/>
              </p:cNvSpPr>
              <p:nvPr/>
            </p:nvSpPr>
            <p:spPr bwMode="auto">
              <a:xfrm>
                <a:off x="1035050" y="874713"/>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5" name="Freeform 167">
                <a:extLst>
                  <a:ext uri="{FF2B5EF4-FFF2-40B4-BE49-F238E27FC236}">
                    <a16:creationId xmlns:a16="http://schemas.microsoft.com/office/drawing/2014/main" id="{26737E24-4D1D-4967-A141-9742C00F4EED}"/>
                  </a:ext>
                </a:extLst>
              </p:cNvPr>
              <p:cNvSpPr>
                <a:spLocks/>
              </p:cNvSpPr>
              <p:nvPr/>
            </p:nvSpPr>
            <p:spPr bwMode="auto">
              <a:xfrm>
                <a:off x="1042988" y="865188"/>
                <a:ext cx="3175" cy="1588"/>
              </a:xfrm>
              <a:custGeom>
                <a:avLst/>
                <a:gdLst>
                  <a:gd name="T0" fmla="*/ 2147483646 w 2"/>
                  <a:gd name="T1" fmla="*/ 0 h 1588"/>
                  <a:gd name="T2" fmla="*/ 2147483646 w 2"/>
                  <a:gd name="T3" fmla="*/ 0 h 1588"/>
                  <a:gd name="T4" fmla="*/ 0 w 2"/>
                  <a:gd name="T5" fmla="*/ 0 h 1588"/>
                  <a:gd name="T6" fmla="*/ 0 w 2"/>
                  <a:gd name="T7" fmla="*/ 0 h 1588"/>
                  <a:gd name="T8" fmla="*/ 2147483646 w 2"/>
                  <a:gd name="T9" fmla="*/ 0 h 1588"/>
                  <a:gd name="T10" fmla="*/ 2147483646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2" y="0"/>
                    </a:moveTo>
                    <a:lnTo>
                      <a:pt x="2" y="0"/>
                    </a:lnTo>
                    <a:lnTo>
                      <a:pt x="0" y="0"/>
                    </a:lnTo>
                    <a:lnTo>
                      <a:pt x="2" y="0"/>
                    </a:lnTo>
                    <a:close/>
                  </a:path>
                </a:pathLst>
              </a:custGeom>
              <a:solidFill>
                <a:srgbClr val="A2A295"/>
              </a:solidFill>
              <a:ln w="4763">
                <a:solidFill>
                  <a:srgbClr val="CACAC5"/>
                </a:solidFill>
                <a:prstDash val="solid"/>
                <a:round/>
                <a:headEnd/>
                <a:tailEnd/>
              </a:ln>
            </p:spPr>
            <p:txBody>
              <a:bodyPr/>
              <a:lstStyle/>
              <a:p>
                <a:endParaRPr lang="en-US"/>
              </a:p>
            </p:txBody>
          </p:sp>
          <p:sp>
            <p:nvSpPr>
              <p:cNvPr id="116" name="Freeform 168">
                <a:extLst>
                  <a:ext uri="{FF2B5EF4-FFF2-40B4-BE49-F238E27FC236}">
                    <a16:creationId xmlns:a16="http://schemas.microsoft.com/office/drawing/2014/main" id="{84AF3118-8604-4B93-BA93-0875BCFEC25E}"/>
                  </a:ext>
                </a:extLst>
              </p:cNvPr>
              <p:cNvSpPr>
                <a:spLocks/>
              </p:cNvSpPr>
              <p:nvPr/>
            </p:nvSpPr>
            <p:spPr bwMode="auto">
              <a:xfrm>
                <a:off x="1046163" y="862013"/>
                <a:ext cx="1588" cy="1588"/>
              </a:xfrm>
              <a:custGeom>
                <a:avLst/>
                <a:gdLst>
                  <a:gd name="T0" fmla="*/ 2147483646 w 1"/>
                  <a:gd name="T1" fmla="*/ 0 h 1"/>
                  <a:gd name="T2" fmla="*/ 2147483646 w 1"/>
                  <a:gd name="T3" fmla="*/ 0 h 1"/>
                  <a:gd name="T4" fmla="*/ 0 w 1"/>
                  <a:gd name="T5" fmla="*/ 2147483646 h 1"/>
                  <a:gd name="T6" fmla="*/ 0 w 1"/>
                  <a:gd name="T7" fmla="*/ 2147483646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1" y="0"/>
                    </a:lnTo>
                    <a:lnTo>
                      <a:pt x="0" y="1"/>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117" name="Freeform 169">
                <a:extLst>
                  <a:ext uri="{FF2B5EF4-FFF2-40B4-BE49-F238E27FC236}">
                    <a16:creationId xmlns:a16="http://schemas.microsoft.com/office/drawing/2014/main" id="{640716A9-1ECE-4425-AE1D-99EC3DD412F0}"/>
                  </a:ext>
                </a:extLst>
              </p:cNvPr>
              <p:cNvSpPr>
                <a:spLocks/>
              </p:cNvSpPr>
              <p:nvPr/>
            </p:nvSpPr>
            <p:spPr bwMode="auto">
              <a:xfrm>
                <a:off x="1041400" y="868363"/>
                <a:ext cx="1588" cy="1588"/>
              </a:xfrm>
              <a:custGeom>
                <a:avLst/>
                <a:gdLst>
                  <a:gd name="T0" fmla="*/ 2147483646 w 1"/>
                  <a:gd name="T1" fmla="*/ 0 h 1588"/>
                  <a:gd name="T2" fmla="*/ 2147483646 w 1"/>
                  <a:gd name="T3" fmla="*/ 0 h 1588"/>
                  <a:gd name="T4" fmla="*/ 0 w 1"/>
                  <a:gd name="T5" fmla="*/ 0 h 1588"/>
                  <a:gd name="T6" fmla="*/ 0 w 1"/>
                  <a:gd name="T7" fmla="*/ 0 h 1588"/>
                  <a:gd name="T8" fmla="*/ 2147483646 w 1"/>
                  <a:gd name="T9" fmla="*/ 0 h 1588"/>
                  <a:gd name="T10" fmla="*/ 2147483646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1" y="0"/>
                    </a:moveTo>
                    <a:lnTo>
                      <a:pt x="1" y="0"/>
                    </a:lnTo>
                    <a:lnTo>
                      <a:pt x="0" y="0"/>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118" name="Freeform 170">
                <a:extLst>
                  <a:ext uri="{FF2B5EF4-FFF2-40B4-BE49-F238E27FC236}">
                    <a16:creationId xmlns:a16="http://schemas.microsoft.com/office/drawing/2014/main" id="{48C468A6-0C72-4CE8-9FB7-4C508C347433}"/>
                  </a:ext>
                </a:extLst>
              </p:cNvPr>
              <p:cNvSpPr>
                <a:spLocks/>
              </p:cNvSpPr>
              <p:nvPr/>
            </p:nvSpPr>
            <p:spPr bwMode="auto">
              <a:xfrm>
                <a:off x="1039813" y="8699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9" name="Freeform 171">
                <a:extLst>
                  <a:ext uri="{FF2B5EF4-FFF2-40B4-BE49-F238E27FC236}">
                    <a16:creationId xmlns:a16="http://schemas.microsoft.com/office/drawing/2014/main" id="{C742DAD1-D098-487D-8CCF-5A7D27D860D9}"/>
                  </a:ext>
                </a:extLst>
              </p:cNvPr>
              <p:cNvSpPr>
                <a:spLocks/>
              </p:cNvSpPr>
              <p:nvPr/>
            </p:nvSpPr>
            <p:spPr bwMode="auto">
              <a:xfrm>
                <a:off x="1036638" y="873125"/>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0" name="Freeform 172">
                <a:extLst>
                  <a:ext uri="{FF2B5EF4-FFF2-40B4-BE49-F238E27FC236}">
                    <a16:creationId xmlns:a16="http://schemas.microsoft.com/office/drawing/2014/main" id="{3AADCBE8-6A8B-42FF-83F0-9A9EA64CDDBF}"/>
                  </a:ext>
                </a:extLst>
              </p:cNvPr>
              <p:cNvSpPr>
                <a:spLocks/>
              </p:cNvSpPr>
              <p:nvPr/>
            </p:nvSpPr>
            <p:spPr bwMode="auto">
              <a:xfrm>
                <a:off x="1014413"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1" name="Freeform 173">
                <a:extLst>
                  <a:ext uri="{FF2B5EF4-FFF2-40B4-BE49-F238E27FC236}">
                    <a16:creationId xmlns:a16="http://schemas.microsoft.com/office/drawing/2014/main" id="{1F8BE8BE-D0F7-42A8-9929-9D320AEF6A82}"/>
                  </a:ext>
                </a:extLst>
              </p:cNvPr>
              <p:cNvSpPr>
                <a:spLocks/>
              </p:cNvSpPr>
              <p:nvPr/>
            </p:nvSpPr>
            <p:spPr bwMode="auto">
              <a:xfrm>
                <a:off x="892175" y="596900"/>
                <a:ext cx="114300" cy="57150"/>
              </a:xfrm>
              <a:custGeom>
                <a:avLst/>
                <a:gdLst>
                  <a:gd name="T0" fmla="*/ 2147483646 w 72"/>
                  <a:gd name="T1" fmla="*/ 2147483646 h 36"/>
                  <a:gd name="T2" fmla="*/ 2147483646 w 72"/>
                  <a:gd name="T3" fmla="*/ 2147483646 h 36"/>
                  <a:gd name="T4" fmla="*/ 2147483646 w 72"/>
                  <a:gd name="T5" fmla="*/ 2147483646 h 36"/>
                  <a:gd name="T6" fmla="*/ 2147483646 w 72"/>
                  <a:gd name="T7" fmla="*/ 2147483646 h 36"/>
                  <a:gd name="T8" fmla="*/ 2147483646 w 72"/>
                  <a:gd name="T9" fmla="*/ 2147483646 h 36"/>
                  <a:gd name="T10" fmla="*/ 2147483646 w 72"/>
                  <a:gd name="T11" fmla="*/ 2147483646 h 36"/>
                  <a:gd name="T12" fmla="*/ 2147483646 w 72"/>
                  <a:gd name="T13" fmla="*/ 2147483646 h 36"/>
                  <a:gd name="T14" fmla="*/ 2147483646 w 72"/>
                  <a:gd name="T15" fmla="*/ 0 h 36"/>
                  <a:gd name="T16" fmla="*/ 2147483646 w 72"/>
                  <a:gd name="T17" fmla="*/ 0 h 36"/>
                  <a:gd name="T18" fmla="*/ 2147483646 w 72"/>
                  <a:gd name="T19" fmla="*/ 0 h 36"/>
                  <a:gd name="T20" fmla="*/ 2147483646 w 72"/>
                  <a:gd name="T21" fmla="*/ 0 h 36"/>
                  <a:gd name="T22" fmla="*/ 2147483646 w 72"/>
                  <a:gd name="T23" fmla="*/ 2147483646 h 36"/>
                  <a:gd name="T24" fmla="*/ 2147483646 w 72"/>
                  <a:gd name="T25" fmla="*/ 2147483646 h 36"/>
                  <a:gd name="T26" fmla="*/ 2147483646 w 72"/>
                  <a:gd name="T27" fmla="*/ 2147483646 h 36"/>
                  <a:gd name="T28" fmla="*/ 2147483646 w 72"/>
                  <a:gd name="T29" fmla="*/ 2147483646 h 36"/>
                  <a:gd name="T30" fmla="*/ 2147483646 w 72"/>
                  <a:gd name="T31" fmla="*/ 2147483646 h 36"/>
                  <a:gd name="T32" fmla="*/ 2147483646 w 72"/>
                  <a:gd name="T33" fmla="*/ 2147483646 h 36"/>
                  <a:gd name="T34" fmla="*/ 2147483646 w 72"/>
                  <a:gd name="T35" fmla="*/ 2147483646 h 36"/>
                  <a:gd name="T36" fmla="*/ 2147483646 w 72"/>
                  <a:gd name="T37" fmla="*/ 2147483646 h 36"/>
                  <a:gd name="T38" fmla="*/ 2147483646 w 72"/>
                  <a:gd name="T39" fmla="*/ 2147483646 h 36"/>
                  <a:gd name="T40" fmla="*/ 2147483646 w 72"/>
                  <a:gd name="T41" fmla="*/ 2147483646 h 36"/>
                  <a:gd name="T42" fmla="*/ 0 w 72"/>
                  <a:gd name="T43" fmla="*/ 2147483646 h 36"/>
                  <a:gd name="T44" fmla="*/ 2147483646 w 72"/>
                  <a:gd name="T45" fmla="*/ 2147483646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2" h="36">
                    <a:moveTo>
                      <a:pt x="30" y="35"/>
                    </a:moveTo>
                    <a:lnTo>
                      <a:pt x="30" y="35"/>
                    </a:lnTo>
                    <a:lnTo>
                      <a:pt x="37" y="24"/>
                    </a:lnTo>
                    <a:lnTo>
                      <a:pt x="45" y="14"/>
                    </a:lnTo>
                    <a:lnTo>
                      <a:pt x="54" y="7"/>
                    </a:lnTo>
                    <a:lnTo>
                      <a:pt x="63" y="3"/>
                    </a:lnTo>
                    <a:lnTo>
                      <a:pt x="72" y="0"/>
                    </a:lnTo>
                    <a:lnTo>
                      <a:pt x="62" y="1"/>
                    </a:lnTo>
                    <a:lnTo>
                      <a:pt x="51" y="4"/>
                    </a:lnTo>
                    <a:lnTo>
                      <a:pt x="41" y="7"/>
                    </a:lnTo>
                    <a:lnTo>
                      <a:pt x="30" y="11"/>
                    </a:lnTo>
                    <a:lnTo>
                      <a:pt x="20" y="17"/>
                    </a:lnTo>
                    <a:lnTo>
                      <a:pt x="11" y="22"/>
                    </a:lnTo>
                    <a:lnTo>
                      <a:pt x="2" y="32"/>
                    </a:lnTo>
                    <a:lnTo>
                      <a:pt x="0" y="36"/>
                    </a:lnTo>
                    <a:lnTo>
                      <a:pt x="30" y="35"/>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74">
                <a:extLst>
                  <a:ext uri="{FF2B5EF4-FFF2-40B4-BE49-F238E27FC236}">
                    <a16:creationId xmlns:a16="http://schemas.microsoft.com/office/drawing/2014/main" id="{7565F327-DCD4-4803-9F75-D317E34520B0}"/>
                  </a:ext>
                </a:extLst>
              </p:cNvPr>
              <p:cNvSpPr>
                <a:spLocks/>
              </p:cNvSpPr>
              <p:nvPr/>
            </p:nvSpPr>
            <p:spPr bwMode="auto">
              <a:xfrm>
                <a:off x="835025" y="630238"/>
                <a:ext cx="74613" cy="47625"/>
              </a:xfrm>
              <a:custGeom>
                <a:avLst/>
                <a:gdLst>
                  <a:gd name="T0" fmla="*/ 2147483646 w 47"/>
                  <a:gd name="T1" fmla="*/ 0 h 30"/>
                  <a:gd name="T2" fmla="*/ 2147483646 w 47"/>
                  <a:gd name="T3" fmla="*/ 0 h 30"/>
                  <a:gd name="T4" fmla="*/ 2147483646 w 47"/>
                  <a:gd name="T5" fmla="*/ 0 h 30"/>
                  <a:gd name="T6" fmla="*/ 2147483646 w 47"/>
                  <a:gd name="T7" fmla="*/ 0 h 30"/>
                  <a:gd name="T8" fmla="*/ 2147483646 w 47"/>
                  <a:gd name="T9" fmla="*/ 2147483646 h 30"/>
                  <a:gd name="T10" fmla="*/ 2147483646 w 47"/>
                  <a:gd name="T11" fmla="*/ 2147483646 h 30"/>
                  <a:gd name="T12" fmla="*/ 2147483646 w 47"/>
                  <a:gd name="T13" fmla="*/ 2147483646 h 30"/>
                  <a:gd name="T14" fmla="*/ 2147483646 w 47"/>
                  <a:gd name="T15" fmla="*/ 2147483646 h 30"/>
                  <a:gd name="T16" fmla="*/ 2147483646 w 47"/>
                  <a:gd name="T17" fmla="*/ 2147483646 h 30"/>
                  <a:gd name="T18" fmla="*/ 0 w 47"/>
                  <a:gd name="T19" fmla="*/ 2147483646 h 30"/>
                  <a:gd name="T20" fmla="*/ 2147483646 w 47"/>
                  <a:gd name="T21" fmla="*/ 2147483646 h 30"/>
                  <a:gd name="T22" fmla="*/ 2147483646 w 47"/>
                  <a:gd name="T23" fmla="*/ 2147483646 h 30"/>
                  <a:gd name="T24" fmla="*/ 2147483646 w 47"/>
                  <a:gd name="T25" fmla="*/ 2147483646 h 30"/>
                  <a:gd name="T26" fmla="*/ 2147483646 w 47"/>
                  <a:gd name="T27" fmla="*/ 2147483646 h 30"/>
                  <a:gd name="T28" fmla="*/ 2147483646 w 47"/>
                  <a:gd name="T29" fmla="*/ 2147483646 h 30"/>
                  <a:gd name="T30" fmla="*/ 2147483646 w 47"/>
                  <a:gd name="T31" fmla="*/ 0 h 30"/>
                  <a:gd name="T32" fmla="*/ 2147483646 w 47"/>
                  <a:gd name="T33" fmla="*/ 0 h 30"/>
                  <a:gd name="T34" fmla="*/ 2147483646 w 47"/>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 h="30">
                    <a:moveTo>
                      <a:pt x="31" y="0"/>
                    </a:moveTo>
                    <a:lnTo>
                      <a:pt x="31" y="0"/>
                    </a:lnTo>
                    <a:lnTo>
                      <a:pt x="26" y="0"/>
                    </a:lnTo>
                    <a:lnTo>
                      <a:pt x="19" y="3"/>
                    </a:lnTo>
                    <a:lnTo>
                      <a:pt x="12" y="8"/>
                    </a:lnTo>
                    <a:lnTo>
                      <a:pt x="7" y="15"/>
                    </a:lnTo>
                    <a:lnTo>
                      <a:pt x="4" y="22"/>
                    </a:lnTo>
                    <a:lnTo>
                      <a:pt x="0" y="30"/>
                    </a:lnTo>
                    <a:lnTo>
                      <a:pt x="30" y="26"/>
                    </a:lnTo>
                    <a:lnTo>
                      <a:pt x="34" y="18"/>
                    </a:lnTo>
                    <a:lnTo>
                      <a:pt x="37" y="11"/>
                    </a:lnTo>
                    <a:lnTo>
                      <a:pt x="47" y="0"/>
                    </a:lnTo>
                    <a:lnTo>
                      <a:pt x="31"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175">
                <a:extLst>
                  <a:ext uri="{FF2B5EF4-FFF2-40B4-BE49-F238E27FC236}">
                    <a16:creationId xmlns:a16="http://schemas.microsoft.com/office/drawing/2014/main" id="{A32D3FE7-035E-40C5-AF96-27BE41E403DF}"/>
                  </a:ext>
                </a:extLst>
              </p:cNvPr>
              <p:cNvSpPr>
                <a:spLocks/>
              </p:cNvSpPr>
              <p:nvPr/>
            </p:nvSpPr>
            <p:spPr bwMode="auto">
              <a:xfrm>
                <a:off x="495300" y="685800"/>
                <a:ext cx="149225" cy="50800"/>
              </a:xfrm>
              <a:custGeom>
                <a:avLst/>
                <a:gdLst>
                  <a:gd name="T0" fmla="*/ 2147483646 w 94"/>
                  <a:gd name="T1" fmla="*/ 0 h 32"/>
                  <a:gd name="T2" fmla="*/ 2147483646 w 94"/>
                  <a:gd name="T3" fmla="*/ 0 h 32"/>
                  <a:gd name="T4" fmla="*/ 2147483646 w 94"/>
                  <a:gd name="T5" fmla="*/ 0 h 32"/>
                  <a:gd name="T6" fmla="*/ 2147483646 w 94"/>
                  <a:gd name="T7" fmla="*/ 0 h 32"/>
                  <a:gd name="T8" fmla="*/ 2147483646 w 94"/>
                  <a:gd name="T9" fmla="*/ 0 h 32"/>
                  <a:gd name="T10" fmla="*/ 2147483646 w 94"/>
                  <a:gd name="T11" fmla="*/ 0 h 32"/>
                  <a:gd name="T12" fmla="*/ 2147483646 w 94"/>
                  <a:gd name="T13" fmla="*/ 2147483646 h 32"/>
                  <a:gd name="T14" fmla="*/ 2147483646 w 94"/>
                  <a:gd name="T15" fmla="*/ 2147483646 h 32"/>
                  <a:gd name="T16" fmla="*/ 2147483646 w 94"/>
                  <a:gd name="T17" fmla="*/ 2147483646 h 32"/>
                  <a:gd name="T18" fmla="*/ 2147483646 w 94"/>
                  <a:gd name="T19" fmla="*/ 2147483646 h 32"/>
                  <a:gd name="T20" fmla="*/ 2147483646 w 94"/>
                  <a:gd name="T21" fmla="*/ 2147483646 h 32"/>
                  <a:gd name="T22" fmla="*/ 2147483646 w 94"/>
                  <a:gd name="T23" fmla="*/ 2147483646 h 32"/>
                  <a:gd name="T24" fmla="*/ 2147483646 w 94"/>
                  <a:gd name="T25" fmla="*/ 2147483646 h 32"/>
                  <a:gd name="T26" fmla="*/ 2147483646 w 94"/>
                  <a:gd name="T27" fmla="*/ 2147483646 h 32"/>
                  <a:gd name="T28" fmla="*/ 2147483646 w 94"/>
                  <a:gd name="T29" fmla="*/ 2147483646 h 32"/>
                  <a:gd name="T30" fmla="*/ 2147483646 w 94"/>
                  <a:gd name="T31" fmla="*/ 2147483646 h 32"/>
                  <a:gd name="T32" fmla="*/ 2147483646 w 94"/>
                  <a:gd name="T33" fmla="*/ 2147483646 h 32"/>
                  <a:gd name="T34" fmla="*/ 2147483646 w 94"/>
                  <a:gd name="T35" fmla="*/ 2147483646 h 32"/>
                  <a:gd name="T36" fmla="*/ 2147483646 w 94"/>
                  <a:gd name="T37" fmla="*/ 2147483646 h 32"/>
                  <a:gd name="T38" fmla="*/ 2147483646 w 94"/>
                  <a:gd name="T39" fmla="*/ 2147483646 h 32"/>
                  <a:gd name="T40" fmla="*/ 0 w 94"/>
                  <a:gd name="T41" fmla="*/ 2147483646 h 32"/>
                  <a:gd name="T42" fmla="*/ 2147483646 w 94"/>
                  <a:gd name="T43" fmla="*/ 0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4" h="32">
                    <a:moveTo>
                      <a:pt x="86" y="0"/>
                    </a:moveTo>
                    <a:lnTo>
                      <a:pt x="86" y="0"/>
                    </a:lnTo>
                    <a:lnTo>
                      <a:pt x="89" y="1"/>
                    </a:lnTo>
                    <a:lnTo>
                      <a:pt x="91" y="2"/>
                    </a:lnTo>
                    <a:lnTo>
                      <a:pt x="93" y="7"/>
                    </a:lnTo>
                    <a:lnTo>
                      <a:pt x="94" y="11"/>
                    </a:lnTo>
                    <a:lnTo>
                      <a:pt x="94" y="15"/>
                    </a:lnTo>
                    <a:lnTo>
                      <a:pt x="93" y="18"/>
                    </a:lnTo>
                    <a:lnTo>
                      <a:pt x="91" y="20"/>
                    </a:lnTo>
                    <a:lnTo>
                      <a:pt x="90" y="22"/>
                    </a:lnTo>
                    <a:lnTo>
                      <a:pt x="3" y="32"/>
                    </a:lnTo>
                    <a:lnTo>
                      <a:pt x="3" y="25"/>
                    </a:lnTo>
                    <a:lnTo>
                      <a:pt x="1" y="25"/>
                    </a:lnTo>
                    <a:lnTo>
                      <a:pt x="0" y="9"/>
                    </a:lnTo>
                    <a:lnTo>
                      <a:pt x="86" y="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176">
                <a:extLst>
                  <a:ext uri="{FF2B5EF4-FFF2-40B4-BE49-F238E27FC236}">
                    <a16:creationId xmlns:a16="http://schemas.microsoft.com/office/drawing/2014/main" id="{053C6ED3-C673-4F2D-AC8A-91CE6DFE55AB}"/>
                  </a:ext>
                </a:extLst>
              </p:cNvPr>
              <p:cNvSpPr>
                <a:spLocks/>
              </p:cNvSpPr>
              <p:nvPr/>
            </p:nvSpPr>
            <p:spPr bwMode="auto">
              <a:xfrm>
                <a:off x="495300" y="685800"/>
                <a:ext cx="147638" cy="50800"/>
              </a:xfrm>
              <a:custGeom>
                <a:avLst/>
                <a:gdLst>
                  <a:gd name="T0" fmla="*/ 2147483646 w 93"/>
                  <a:gd name="T1" fmla="*/ 0 h 32"/>
                  <a:gd name="T2" fmla="*/ 2147483646 w 93"/>
                  <a:gd name="T3" fmla="*/ 0 h 32"/>
                  <a:gd name="T4" fmla="*/ 2147483646 w 93"/>
                  <a:gd name="T5" fmla="*/ 0 h 32"/>
                  <a:gd name="T6" fmla="*/ 2147483646 w 93"/>
                  <a:gd name="T7" fmla="*/ 0 h 32"/>
                  <a:gd name="T8" fmla="*/ 2147483646 w 93"/>
                  <a:gd name="T9" fmla="*/ 0 h 32"/>
                  <a:gd name="T10" fmla="*/ 2147483646 w 93"/>
                  <a:gd name="T11" fmla="*/ 0 h 32"/>
                  <a:gd name="T12" fmla="*/ 2147483646 w 93"/>
                  <a:gd name="T13" fmla="*/ 2147483646 h 32"/>
                  <a:gd name="T14" fmla="*/ 2147483646 w 93"/>
                  <a:gd name="T15" fmla="*/ 2147483646 h 32"/>
                  <a:gd name="T16" fmla="*/ 2147483646 w 93"/>
                  <a:gd name="T17" fmla="*/ 2147483646 h 32"/>
                  <a:gd name="T18" fmla="*/ 2147483646 w 93"/>
                  <a:gd name="T19" fmla="*/ 2147483646 h 32"/>
                  <a:gd name="T20" fmla="*/ 2147483646 w 93"/>
                  <a:gd name="T21" fmla="*/ 2147483646 h 32"/>
                  <a:gd name="T22" fmla="*/ 2147483646 w 93"/>
                  <a:gd name="T23" fmla="*/ 2147483646 h 32"/>
                  <a:gd name="T24" fmla="*/ 2147483646 w 93"/>
                  <a:gd name="T25" fmla="*/ 2147483646 h 32"/>
                  <a:gd name="T26" fmla="*/ 2147483646 w 93"/>
                  <a:gd name="T27" fmla="*/ 2147483646 h 32"/>
                  <a:gd name="T28" fmla="*/ 2147483646 w 93"/>
                  <a:gd name="T29" fmla="*/ 2147483646 h 32"/>
                  <a:gd name="T30" fmla="*/ 2147483646 w 93"/>
                  <a:gd name="T31" fmla="*/ 2147483646 h 32"/>
                  <a:gd name="T32" fmla="*/ 2147483646 w 93"/>
                  <a:gd name="T33" fmla="*/ 2147483646 h 32"/>
                  <a:gd name="T34" fmla="*/ 0 w 93"/>
                  <a:gd name="T35" fmla="*/ 2147483646 h 32"/>
                  <a:gd name="T36" fmla="*/ 2147483646 w 9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3" h="32">
                    <a:moveTo>
                      <a:pt x="86" y="0"/>
                    </a:moveTo>
                    <a:lnTo>
                      <a:pt x="86" y="0"/>
                    </a:lnTo>
                    <a:lnTo>
                      <a:pt x="89" y="1"/>
                    </a:lnTo>
                    <a:lnTo>
                      <a:pt x="91" y="2"/>
                    </a:lnTo>
                    <a:lnTo>
                      <a:pt x="93" y="5"/>
                    </a:lnTo>
                    <a:lnTo>
                      <a:pt x="10" y="15"/>
                    </a:lnTo>
                    <a:lnTo>
                      <a:pt x="11" y="30"/>
                    </a:lnTo>
                    <a:lnTo>
                      <a:pt x="3" y="32"/>
                    </a:lnTo>
                    <a:lnTo>
                      <a:pt x="3" y="25"/>
                    </a:lnTo>
                    <a:lnTo>
                      <a:pt x="1" y="25"/>
                    </a:lnTo>
                    <a:lnTo>
                      <a:pt x="0" y="9"/>
                    </a:lnTo>
                    <a:lnTo>
                      <a:pt x="86"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177">
                <a:extLst>
                  <a:ext uri="{FF2B5EF4-FFF2-40B4-BE49-F238E27FC236}">
                    <a16:creationId xmlns:a16="http://schemas.microsoft.com/office/drawing/2014/main" id="{5BDAEAB9-4DC0-482B-821B-E4DECBE0E8A5}"/>
                  </a:ext>
                </a:extLst>
              </p:cNvPr>
              <p:cNvSpPr>
                <a:spLocks/>
              </p:cNvSpPr>
              <p:nvPr/>
            </p:nvSpPr>
            <p:spPr bwMode="auto">
              <a:xfrm>
                <a:off x="285750" y="592138"/>
                <a:ext cx="176213" cy="300038"/>
              </a:xfrm>
              <a:custGeom>
                <a:avLst/>
                <a:gdLst>
                  <a:gd name="T0" fmla="*/ 2147483646 w 111"/>
                  <a:gd name="T1" fmla="*/ 2147483646 h 189"/>
                  <a:gd name="T2" fmla="*/ 2147483646 w 111"/>
                  <a:gd name="T3" fmla="*/ 2147483646 h 189"/>
                  <a:gd name="T4" fmla="*/ 2147483646 w 111"/>
                  <a:gd name="T5" fmla="*/ 2147483646 h 189"/>
                  <a:gd name="T6" fmla="*/ 2147483646 w 111"/>
                  <a:gd name="T7" fmla="*/ 2147483646 h 189"/>
                  <a:gd name="T8" fmla="*/ 2147483646 w 111"/>
                  <a:gd name="T9" fmla="*/ 2147483646 h 189"/>
                  <a:gd name="T10" fmla="*/ 2147483646 w 111"/>
                  <a:gd name="T11" fmla="*/ 2147483646 h 189"/>
                  <a:gd name="T12" fmla="*/ 2147483646 w 111"/>
                  <a:gd name="T13" fmla="*/ 2147483646 h 189"/>
                  <a:gd name="T14" fmla="*/ 2147483646 w 111"/>
                  <a:gd name="T15" fmla="*/ 2147483646 h 189"/>
                  <a:gd name="T16" fmla="*/ 2147483646 w 111"/>
                  <a:gd name="T17" fmla="*/ 2147483646 h 189"/>
                  <a:gd name="T18" fmla="*/ 2147483646 w 111"/>
                  <a:gd name="T19" fmla="*/ 2147483646 h 189"/>
                  <a:gd name="T20" fmla="*/ 2147483646 w 111"/>
                  <a:gd name="T21" fmla="*/ 2147483646 h 189"/>
                  <a:gd name="T22" fmla="*/ 2147483646 w 111"/>
                  <a:gd name="T23" fmla="*/ 2147483646 h 189"/>
                  <a:gd name="T24" fmla="*/ 2147483646 w 111"/>
                  <a:gd name="T25" fmla="*/ 2147483646 h 189"/>
                  <a:gd name="T26" fmla="*/ 2147483646 w 111"/>
                  <a:gd name="T27" fmla="*/ 2147483646 h 189"/>
                  <a:gd name="T28" fmla="*/ 2147483646 w 111"/>
                  <a:gd name="T29" fmla="*/ 2147483646 h 189"/>
                  <a:gd name="T30" fmla="*/ 2147483646 w 111"/>
                  <a:gd name="T31" fmla="*/ 2147483646 h 189"/>
                  <a:gd name="T32" fmla="*/ 2147483646 w 111"/>
                  <a:gd name="T33" fmla="*/ 2147483646 h 189"/>
                  <a:gd name="T34" fmla="*/ 0 w 111"/>
                  <a:gd name="T35" fmla="*/ 2147483646 h 189"/>
                  <a:gd name="T36" fmla="*/ 0 w 111"/>
                  <a:gd name="T37" fmla="*/ 2147483646 h 189"/>
                  <a:gd name="T38" fmla="*/ 0 w 111"/>
                  <a:gd name="T39" fmla="*/ 2147483646 h 189"/>
                  <a:gd name="T40" fmla="*/ 2147483646 w 111"/>
                  <a:gd name="T41" fmla="*/ 2147483646 h 189"/>
                  <a:gd name="T42" fmla="*/ 2147483646 w 111"/>
                  <a:gd name="T43" fmla="*/ 2147483646 h 189"/>
                  <a:gd name="T44" fmla="*/ 2147483646 w 111"/>
                  <a:gd name="T45" fmla="*/ 2147483646 h 189"/>
                  <a:gd name="T46" fmla="*/ 2147483646 w 111"/>
                  <a:gd name="T47" fmla="*/ 2147483646 h 189"/>
                  <a:gd name="T48" fmla="*/ 2147483646 w 111"/>
                  <a:gd name="T49" fmla="*/ 2147483646 h 189"/>
                  <a:gd name="T50" fmla="*/ 2147483646 w 111"/>
                  <a:gd name="T51" fmla="*/ 2147483646 h 189"/>
                  <a:gd name="T52" fmla="*/ 2147483646 w 111"/>
                  <a:gd name="T53" fmla="*/ 2147483646 h 189"/>
                  <a:gd name="T54" fmla="*/ 2147483646 w 111"/>
                  <a:gd name="T55" fmla="*/ 2147483646 h 189"/>
                  <a:gd name="T56" fmla="*/ 2147483646 w 111"/>
                  <a:gd name="T57" fmla="*/ 0 h 189"/>
                  <a:gd name="T58" fmla="*/ 2147483646 w 111"/>
                  <a:gd name="T59" fmla="*/ 0 h 189"/>
                  <a:gd name="T60" fmla="*/ 2147483646 w 111"/>
                  <a:gd name="T61" fmla="*/ 2147483646 h 189"/>
                  <a:gd name="T62" fmla="*/ 2147483646 w 111"/>
                  <a:gd name="T63" fmla="*/ 2147483646 h 189"/>
                  <a:gd name="T64" fmla="*/ 2147483646 w 111"/>
                  <a:gd name="T65" fmla="*/ 2147483646 h 189"/>
                  <a:gd name="T66" fmla="*/ 2147483646 w 111"/>
                  <a:gd name="T67" fmla="*/ 2147483646 h 189"/>
                  <a:gd name="T68" fmla="*/ 2147483646 w 111"/>
                  <a:gd name="T69" fmla="*/ 2147483646 h 189"/>
                  <a:gd name="T70" fmla="*/ 2147483646 w 111"/>
                  <a:gd name="T71" fmla="*/ 2147483646 h 189"/>
                  <a:gd name="T72" fmla="*/ 2147483646 w 111"/>
                  <a:gd name="T73" fmla="*/ 2147483646 h 189"/>
                  <a:gd name="T74" fmla="*/ 2147483646 w 111"/>
                  <a:gd name="T75" fmla="*/ 2147483646 h 189"/>
                  <a:gd name="T76" fmla="*/ 2147483646 w 111"/>
                  <a:gd name="T77" fmla="*/ 2147483646 h 189"/>
                  <a:gd name="T78" fmla="*/ 2147483646 w 111"/>
                  <a:gd name="T79" fmla="*/ 2147483646 h 189"/>
                  <a:gd name="T80" fmla="*/ 2147483646 w 111"/>
                  <a:gd name="T81" fmla="*/ 2147483646 h 189"/>
                  <a:gd name="T82" fmla="*/ 2147483646 w 111"/>
                  <a:gd name="T83" fmla="*/ 2147483646 h 189"/>
                  <a:gd name="T84" fmla="*/ 2147483646 w 111"/>
                  <a:gd name="T85" fmla="*/ 2147483646 h 189"/>
                  <a:gd name="T86" fmla="*/ 2147483646 w 111"/>
                  <a:gd name="T87" fmla="*/ 2147483646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1" h="189">
                    <a:moveTo>
                      <a:pt x="101" y="157"/>
                    </a:moveTo>
                    <a:lnTo>
                      <a:pt x="101" y="157"/>
                    </a:lnTo>
                    <a:lnTo>
                      <a:pt x="94" y="171"/>
                    </a:lnTo>
                    <a:lnTo>
                      <a:pt x="85" y="179"/>
                    </a:lnTo>
                    <a:lnTo>
                      <a:pt x="80" y="183"/>
                    </a:lnTo>
                    <a:lnTo>
                      <a:pt x="76" y="186"/>
                    </a:lnTo>
                    <a:lnTo>
                      <a:pt x="71" y="188"/>
                    </a:lnTo>
                    <a:lnTo>
                      <a:pt x="65" y="189"/>
                    </a:lnTo>
                    <a:lnTo>
                      <a:pt x="60" y="189"/>
                    </a:lnTo>
                    <a:lnTo>
                      <a:pt x="56" y="189"/>
                    </a:lnTo>
                    <a:lnTo>
                      <a:pt x="44" y="185"/>
                    </a:lnTo>
                    <a:lnTo>
                      <a:pt x="33" y="177"/>
                    </a:lnTo>
                    <a:lnTo>
                      <a:pt x="24" y="165"/>
                    </a:lnTo>
                    <a:lnTo>
                      <a:pt x="15" y="152"/>
                    </a:lnTo>
                    <a:lnTo>
                      <a:pt x="8" y="135"/>
                    </a:lnTo>
                    <a:lnTo>
                      <a:pt x="4" y="118"/>
                    </a:lnTo>
                    <a:lnTo>
                      <a:pt x="0" y="100"/>
                    </a:lnTo>
                    <a:lnTo>
                      <a:pt x="0" y="82"/>
                    </a:lnTo>
                    <a:lnTo>
                      <a:pt x="0" y="64"/>
                    </a:lnTo>
                    <a:lnTo>
                      <a:pt x="4" y="47"/>
                    </a:lnTo>
                    <a:lnTo>
                      <a:pt x="8" y="32"/>
                    </a:lnTo>
                    <a:lnTo>
                      <a:pt x="17" y="20"/>
                    </a:lnTo>
                    <a:lnTo>
                      <a:pt x="25" y="10"/>
                    </a:lnTo>
                    <a:lnTo>
                      <a:pt x="29" y="6"/>
                    </a:lnTo>
                    <a:lnTo>
                      <a:pt x="35" y="3"/>
                    </a:lnTo>
                    <a:lnTo>
                      <a:pt x="39" y="2"/>
                    </a:lnTo>
                    <a:lnTo>
                      <a:pt x="44" y="0"/>
                    </a:lnTo>
                    <a:lnTo>
                      <a:pt x="50" y="0"/>
                    </a:lnTo>
                    <a:lnTo>
                      <a:pt x="54" y="2"/>
                    </a:lnTo>
                    <a:lnTo>
                      <a:pt x="65" y="6"/>
                    </a:lnTo>
                    <a:lnTo>
                      <a:pt x="76" y="13"/>
                    </a:lnTo>
                    <a:lnTo>
                      <a:pt x="86" y="24"/>
                    </a:lnTo>
                    <a:lnTo>
                      <a:pt x="94" y="38"/>
                    </a:lnTo>
                    <a:lnTo>
                      <a:pt x="101" y="54"/>
                    </a:lnTo>
                    <a:lnTo>
                      <a:pt x="107" y="71"/>
                    </a:lnTo>
                    <a:lnTo>
                      <a:pt x="110" y="89"/>
                    </a:lnTo>
                    <a:lnTo>
                      <a:pt x="111" y="107"/>
                    </a:lnTo>
                    <a:lnTo>
                      <a:pt x="110" y="125"/>
                    </a:lnTo>
                    <a:lnTo>
                      <a:pt x="107" y="142"/>
                    </a:lnTo>
                    <a:lnTo>
                      <a:pt x="101" y="157"/>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178">
                <a:extLst>
                  <a:ext uri="{FF2B5EF4-FFF2-40B4-BE49-F238E27FC236}">
                    <a16:creationId xmlns:a16="http://schemas.microsoft.com/office/drawing/2014/main" id="{F42C6184-0821-49BE-9FBD-CA75F48F2B37}"/>
                  </a:ext>
                </a:extLst>
              </p:cNvPr>
              <p:cNvSpPr>
                <a:spLocks/>
              </p:cNvSpPr>
              <p:nvPr/>
            </p:nvSpPr>
            <p:spPr bwMode="auto">
              <a:xfrm>
                <a:off x="463550" y="625475"/>
                <a:ext cx="88900" cy="188913"/>
              </a:xfrm>
              <a:custGeom>
                <a:avLst/>
                <a:gdLst>
                  <a:gd name="T0" fmla="*/ 2147483646 w 56"/>
                  <a:gd name="T1" fmla="*/ 2147483646 h 119"/>
                  <a:gd name="T2" fmla="*/ 2147483646 w 56"/>
                  <a:gd name="T3" fmla="*/ 2147483646 h 119"/>
                  <a:gd name="T4" fmla="*/ 0 w 56"/>
                  <a:gd name="T5" fmla="*/ 2147483646 h 119"/>
                  <a:gd name="T6" fmla="*/ 0 w 56"/>
                  <a:gd name="T7" fmla="*/ 2147483646 h 119"/>
                  <a:gd name="T8" fmla="*/ 0 w 56"/>
                  <a:gd name="T9" fmla="*/ 2147483646 h 119"/>
                  <a:gd name="T10" fmla="*/ 2147483646 w 56"/>
                  <a:gd name="T11" fmla="*/ 0 h 119"/>
                  <a:gd name="T12" fmla="*/ 2147483646 w 56"/>
                  <a:gd name="T13" fmla="*/ 0 h 119"/>
                  <a:gd name="T14" fmla="*/ 2147483646 w 56"/>
                  <a:gd name="T15" fmla="*/ 0 h 119"/>
                  <a:gd name="T16" fmla="*/ 2147483646 w 56"/>
                  <a:gd name="T17" fmla="*/ 0 h 119"/>
                  <a:gd name="T18" fmla="*/ 2147483646 w 56"/>
                  <a:gd name="T19" fmla="*/ 2147483646 h 119"/>
                  <a:gd name="T20" fmla="*/ 2147483646 w 56"/>
                  <a:gd name="T21" fmla="*/ 2147483646 h 119"/>
                  <a:gd name="T22" fmla="*/ 2147483646 w 56"/>
                  <a:gd name="T23" fmla="*/ 2147483646 h 119"/>
                  <a:gd name="T24" fmla="*/ 2147483646 w 56"/>
                  <a:gd name="T25" fmla="*/ 2147483646 h 119"/>
                  <a:gd name="T26" fmla="*/ 2147483646 w 56"/>
                  <a:gd name="T27" fmla="*/ 2147483646 h 119"/>
                  <a:gd name="T28" fmla="*/ 2147483646 w 56"/>
                  <a:gd name="T29" fmla="*/ 2147483646 h 119"/>
                  <a:gd name="T30" fmla="*/ 2147483646 w 56"/>
                  <a:gd name="T31" fmla="*/ 2147483646 h 119"/>
                  <a:gd name="T32" fmla="*/ 2147483646 w 56"/>
                  <a:gd name="T33" fmla="*/ 2147483646 h 119"/>
                  <a:gd name="T34" fmla="*/ 2147483646 w 56"/>
                  <a:gd name="T35" fmla="*/ 2147483646 h 119"/>
                  <a:gd name="T36" fmla="*/ 2147483646 w 56"/>
                  <a:gd name="T37" fmla="*/ 2147483646 h 119"/>
                  <a:gd name="T38" fmla="*/ 2147483646 w 56"/>
                  <a:gd name="T39" fmla="*/ 2147483646 h 119"/>
                  <a:gd name="T40" fmla="*/ 2147483646 w 56"/>
                  <a:gd name="T41" fmla="*/ 2147483646 h 119"/>
                  <a:gd name="T42" fmla="*/ 2147483646 w 56"/>
                  <a:gd name="T43" fmla="*/ 2147483646 h 119"/>
                  <a:gd name="T44" fmla="*/ 2147483646 w 56"/>
                  <a:gd name="T45" fmla="*/ 2147483646 h 119"/>
                  <a:gd name="T46" fmla="*/ 2147483646 w 56"/>
                  <a:gd name="T47" fmla="*/ 2147483646 h 119"/>
                  <a:gd name="T48" fmla="*/ 2147483646 w 56"/>
                  <a:gd name="T49" fmla="*/ 2147483646 h 119"/>
                  <a:gd name="T50" fmla="*/ 2147483646 w 56"/>
                  <a:gd name="T51" fmla="*/ 2147483646 h 119"/>
                  <a:gd name="T52" fmla="*/ 2147483646 w 56"/>
                  <a:gd name="T53" fmla="*/ 2147483646 h 119"/>
                  <a:gd name="T54" fmla="*/ 2147483646 w 56"/>
                  <a:gd name="T55" fmla="*/ 2147483646 h 119"/>
                  <a:gd name="T56" fmla="*/ 2147483646 w 56"/>
                  <a:gd name="T57" fmla="*/ 2147483646 h 119"/>
                  <a:gd name="T58" fmla="*/ 2147483646 w 56"/>
                  <a:gd name="T59" fmla="*/ 2147483646 h 119"/>
                  <a:gd name="T60" fmla="*/ 2147483646 w 56"/>
                  <a:gd name="T61" fmla="*/ 2147483646 h 119"/>
                  <a:gd name="T62" fmla="*/ 2147483646 w 56"/>
                  <a:gd name="T63" fmla="*/ 2147483646 h 119"/>
                  <a:gd name="T64" fmla="*/ 2147483646 w 56"/>
                  <a:gd name="T65" fmla="*/ 2147483646 h 119"/>
                  <a:gd name="T66" fmla="*/ 2147483646 w 56"/>
                  <a:gd name="T67" fmla="*/ 2147483646 h 119"/>
                  <a:gd name="T68" fmla="*/ 2147483646 w 56"/>
                  <a:gd name="T69" fmla="*/ 2147483646 h 119"/>
                  <a:gd name="T70" fmla="*/ 2147483646 w 56"/>
                  <a:gd name="T71" fmla="*/ 2147483646 h 119"/>
                  <a:gd name="T72" fmla="*/ 2147483646 w 56"/>
                  <a:gd name="T73" fmla="*/ 2147483646 h 119"/>
                  <a:gd name="T74" fmla="*/ 2147483646 w 56"/>
                  <a:gd name="T75" fmla="*/ 2147483646 h 119"/>
                  <a:gd name="T76" fmla="*/ 2147483646 w 56"/>
                  <a:gd name="T77" fmla="*/ 2147483646 h 1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6" h="119">
                    <a:moveTo>
                      <a:pt x="9" y="11"/>
                    </a:moveTo>
                    <a:lnTo>
                      <a:pt x="9" y="11"/>
                    </a:lnTo>
                    <a:lnTo>
                      <a:pt x="0" y="2"/>
                    </a:lnTo>
                    <a:lnTo>
                      <a:pt x="14" y="0"/>
                    </a:lnTo>
                    <a:lnTo>
                      <a:pt x="21" y="0"/>
                    </a:lnTo>
                    <a:lnTo>
                      <a:pt x="27" y="3"/>
                    </a:lnTo>
                    <a:lnTo>
                      <a:pt x="34" y="8"/>
                    </a:lnTo>
                    <a:lnTo>
                      <a:pt x="41" y="15"/>
                    </a:lnTo>
                    <a:lnTo>
                      <a:pt x="46" y="24"/>
                    </a:lnTo>
                    <a:lnTo>
                      <a:pt x="50" y="33"/>
                    </a:lnTo>
                    <a:lnTo>
                      <a:pt x="53" y="45"/>
                    </a:lnTo>
                    <a:lnTo>
                      <a:pt x="55" y="56"/>
                    </a:lnTo>
                    <a:lnTo>
                      <a:pt x="56" y="67"/>
                    </a:lnTo>
                    <a:lnTo>
                      <a:pt x="55" y="78"/>
                    </a:lnTo>
                    <a:lnTo>
                      <a:pt x="53" y="88"/>
                    </a:lnTo>
                    <a:lnTo>
                      <a:pt x="49" y="97"/>
                    </a:lnTo>
                    <a:lnTo>
                      <a:pt x="45" y="106"/>
                    </a:lnTo>
                    <a:lnTo>
                      <a:pt x="41" y="111"/>
                    </a:lnTo>
                    <a:lnTo>
                      <a:pt x="35" y="114"/>
                    </a:lnTo>
                    <a:lnTo>
                      <a:pt x="30" y="117"/>
                    </a:lnTo>
                    <a:lnTo>
                      <a:pt x="21" y="119"/>
                    </a:lnTo>
                    <a:lnTo>
                      <a:pt x="25" y="107"/>
                    </a:lnTo>
                    <a:lnTo>
                      <a:pt x="28" y="93"/>
                    </a:lnTo>
                    <a:lnTo>
                      <a:pt x="30" y="79"/>
                    </a:lnTo>
                    <a:lnTo>
                      <a:pt x="28" y="64"/>
                    </a:lnTo>
                    <a:lnTo>
                      <a:pt x="25" y="50"/>
                    </a:lnTo>
                    <a:lnTo>
                      <a:pt x="21" y="36"/>
                    </a:lnTo>
                    <a:lnTo>
                      <a:pt x="16" y="24"/>
                    </a:lnTo>
                    <a:lnTo>
                      <a:pt x="9" y="1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179">
                <a:extLst>
                  <a:ext uri="{FF2B5EF4-FFF2-40B4-BE49-F238E27FC236}">
                    <a16:creationId xmlns:a16="http://schemas.microsoft.com/office/drawing/2014/main" id="{F78A6DC8-E578-4186-908A-9B4D77DDF80F}"/>
                  </a:ext>
                </a:extLst>
              </p:cNvPr>
              <p:cNvSpPr>
                <a:spLocks/>
              </p:cNvSpPr>
              <p:nvPr/>
            </p:nvSpPr>
            <p:spPr bwMode="auto">
              <a:xfrm>
                <a:off x="450850" y="6191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8" name="Freeform 180">
                <a:extLst>
                  <a:ext uri="{FF2B5EF4-FFF2-40B4-BE49-F238E27FC236}">
                    <a16:creationId xmlns:a16="http://schemas.microsoft.com/office/drawing/2014/main" id="{8E5C9E78-2574-4986-992D-AEDFBD2B5A6C}"/>
                  </a:ext>
                </a:extLst>
              </p:cNvPr>
              <p:cNvSpPr>
                <a:spLocks/>
              </p:cNvSpPr>
              <p:nvPr/>
            </p:nvSpPr>
            <p:spPr bwMode="auto">
              <a:xfrm>
                <a:off x="450850" y="619125"/>
                <a:ext cx="1588" cy="1588"/>
              </a:xfrm>
              <a:custGeom>
                <a:avLst/>
                <a:gdLst>
                  <a:gd name="T0" fmla="*/ 2147483646 w 1"/>
                  <a:gd name="T1" fmla="*/ 0 h 1588"/>
                  <a:gd name="T2" fmla="*/ 2147483646 w 1"/>
                  <a:gd name="T3" fmla="*/ 0 h 1588"/>
                  <a:gd name="T4" fmla="*/ 0 w 1"/>
                  <a:gd name="T5" fmla="*/ 0 h 1588"/>
                  <a:gd name="T6" fmla="*/ 0 w 1"/>
                  <a:gd name="T7" fmla="*/ 0 h 1588"/>
                  <a:gd name="T8" fmla="*/ 2147483646 w 1"/>
                  <a:gd name="T9" fmla="*/ 0 h 1588"/>
                  <a:gd name="T10" fmla="*/ 2147483646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1" y="0"/>
                    </a:moveTo>
                    <a:lnTo>
                      <a:pt x="1" y="0"/>
                    </a:lnTo>
                    <a:lnTo>
                      <a:pt x="0" y="0"/>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129" name="Freeform 181">
                <a:extLst>
                  <a:ext uri="{FF2B5EF4-FFF2-40B4-BE49-F238E27FC236}">
                    <a16:creationId xmlns:a16="http://schemas.microsoft.com/office/drawing/2014/main" id="{2CD3713B-5145-4DD4-9BA5-0046FACDDE34}"/>
                  </a:ext>
                </a:extLst>
              </p:cNvPr>
              <p:cNvSpPr>
                <a:spLocks/>
              </p:cNvSpPr>
              <p:nvPr/>
            </p:nvSpPr>
            <p:spPr bwMode="auto">
              <a:xfrm>
                <a:off x="452438" y="620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0" name="Freeform 182">
                <a:extLst>
                  <a:ext uri="{FF2B5EF4-FFF2-40B4-BE49-F238E27FC236}">
                    <a16:creationId xmlns:a16="http://schemas.microsoft.com/office/drawing/2014/main" id="{54EE6BCF-3C50-4394-9413-842E28834CDB}"/>
                  </a:ext>
                </a:extLst>
              </p:cNvPr>
              <p:cNvSpPr>
                <a:spLocks/>
              </p:cNvSpPr>
              <p:nvPr/>
            </p:nvSpPr>
            <p:spPr bwMode="auto">
              <a:xfrm>
                <a:off x="331788" y="6016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1" name="Freeform 183">
                <a:extLst>
                  <a:ext uri="{FF2B5EF4-FFF2-40B4-BE49-F238E27FC236}">
                    <a16:creationId xmlns:a16="http://schemas.microsoft.com/office/drawing/2014/main" id="{D083E8D4-9AC0-4BBE-B480-31A671E6BC38}"/>
                  </a:ext>
                </a:extLst>
              </p:cNvPr>
              <p:cNvSpPr>
                <a:spLocks/>
              </p:cNvSpPr>
              <p:nvPr/>
            </p:nvSpPr>
            <p:spPr bwMode="auto">
              <a:xfrm>
                <a:off x="330200" y="6032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2" name="Freeform 184">
                <a:extLst>
                  <a:ext uri="{FF2B5EF4-FFF2-40B4-BE49-F238E27FC236}">
                    <a16:creationId xmlns:a16="http://schemas.microsoft.com/office/drawing/2014/main" id="{1D9991FC-5B71-4950-8668-816891DF8D02}"/>
                  </a:ext>
                </a:extLst>
              </p:cNvPr>
              <p:cNvSpPr>
                <a:spLocks/>
              </p:cNvSpPr>
              <p:nvPr/>
            </p:nvSpPr>
            <p:spPr bwMode="auto">
              <a:xfrm>
                <a:off x="327025" y="6064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3" name="Freeform 185">
                <a:extLst>
                  <a:ext uri="{FF2B5EF4-FFF2-40B4-BE49-F238E27FC236}">
                    <a16:creationId xmlns:a16="http://schemas.microsoft.com/office/drawing/2014/main" id="{022DFE93-FB43-4FEC-8F02-65C9A92C6AE0}"/>
                  </a:ext>
                </a:extLst>
              </p:cNvPr>
              <p:cNvSpPr>
                <a:spLocks/>
              </p:cNvSpPr>
              <p:nvPr/>
            </p:nvSpPr>
            <p:spPr bwMode="auto">
              <a:xfrm>
                <a:off x="325438" y="606425"/>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4" name="Freeform 186">
                <a:extLst>
                  <a:ext uri="{FF2B5EF4-FFF2-40B4-BE49-F238E27FC236}">
                    <a16:creationId xmlns:a16="http://schemas.microsoft.com/office/drawing/2014/main" id="{BC7EA286-CB1D-4BF4-8D63-27BB84F5C4F9}"/>
                  </a:ext>
                </a:extLst>
              </p:cNvPr>
              <p:cNvSpPr>
                <a:spLocks/>
              </p:cNvSpPr>
              <p:nvPr/>
            </p:nvSpPr>
            <p:spPr bwMode="auto">
              <a:xfrm>
                <a:off x="354013" y="5921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5" name="Freeform 187">
                <a:extLst>
                  <a:ext uri="{FF2B5EF4-FFF2-40B4-BE49-F238E27FC236}">
                    <a16:creationId xmlns:a16="http://schemas.microsoft.com/office/drawing/2014/main" id="{4F4EC1E8-C824-4B76-99DF-DE372D57948E}"/>
                  </a:ext>
                </a:extLst>
              </p:cNvPr>
              <p:cNvSpPr>
                <a:spLocks/>
              </p:cNvSpPr>
              <p:nvPr/>
            </p:nvSpPr>
            <p:spPr bwMode="auto">
              <a:xfrm>
                <a:off x="338138" y="5984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6" name="Freeform 188">
                <a:extLst>
                  <a:ext uri="{FF2B5EF4-FFF2-40B4-BE49-F238E27FC236}">
                    <a16:creationId xmlns:a16="http://schemas.microsoft.com/office/drawing/2014/main" id="{C8F0977A-4059-47EF-A163-DEF4222783F1}"/>
                  </a:ext>
                </a:extLst>
              </p:cNvPr>
              <p:cNvSpPr>
                <a:spLocks/>
              </p:cNvSpPr>
              <p:nvPr/>
            </p:nvSpPr>
            <p:spPr bwMode="auto">
              <a:xfrm>
                <a:off x="341313"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7" name="Freeform 189">
                <a:extLst>
                  <a:ext uri="{FF2B5EF4-FFF2-40B4-BE49-F238E27FC236}">
                    <a16:creationId xmlns:a16="http://schemas.microsoft.com/office/drawing/2014/main" id="{1E23FA49-DE36-41CA-9C9D-25D0790D8633}"/>
                  </a:ext>
                </a:extLst>
              </p:cNvPr>
              <p:cNvSpPr>
                <a:spLocks/>
              </p:cNvSpPr>
              <p:nvPr/>
            </p:nvSpPr>
            <p:spPr bwMode="auto">
              <a:xfrm>
                <a:off x="366713" y="592138"/>
                <a:ext cx="144463" cy="295275"/>
              </a:xfrm>
              <a:custGeom>
                <a:avLst/>
                <a:gdLst>
                  <a:gd name="T0" fmla="*/ 2147483646 w 91"/>
                  <a:gd name="T1" fmla="*/ 2147483646 h 186"/>
                  <a:gd name="T2" fmla="*/ 2147483646 w 91"/>
                  <a:gd name="T3" fmla="*/ 2147483646 h 186"/>
                  <a:gd name="T4" fmla="*/ 2147483646 w 91"/>
                  <a:gd name="T5" fmla="*/ 2147483646 h 186"/>
                  <a:gd name="T6" fmla="*/ 2147483646 w 91"/>
                  <a:gd name="T7" fmla="*/ 2147483646 h 186"/>
                  <a:gd name="T8" fmla="*/ 2147483646 w 91"/>
                  <a:gd name="T9" fmla="*/ 2147483646 h 186"/>
                  <a:gd name="T10" fmla="*/ 2147483646 w 91"/>
                  <a:gd name="T11" fmla="*/ 2147483646 h 186"/>
                  <a:gd name="T12" fmla="*/ 2147483646 w 91"/>
                  <a:gd name="T13" fmla="*/ 2147483646 h 186"/>
                  <a:gd name="T14" fmla="*/ 2147483646 w 91"/>
                  <a:gd name="T15" fmla="*/ 2147483646 h 186"/>
                  <a:gd name="T16" fmla="*/ 2147483646 w 91"/>
                  <a:gd name="T17" fmla="*/ 2147483646 h 186"/>
                  <a:gd name="T18" fmla="*/ 2147483646 w 91"/>
                  <a:gd name="T19" fmla="*/ 2147483646 h 186"/>
                  <a:gd name="T20" fmla="*/ 2147483646 w 91"/>
                  <a:gd name="T21" fmla="*/ 2147483646 h 186"/>
                  <a:gd name="T22" fmla="*/ 2147483646 w 91"/>
                  <a:gd name="T23" fmla="*/ 2147483646 h 186"/>
                  <a:gd name="T24" fmla="*/ 2147483646 w 91"/>
                  <a:gd name="T25" fmla="*/ 2147483646 h 186"/>
                  <a:gd name="T26" fmla="*/ 2147483646 w 91"/>
                  <a:gd name="T27" fmla="*/ 2147483646 h 186"/>
                  <a:gd name="T28" fmla="*/ 0 w 91"/>
                  <a:gd name="T29" fmla="*/ 0 h 186"/>
                  <a:gd name="T30" fmla="*/ 0 w 91"/>
                  <a:gd name="T31" fmla="*/ 0 h 186"/>
                  <a:gd name="T32" fmla="*/ 0 w 91"/>
                  <a:gd name="T33" fmla="*/ 0 h 186"/>
                  <a:gd name="T34" fmla="*/ 0 w 91"/>
                  <a:gd name="T35" fmla="*/ 0 h 186"/>
                  <a:gd name="T36" fmla="*/ 2147483646 w 91"/>
                  <a:gd name="T37" fmla="*/ 2147483646 h 186"/>
                  <a:gd name="T38" fmla="*/ 2147483646 w 91"/>
                  <a:gd name="T39" fmla="*/ 2147483646 h 186"/>
                  <a:gd name="T40" fmla="*/ 2147483646 w 91"/>
                  <a:gd name="T41" fmla="*/ 2147483646 h 186"/>
                  <a:gd name="T42" fmla="*/ 2147483646 w 91"/>
                  <a:gd name="T43" fmla="*/ 2147483646 h 186"/>
                  <a:gd name="T44" fmla="*/ 2147483646 w 91"/>
                  <a:gd name="T45" fmla="*/ 2147483646 h 186"/>
                  <a:gd name="T46" fmla="*/ 2147483646 w 91"/>
                  <a:gd name="T47" fmla="*/ 2147483646 h 186"/>
                  <a:gd name="T48" fmla="*/ 2147483646 w 91"/>
                  <a:gd name="T49" fmla="*/ 2147483646 h 186"/>
                  <a:gd name="T50" fmla="*/ 2147483646 w 91"/>
                  <a:gd name="T51" fmla="*/ 2147483646 h 186"/>
                  <a:gd name="T52" fmla="*/ 2147483646 w 91"/>
                  <a:gd name="T53" fmla="*/ 2147483646 h 186"/>
                  <a:gd name="T54" fmla="*/ 2147483646 w 91"/>
                  <a:gd name="T55" fmla="*/ 2147483646 h 186"/>
                  <a:gd name="T56" fmla="*/ 2147483646 w 91"/>
                  <a:gd name="T57" fmla="*/ 2147483646 h 186"/>
                  <a:gd name="T58" fmla="*/ 2147483646 w 91"/>
                  <a:gd name="T59" fmla="*/ 2147483646 h 186"/>
                  <a:gd name="T60" fmla="*/ 2147483646 w 91"/>
                  <a:gd name="T61" fmla="*/ 2147483646 h 186"/>
                  <a:gd name="T62" fmla="*/ 2147483646 w 91"/>
                  <a:gd name="T63" fmla="*/ 2147483646 h 186"/>
                  <a:gd name="T64" fmla="*/ 2147483646 w 91"/>
                  <a:gd name="T65" fmla="*/ 2147483646 h 186"/>
                  <a:gd name="T66" fmla="*/ 2147483646 w 91"/>
                  <a:gd name="T67" fmla="*/ 2147483646 h 186"/>
                  <a:gd name="T68" fmla="*/ 2147483646 w 91"/>
                  <a:gd name="T69" fmla="*/ 2147483646 h 186"/>
                  <a:gd name="T70" fmla="*/ 2147483646 w 91"/>
                  <a:gd name="T71" fmla="*/ 2147483646 h 186"/>
                  <a:gd name="T72" fmla="*/ 2147483646 w 91"/>
                  <a:gd name="T73" fmla="*/ 2147483646 h 186"/>
                  <a:gd name="T74" fmla="*/ 2147483646 w 91"/>
                  <a:gd name="T75" fmla="*/ 2147483646 h 186"/>
                  <a:gd name="T76" fmla="*/ 2147483646 w 91"/>
                  <a:gd name="T77" fmla="*/ 2147483646 h 186"/>
                  <a:gd name="T78" fmla="*/ 2147483646 w 91"/>
                  <a:gd name="T79" fmla="*/ 2147483646 h 186"/>
                  <a:gd name="T80" fmla="*/ 2147483646 w 91"/>
                  <a:gd name="T81" fmla="*/ 2147483646 h 186"/>
                  <a:gd name="T82" fmla="*/ 2147483646 w 91"/>
                  <a:gd name="T83" fmla="*/ 2147483646 h 186"/>
                  <a:gd name="T84" fmla="*/ 2147483646 w 91"/>
                  <a:gd name="T85" fmla="*/ 2147483646 h 186"/>
                  <a:gd name="T86" fmla="*/ 2147483646 w 91"/>
                  <a:gd name="T87" fmla="*/ 2147483646 h 186"/>
                  <a:gd name="T88" fmla="*/ 2147483646 w 91"/>
                  <a:gd name="T89" fmla="*/ 2147483646 h 186"/>
                  <a:gd name="T90" fmla="*/ 2147483646 w 91"/>
                  <a:gd name="T91" fmla="*/ 2147483646 h 186"/>
                  <a:gd name="T92" fmla="*/ 2147483646 w 91"/>
                  <a:gd name="T93" fmla="*/ 2147483646 h 186"/>
                  <a:gd name="T94" fmla="*/ 2147483646 w 91"/>
                  <a:gd name="T95" fmla="*/ 2147483646 h 186"/>
                  <a:gd name="T96" fmla="*/ 2147483646 w 91"/>
                  <a:gd name="T97" fmla="*/ 2147483646 h 186"/>
                  <a:gd name="T98" fmla="*/ 2147483646 w 91"/>
                  <a:gd name="T99" fmla="*/ 2147483646 h 186"/>
                  <a:gd name="T100" fmla="*/ 2147483646 w 91"/>
                  <a:gd name="T101" fmla="*/ 2147483646 h 186"/>
                  <a:gd name="T102" fmla="*/ 2147483646 w 91"/>
                  <a:gd name="T103" fmla="*/ 2147483646 h 186"/>
                  <a:gd name="T104" fmla="*/ 2147483646 w 91"/>
                  <a:gd name="T105" fmla="*/ 2147483646 h 1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1" h="186">
                    <a:moveTo>
                      <a:pt x="50" y="157"/>
                    </a:moveTo>
                    <a:lnTo>
                      <a:pt x="50" y="157"/>
                    </a:lnTo>
                    <a:lnTo>
                      <a:pt x="56" y="142"/>
                    </a:lnTo>
                    <a:lnTo>
                      <a:pt x="59" y="125"/>
                    </a:lnTo>
                    <a:lnTo>
                      <a:pt x="60" y="107"/>
                    </a:lnTo>
                    <a:lnTo>
                      <a:pt x="59" y="89"/>
                    </a:lnTo>
                    <a:lnTo>
                      <a:pt x="56" y="71"/>
                    </a:lnTo>
                    <a:lnTo>
                      <a:pt x="50" y="54"/>
                    </a:lnTo>
                    <a:lnTo>
                      <a:pt x="43" y="38"/>
                    </a:lnTo>
                    <a:lnTo>
                      <a:pt x="35" y="24"/>
                    </a:lnTo>
                    <a:lnTo>
                      <a:pt x="27" y="14"/>
                    </a:lnTo>
                    <a:lnTo>
                      <a:pt x="18" y="7"/>
                    </a:lnTo>
                    <a:lnTo>
                      <a:pt x="9" y="3"/>
                    </a:lnTo>
                    <a:lnTo>
                      <a:pt x="0" y="0"/>
                    </a:lnTo>
                    <a:lnTo>
                      <a:pt x="10" y="2"/>
                    </a:lnTo>
                    <a:lnTo>
                      <a:pt x="21" y="4"/>
                    </a:lnTo>
                    <a:lnTo>
                      <a:pt x="31" y="7"/>
                    </a:lnTo>
                    <a:lnTo>
                      <a:pt x="42" y="11"/>
                    </a:lnTo>
                    <a:lnTo>
                      <a:pt x="52" y="16"/>
                    </a:lnTo>
                    <a:lnTo>
                      <a:pt x="61" y="23"/>
                    </a:lnTo>
                    <a:lnTo>
                      <a:pt x="70" y="32"/>
                    </a:lnTo>
                    <a:lnTo>
                      <a:pt x="77" y="45"/>
                    </a:lnTo>
                    <a:lnTo>
                      <a:pt x="82" y="57"/>
                    </a:lnTo>
                    <a:lnTo>
                      <a:pt x="86" y="71"/>
                    </a:lnTo>
                    <a:lnTo>
                      <a:pt x="89" y="85"/>
                    </a:lnTo>
                    <a:lnTo>
                      <a:pt x="91" y="100"/>
                    </a:lnTo>
                    <a:lnTo>
                      <a:pt x="89" y="114"/>
                    </a:lnTo>
                    <a:lnTo>
                      <a:pt x="86" y="128"/>
                    </a:lnTo>
                    <a:lnTo>
                      <a:pt x="82" y="140"/>
                    </a:lnTo>
                    <a:lnTo>
                      <a:pt x="79" y="147"/>
                    </a:lnTo>
                    <a:lnTo>
                      <a:pt x="75" y="153"/>
                    </a:lnTo>
                    <a:lnTo>
                      <a:pt x="71" y="157"/>
                    </a:lnTo>
                    <a:lnTo>
                      <a:pt x="67" y="161"/>
                    </a:lnTo>
                    <a:lnTo>
                      <a:pt x="57" y="168"/>
                    </a:lnTo>
                    <a:lnTo>
                      <a:pt x="48" y="175"/>
                    </a:lnTo>
                    <a:lnTo>
                      <a:pt x="35" y="182"/>
                    </a:lnTo>
                    <a:lnTo>
                      <a:pt x="24" y="186"/>
                    </a:lnTo>
                    <a:lnTo>
                      <a:pt x="31" y="182"/>
                    </a:lnTo>
                    <a:lnTo>
                      <a:pt x="38" y="177"/>
                    </a:lnTo>
                    <a:lnTo>
                      <a:pt x="45" y="168"/>
                    </a:lnTo>
                    <a:lnTo>
                      <a:pt x="50" y="157"/>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190">
                <a:extLst>
                  <a:ext uri="{FF2B5EF4-FFF2-40B4-BE49-F238E27FC236}">
                    <a16:creationId xmlns:a16="http://schemas.microsoft.com/office/drawing/2014/main" id="{3E661763-0153-4EDE-AFFA-D20F86619635}"/>
                  </a:ext>
                </a:extLst>
              </p:cNvPr>
              <p:cNvSpPr>
                <a:spLocks/>
              </p:cNvSpPr>
              <p:nvPr/>
            </p:nvSpPr>
            <p:spPr bwMode="auto">
              <a:xfrm>
                <a:off x="352425" y="5921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9" name="Freeform 191">
                <a:extLst>
                  <a:ext uri="{FF2B5EF4-FFF2-40B4-BE49-F238E27FC236}">
                    <a16:creationId xmlns:a16="http://schemas.microsoft.com/office/drawing/2014/main" id="{0822E821-E97B-406F-8F77-AA2E9A2A1857}"/>
                  </a:ext>
                </a:extLst>
              </p:cNvPr>
              <p:cNvSpPr>
                <a:spLocks/>
              </p:cNvSpPr>
              <p:nvPr/>
            </p:nvSpPr>
            <p:spPr bwMode="auto">
              <a:xfrm>
                <a:off x="342900"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40" name="Freeform 192">
                <a:extLst>
                  <a:ext uri="{FF2B5EF4-FFF2-40B4-BE49-F238E27FC236}">
                    <a16:creationId xmlns:a16="http://schemas.microsoft.com/office/drawing/2014/main" id="{AF3174BB-0DB7-4109-AC92-5BC3E4BE29F2}"/>
                  </a:ext>
                </a:extLst>
              </p:cNvPr>
              <p:cNvSpPr>
                <a:spLocks/>
              </p:cNvSpPr>
              <p:nvPr/>
            </p:nvSpPr>
            <p:spPr bwMode="auto">
              <a:xfrm>
                <a:off x="336550" y="598488"/>
                <a:ext cx="1588" cy="1588"/>
              </a:xfrm>
              <a:custGeom>
                <a:avLst/>
                <a:gdLst>
                  <a:gd name="T0" fmla="*/ 0 w 1588"/>
                  <a:gd name="T1" fmla="*/ 0 h 1588"/>
                  <a:gd name="T2" fmla="*/ 0 w 1588"/>
                  <a:gd name="T3" fmla="*/ 0 h 1588"/>
                  <a:gd name="T4" fmla="*/ 0 w 1588"/>
                  <a:gd name="T5" fmla="*/ 0 h 1588"/>
                  <a:gd name="T6" fmla="*/ 0 60000 65536"/>
                  <a:gd name="T7" fmla="*/ 0 60000 65536"/>
                  <a:gd name="T8" fmla="*/ 0 60000 65536"/>
                </a:gdLst>
                <a:ahLst/>
                <a:cxnLst>
                  <a:cxn ang="T6">
                    <a:pos x="T0" y="T1"/>
                  </a:cxn>
                  <a:cxn ang="T7">
                    <a:pos x="T2" y="T3"/>
                  </a:cxn>
                  <a:cxn ang="T8">
                    <a:pos x="T4" y="T5"/>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41" name="Freeform 193">
                <a:extLst>
                  <a:ext uri="{FF2B5EF4-FFF2-40B4-BE49-F238E27FC236}">
                    <a16:creationId xmlns:a16="http://schemas.microsoft.com/office/drawing/2014/main" id="{476A2EFE-C5A4-4DA0-B375-F62762B582EB}"/>
                  </a:ext>
                </a:extLst>
              </p:cNvPr>
              <p:cNvSpPr>
                <a:spLocks/>
              </p:cNvSpPr>
              <p:nvPr/>
            </p:nvSpPr>
            <p:spPr bwMode="auto">
              <a:xfrm>
                <a:off x="304800" y="630238"/>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42" name="Freeform 194">
                <a:extLst>
                  <a:ext uri="{FF2B5EF4-FFF2-40B4-BE49-F238E27FC236}">
                    <a16:creationId xmlns:a16="http://schemas.microsoft.com/office/drawing/2014/main" id="{75045883-0897-48DA-85D7-470F50D6D87A}"/>
                  </a:ext>
                </a:extLst>
              </p:cNvPr>
              <p:cNvSpPr>
                <a:spLocks/>
              </p:cNvSpPr>
              <p:nvPr/>
            </p:nvSpPr>
            <p:spPr bwMode="auto">
              <a:xfrm>
                <a:off x="303213" y="631825"/>
                <a:ext cx="1588" cy="3175"/>
              </a:xfrm>
              <a:custGeom>
                <a:avLst/>
                <a:gdLst>
                  <a:gd name="T0" fmla="*/ 2147483646 w 1"/>
                  <a:gd name="T1" fmla="*/ 0 h 2"/>
                  <a:gd name="T2" fmla="*/ 2147483646 w 1"/>
                  <a:gd name="T3" fmla="*/ 0 h 2"/>
                  <a:gd name="T4" fmla="*/ 0 w 1"/>
                  <a:gd name="T5" fmla="*/ 2147483646 h 2"/>
                  <a:gd name="T6" fmla="*/ 0 w 1"/>
                  <a:gd name="T7" fmla="*/ 2147483646 h 2"/>
                  <a:gd name="T8" fmla="*/ 2147483646 w 1"/>
                  <a:gd name="T9" fmla="*/ 0 h 2"/>
                  <a:gd name="T10" fmla="*/ 2147483646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1" y="0"/>
                    </a:moveTo>
                    <a:lnTo>
                      <a:pt x="1" y="0"/>
                    </a:lnTo>
                    <a:lnTo>
                      <a:pt x="0" y="2"/>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143" name="Freeform 195">
                <a:extLst>
                  <a:ext uri="{FF2B5EF4-FFF2-40B4-BE49-F238E27FC236}">
                    <a16:creationId xmlns:a16="http://schemas.microsoft.com/office/drawing/2014/main" id="{3C12760B-1F3B-4A3D-8BCC-83A662A6EF31}"/>
                  </a:ext>
                </a:extLst>
              </p:cNvPr>
              <p:cNvSpPr>
                <a:spLocks/>
              </p:cNvSpPr>
              <p:nvPr/>
            </p:nvSpPr>
            <p:spPr bwMode="auto">
              <a:xfrm>
                <a:off x="303213" y="6365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44" name="Freeform 196">
                <a:extLst>
                  <a:ext uri="{FF2B5EF4-FFF2-40B4-BE49-F238E27FC236}">
                    <a16:creationId xmlns:a16="http://schemas.microsoft.com/office/drawing/2014/main" id="{244CBFAE-63D0-4A35-88DC-AC75F15B612B}"/>
                  </a:ext>
                </a:extLst>
              </p:cNvPr>
              <p:cNvSpPr>
                <a:spLocks/>
              </p:cNvSpPr>
              <p:nvPr/>
            </p:nvSpPr>
            <p:spPr bwMode="auto">
              <a:xfrm>
                <a:off x="307975" y="6286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45" name="Freeform 197">
                <a:extLst>
                  <a:ext uri="{FF2B5EF4-FFF2-40B4-BE49-F238E27FC236}">
                    <a16:creationId xmlns:a16="http://schemas.microsoft.com/office/drawing/2014/main" id="{9FC4A886-FB62-40A7-A0F2-DDCD4D6053C3}"/>
                  </a:ext>
                </a:extLst>
              </p:cNvPr>
              <p:cNvSpPr>
                <a:spLocks/>
              </p:cNvSpPr>
              <p:nvPr/>
            </p:nvSpPr>
            <p:spPr bwMode="auto">
              <a:xfrm>
                <a:off x="301625" y="638175"/>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46" name="Freeform 198">
                <a:extLst>
                  <a:ext uri="{FF2B5EF4-FFF2-40B4-BE49-F238E27FC236}">
                    <a16:creationId xmlns:a16="http://schemas.microsoft.com/office/drawing/2014/main" id="{B4421BAC-17E7-4146-B683-068227712913}"/>
                  </a:ext>
                </a:extLst>
              </p:cNvPr>
              <p:cNvSpPr>
                <a:spLocks/>
              </p:cNvSpPr>
              <p:nvPr/>
            </p:nvSpPr>
            <p:spPr bwMode="auto">
              <a:xfrm>
                <a:off x="312738" y="619125"/>
                <a:ext cx="1588" cy="1588"/>
              </a:xfrm>
              <a:custGeom>
                <a:avLst/>
                <a:gdLst>
                  <a:gd name="T0" fmla="*/ 2147483646 w 1"/>
                  <a:gd name="T1" fmla="*/ 0 h 1"/>
                  <a:gd name="T2" fmla="*/ 2147483646 w 1"/>
                  <a:gd name="T3" fmla="*/ 0 h 1"/>
                  <a:gd name="T4" fmla="*/ 0 w 1"/>
                  <a:gd name="T5" fmla="*/ 2147483646 h 1"/>
                  <a:gd name="T6" fmla="*/ 0 w 1"/>
                  <a:gd name="T7" fmla="*/ 2147483646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1" y="0"/>
                    </a:lnTo>
                    <a:lnTo>
                      <a:pt x="0" y="1"/>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147" name="Freeform 199">
                <a:extLst>
                  <a:ext uri="{FF2B5EF4-FFF2-40B4-BE49-F238E27FC236}">
                    <a16:creationId xmlns:a16="http://schemas.microsoft.com/office/drawing/2014/main" id="{7F7E0AA6-160D-4713-89B3-DD3BB9ECB142}"/>
                  </a:ext>
                </a:extLst>
              </p:cNvPr>
              <p:cNvSpPr>
                <a:spLocks/>
              </p:cNvSpPr>
              <p:nvPr/>
            </p:nvSpPr>
            <p:spPr bwMode="auto">
              <a:xfrm>
                <a:off x="312738" y="620713"/>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48" name="Freeform 200">
                <a:extLst>
                  <a:ext uri="{FF2B5EF4-FFF2-40B4-BE49-F238E27FC236}">
                    <a16:creationId xmlns:a16="http://schemas.microsoft.com/office/drawing/2014/main" id="{92869EA2-8854-4494-AC70-3BDFB112CDAA}"/>
                  </a:ext>
                </a:extLst>
              </p:cNvPr>
              <p:cNvSpPr>
                <a:spLocks/>
              </p:cNvSpPr>
              <p:nvPr/>
            </p:nvSpPr>
            <p:spPr bwMode="auto">
              <a:xfrm>
                <a:off x="315913" y="6143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49" name="Freeform 201">
                <a:extLst>
                  <a:ext uri="{FF2B5EF4-FFF2-40B4-BE49-F238E27FC236}">
                    <a16:creationId xmlns:a16="http://schemas.microsoft.com/office/drawing/2014/main" id="{9C4A82E9-AA7D-4887-B3B3-1F7BC59C0C94}"/>
                  </a:ext>
                </a:extLst>
              </p:cNvPr>
              <p:cNvSpPr>
                <a:spLocks/>
              </p:cNvSpPr>
              <p:nvPr/>
            </p:nvSpPr>
            <p:spPr bwMode="auto">
              <a:xfrm>
                <a:off x="314325" y="617538"/>
                <a:ext cx="1588" cy="1588"/>
              </a:xfrm>
              <a:custGeom>
                <a:avLst/>
                <a:gdLst>
                  <a:gd name="T0" fmla="*/ 2147483646 w 1"/>
                  <a:gd name="T1" fmla="*/ 0 h 1588"/>
                  <a:gd name="T2" fmla="*/ 2147483646 w 1"/>
                  <a:gd name="T3" fmla="*/ 0 h 1588"/>
                  <a:gd name="T4" fmla="*/ 0 w 1"/>
                  <a:gd name="T5" fmla="*/ 0 h 1588"/>
                  <a:gd name="T6" fmla="*/ 0 w 1"/>
                  <a:gd name="T7" fmla="*/ 0 h 1588"/>
                  <a:gd name="T8" fmla="*/ 2147483646 w 1"/>
                  <a:gd name="T9" fmla="*/ 0 h 1588"/>
                  <a:gd name="T10" fmla="*/ 2147483646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1" y="0"/>
                    </a:moveTo>
                    <a:lnTo>
                      <a:pt x="1" y="0"/>
                    </a:lnTo>
                    <a:lnTo>
                      <a:pt x="0" y="0"/>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150" name="Freeform 202">
                <a:extLst>
                  <a:ext uri="{FF2B5EF4-FFF2-40B4-BE49-F238E27FC236}">
                    <a16:creationId xmlns:a16="http://schemas.microsoft.com/office/drawing/2014/main" id="{1E4985C7-F972-4A40-BC5D-CF644E6C7211}"/>
                  </a:ext>
                </a:extLst>
              </p:cNvPr>
              <p:cNvSpPr>
                <a:spLocks/>
              </p:cNvSpPr>
              <p:nvPr/>
            </p:nvSpPr>
            <p:spPr bwMode="auto">
              <a:xfrm>
                <a:off x="319088" y="6127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51" name="Freeform 203">
                <a:extLst>
                  <a:ext uri="{FF2B5EF4-FFF2-40B4-BE49-F238E27FC236}">
                    <a16:creationId xmlns:a16="http://schemas.microsoft.com/office/drawing/2014/main" id="{94D701E8-1802-4B08-96AC-B6D3D9796F23}"/>
                  </a:ext>
                </a:extLst>
              </p:cNvPr>
              <p:cNvSpPr>
                <a:spLocks/>
              </p:cNvSpPr>
              <p:nvPr/>
            </p:nvSpPr>
            <p:spPr bwMode="auto">
              <a:xfrm>
                <a:off x="323850" y="6080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52" name="Freeform 204">
                <a:extLst>
                  <a:ext uri="{FF2B5EF4-FFF2-40B4-BE49-F238E27FC236}">
                    <a16:creationId xmlns:a16="http://schemas.microsoft.com/office/drawing/2014/main" id="{410DC190-C586-4049-B21E-D8A4C566C505}"/>
                  </a:ext>
                </a:extLst>
              </p:cNvPr>
              <p:cNvSpPr>
                <a:spLocks/>
              </p:cNvSpPr>
              <p:nvPr/>
            </p:nvSpPr>
            <p:spPr bwMode="auto">
              <a:xfrm>
                <a:off x="342900" y="874713"/>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205">
                <a:extLst>
                  <a:ext uri="{FF2B5EF4-FFF2-40B4-BE49-F238E27FC236}">
                    <a16:creationId xmlns:a16="http://schemas.microsoft.com/office/drawing/2014/main" id="{CD0FB520-0FA7-4609-95B8-3816363FE11E}"/>
                  </a:ext>
                </a:extLst>
              </p:cNvPr>
              <p:cNvSpPr>
                <a:spLocks/>
              </p:cNvSpPr>
              <p:nvPr/>
            </p:nvSpPr>
            <p:spPr bwMode="auto">
              <a:xfrm>
                <a:off x="341313" y="873125"/>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207">
                <a:extLst>
                  <a:ext uri="{FF2B5EF4-FFF2-40B4-BE49-F238E27FC236}">
                    <a16:creationId xmlns:a16="http://schemas.microsoft.com/office/drawing/2014/main" id="{1DEA3CC1-BFFC-42ED-9405-9316E77B47B0}"/>
                  </a:ext>
                </a:extLst>
              </p:cNvPr>
              <p:cNvSpPr>
                <a:spLocks/>
              </p:cNvSpPr>
              <p:nvPr/>
            </p:nvSpPr>
            <p:spPr bwMode="auto">
              <a:xfrm>
                <a:off x="338138" y="86995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208">
                <a:extLst>
                  <a:ext uri="{FF2B5EF4-FFF2-40B4-BE49-F238E27FC236}">
                    <a16:creationId xmlns:a16="http://schemas.microsoft.com/office/drawing/2014/main" id="{6EC61FAC-F7E3-4B9B-8A05-48591C7CDE6B}"/>
                  </a:ext>
                </a:extLst>
              </p:cNvPr>
              <p:cNvSpPr>
                <a:spLocks/>
              </p:cNvSpPr>
              <p:nvPr/>
            </p:nvSpPr>
            <p:spPr bwMode="auto">
              <a:xfrm>
                <a:off x="344488" y="87630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209">
                <a:extLst>
                  <a:ext uri="{FF2B5EF4-FFF2-40B4-BE49-F238E27FC236}">
                    <a16:creationId xmlns:a16="http://schemas.microsoft.com/office/drawing/2014/main" id="{9B1CBF9B-6A1D-4030-9335-4C898C76EE09}"/>
                  </a:ext>
                </a:extLst>
              </p:cNvPr>
              <p:cNvSpPr>
                <a:spLocks/>
              </p:cNvSpPr>
              <p:nvPr/>
            </p:nvSpPr>
            <p:spPr bwMode="auto">
              <a:xfrm>
                <a:off x="347663" y="879475"/>
                <a:ext cx="1588" cy="1588"/>
              </a:xfrm>
              <a:custGeom>
                <a:avLst/>
                <a:gdLst>
                  <a:gd name="T0" fmla="*/ 0 w 1"/>
                  <a:gd name="T1" fmla="*/ 0 h 1588"/>
                  <a:gd name="T2" fmla="*/ 0 w 1"/>
                  <a:gd name="T3" fmla="*/ 0 h 1588"/>
                  <a:gd name="T4" fmla="*/ 2147483646 w 1"/>
                  <a:gd name="T5" fmla="*/ 0 h 1588"/>
                  <a:gd name="T6" fmla="*/ 2147483646 w 1"/>
                  <a:gd name="T7" fmla="*/ 0 h 1588"/>
                  <a:gd name="T8" fmla="*/ 0 w 1"/>
                  <a:gd name="T9" fmla="*/ 0 h 1588"/>
                  <a:gd name="T10" fmla="*/ 0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0" y="0"/>
                    </a:moveTo>
                    <a:lnTo>
                      <a:pt x="0" y="0"/>
                    </a:lnTo>
                    <a:lnTo>
                      <a:pt x="1"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210">
                <a:extLst>
                  <a:ext uri="{FF2B5EF4-FFF2-40B4-BE49-F238E27FC236}">
                    <a16:creationId xmlns:a16="http://schemas.microsoft.com/office/drawing/2014/main" id="{898D693D-FFEE-455C-87AC-889A127B3254}"/>
                  </a:ext>
                </a:extLst>
              </p:cNvPr>
              <p:cNvSpPr>
                <a:spLocks/>
              </p:cNvSpPr>
              <p:nvPr/>
            </p:nvSpPr>
            <p:spPr bwMode="auto">
              <a:xfrm>
                <a:off x="349250" y="881063"/>
                <a:ext cx="3175" cy="1588"/>
              </a:xfrm>
              <a:custGeom>
                <a:avLst/>
                <a:gdLst>
                  <a:gd name="T0" fmla="*/ 0 w 2"/>
                  <a:gd name="T1" fmla="*/ 0 h 1588"/>
                  <a:gd name="T2" fmla="*/ 0 w 2"/>
                  <a:gd name="T3" fmla="*/ 0 h 1588"/>
                  <a:gd name="T4" fmla="*/ 2147483646 w 2"/>
                  <a:gd name="T5" fmla="*/ 0 h 1588"/>
                  <a:gd name="T6" fmla="*/ 2147483646 w 2"/>
                  <a:gd name="T7" fmla="*/ 0 h 1588"/>
                  <a:gd name="T8" fmla="*/ 0 w 2"/>
                  <a:gd name="T9" fmla="*/ 0 h 1588"/>
                  <a:gd name="T10" fmla="*/ 0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0" y="0"/>
                    </a:moveTo>
                    <a:lnTo>
                      <a:pt x="0" y="0"/>
                    </a:lnTo>
                    <a:lnTo>
                      <a:pt x="2"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Freeform 211">
                <a:extLst>
                  <a:ext uri="{FF2B5EF4-FFF2-40B4-BE49-F238E27FC236}">
                    <a16:creationId xmlns:a16="http://schemas.microsoft.com/office/drawing/2014/main" id="{D67A5940-2D91-4FAE-AEA8-D2BDAEE3AF63}"/>
                  </a:ext>
                </a:extLst>
              </p:cNvPr>
              <p:cNvSpPr>
                <a:spLocks/>
              </p:cNvSpPr>
              <p:nvPr/>
            </p:nvSpPr>
            <p:spPr bwMode="auto">
              <a:xfrm>
                <a:off x="327025" y="862013"/>
                <a:ext cx="3175" cy="1588"/>
              </a:xfrm>
              <a:custGeom>
                <a:avLst/>
                <a:gdLst>
                  <a:gd name="T0" fmla="*/ 0 w 2"/>
                  <a:gd name="T1" fmla="*/ 0 h 1588"/>
                  <a:gd name="T2" fmla="*/ 0 w 2"/>
                  <a:gd name="T3" fmla="*/ 0 h 1588"/>
                  <a:gd name="T4" fmla="*/ 2147483646 w 2"/>
                  <a:gd name="T5" fmla="*/ 0 h 1588"/>
                  <a:gd name="T6" fmla="*/ 2147483646 w 2"/>
                  <a:gd name="T7" fmla="*/ 0 h 1588"/>
                  <a:gd name="T8" fmla="*/ 0 w 2"/>
                  <a:gd name="T9" fmla="*/ 0 h 1588"/>
                  <a:gd name="T10" fmla="*/ 0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0" y="0"/>
                    </a:moveTo>
                    <a:lnTo>
                      <a:pt x="0" y="0"/>
                    </a:lnTo>
                    <a:lnTo>
                      <a:pt x="2" y="0"/>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59" name="Freeform 212">
                <a:extLst>
                  <a:ext uri="{FF2B5EF4-FFF2-40B4-BE49-F238E27FC236}">
                    <a16:creationId xmlns:a16="http://schemas.microsoft.com/office/drawing/2014/main" id="{A4E6FA6D-4739-4A31-B16F-15498307BA97}"/>
                  </a:ext>
                </a:extLst>
              </p:cNvPr>
              <p:cNvSpPr>
                <a:spLocks/>
              </p:cNvSpPr>
              <p:nvPr/>
            </p:nvSpPr>
            <p:spPr bwMode="auto">
              <a:xfrm>
                <a:off x="325438" y="857250"/>
                <a:ext cx="1588" cy="1588"/>
              </a:xfrm>
              <a:custGeom>
                <a:avLst/>
                <a:gdLst>
                  <a:gd name="T0" fmla="*/ 0 w 1"/>
                  <a:gd name="T1" fmla="*/ 0 h 1"/>
                  <a:gd name="T2" fmla="*/ 0 w 1"/>
                  <a:gd name="T3" fmla="*/ 0 h 1"/>
                  <a:gd name="T4" fmla="*/ 2147483646 w 1"/>
                  <a:gd name="T5" fmla="*/ 2147483646 h 1"/>
                  <a:gd name="T6" fmla="*/ 2147483646 w 1"/>
                  <a:gd name="T7" fmla="*/ 2147483646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lnTo>
                      <a:pt x="1"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60" name="Freeform 213">
                <a:extLst>
                  <a:ext uri="{FF2B5EF4-FFF2-40B4-BE49-F238E27FC236}">
                    <a16:creationId xmlns:a16="http://schemas.microsoft.com/office/drawing/2014/main" id="{2548DEFB-B2BE-47EF-B953-E9759D5FC183}"/>
                  </a:ext>
                </a:extLst>
              </p:cNvPr>
              <p:cNvSpPr>
                <a:spLocks/>
              </p:cNvSpPr>
              <p:nvPr/>
            </p:nvSpPr>
            <p:spPr bwMode="auto">
              <a:xfrm>
                <a:off x="330200" y="863600"/>
                <a:ext cx="1588" cy="1588"/>
              </a:xfrm>
              <a:custGeom>
                <a:avLst/>
                <a:gdLst>
                  <a:gd name="T0" fmla="*/ 0 w 1"/>
                  <a:gd name="T1" fmla="*/ 0 h 1588"/>
                  <a:gd name="T2" fmla="*/ 0 w 1"/>
                  <a:gd name="T3" fmla="*/ 0 h 1588"/>
                  <a:gd name="T4" fmla="*/ 2147483646 w 1"/>
                  <a:gd name="T5" fmla="*/ 0 h 1588"/>
                  <a:gd name="T6" fmla="*/ 2147483646 w 1"/>
                  <a:gd name="T7" fmla="*/ 0 h 1588"/>
                  <a:gd name="T8" fmla="*/ 0 w 1"/>
                  <a:gd name="T9" fmla="*/ 0 h 1588"/>
                  <a:gd name="T10" fmla="*/ 0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0" y="0"/>
                    </a:moveTo>
                    <a:lnTo>
                      <a:pt x="0" y="0"/>
                    </a:lnTo>
                    <a:lnTo>
                      <a:pt x="1"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214">
                <a:extLst>
                  <a:ext uri="{FF2B5EF4-FFF2-40B4-BE49-F238E27FC236}">
                    <a16:creationId xmlns:a16="http://schemas.microsoft.com/office/drawing/2014/main" id="{126C393F-5706-45AA-B927-A9EC3FAF3102}"/>
                  </a:ext>
                </a:extLst>
              </p:cNvPr>
              <p:cNvSpPr>
                <a:spLocks/>
              </p:cNvSpPr>
              <p:nvPr/>
            </p:nvSpPr>
            <p:spPr bwMode="auto">
              <a:xfrm>
                <a:off x="331788" y="865188"/>
                <a:ext cx="3175" cy="1588"/>
              </a:xfrm>
              <a:custGeom>
                <a:avLst/>
                <a:gdLst>
                  <a:gd name="T0" fmla="*/ 0 w 2"/>
                  <a:gd name="T1" fmla="*/ 0 h 1588"/>
                  <a:gd name="T2" fmla="*/ 0 w 2"/>
                  <a:gd name="T3" fmla="*/ 0 h 1588"/>
                  <a:gd name="T4" fmla="*/ 2147483646 w 2"/>
                  <a:gd name="T5" fmla="*/ 0 h 1588"/>
                  <a:gd name="T6" fmla="*/ 2147483646 w 2"/>
                  <a:gd name="T7" fmla="*/ 0 h 1588"/>
                  <a:gd name="T8" fmla="*/ 0 w 2"/>
                  <a:gd name="T9" fmla="*/ 0 h 1588"/>
                  <a:gd name="T10" fmla="*/ 0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0" y="0"/>
                    </a:moveTo>
                    <a:lnTo>
                      <a:pt x="0" y="0"/>
                    </a:lnTo>
                    <a:lnTo>
                      <a:pt x="2"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215">
                <a:extLst>
                  <a:ext uri="{FF2B5EF4-FFF2-40B4-BE49-F238E27FC236}">
                    <a16:creationId xmlns:a16="http://schemas.microsoft.com/office/drawing/2014/main" id="{66419E58-FD1D-4907-B953-02F0C6F38259}"/>
                  </a:ext>
                </a:extLst>
              </p:cNvPr>
              <p:cNvSpPr>
                <a:spLocks/>
              </p:cNvSpPr>
              <p:nvPr/>
            </p:nvSpPr>
            <p:spPr bwMode="auto">
              <a:xfrm>
                <a:off x="336550" y="868363"/>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216">
                <a:extLst>
                  <a:ext uri="{FF2B5EF4-FFF2-40B4-BE49-F238E27FC236}">
                    <a16:creationId xmlns:a16="http://schemas.microsoft.com/office/drawing/2014/main" id="{3A86AE2D-8636-44F7-BB4B-821DDE44F098}"/>
                  </a:ext>
                </a:extLst>
              </p:cNvPr>
              <p:cNvSpPr>
                <a:spLocks/>
              </p:cNvSpPr>
              <p:nvPr/>
            </p:nvSpPr>
            <p:spPr bwMode="auto">
              <a:xfrm>
                <a:off x="355600" y="5921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64" name="Freeform 217">
                <a:extLst>
                  <a:ext uri="{FF2B5EF4-FFF2-40B4-BE49-F238E27FC236}">
                    <a16:creationId xmlns:a16="http://schemas.microsoft.com/office/drawing/2014/main" id="{CC3064E1-B0E8-4AA2-91AE-44E5A3D32019}"/>
                  </a:ext>
                </a:extLst>
              </p:cNvPr>
              <p:cNvSpPr>
                <a:spLocks/>
              </p:cNvSpPr>
              <p:nvPr/>
            </p:nvSpPr>
            <p:spPr bwMode="auto">
              <a:xfrm>
                <a:off x="382588"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218">
                <a:extLst>
                  <a:ext uri="{FF2B5EF4-FFF2-40B4-BE49-F238E27FC236}">
                    <a16:creationId xmlns:a16="http://schemas.microsoft.com/office/drawing/2014/main" id="{C3E67DF1-CBB6-4338-96B2-069B7FAEB759}"/>
                  </a:ext>
                </a:extLst>
              </p:cNvPr>
              <p:cNvSpPr>
                <a:spLocks/>
              </p:cNvSpPr>
              <p:nvPr/>
            </p:nvSpPr>
            <p:spPr bwMode="auto">
              <a:xfrm>
                <a:off x="374650"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219">
                <a:extLst>
                  <a:ext uri="{FF2B5EF4-FFF2-40B4-BE49-F238E27FC236}">
                    <a16:creationId xmlns:a16="http://schemas.microsoft.com/office/drawing/2014/main" id="{089E3798-AA56-4A5D-A9C6-81F597ED09B9}"/>
                  </a:ext>
                </a:extLst>
              </p:cNvPr>
              <p:cNvSpPr>
                <a:spLocks/>
              </p:cNvSpPr>
              <p:nvPr/>
            </p:nvSpPr>
            <p:spPr bwMode="auto">
              <a:xfrm>
                <a:off x="371475" y="8905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220">
                <a:extLst>
                  <a:ext uri="{FF2B5EF4-FFF2-40B4-BE49-F238E27FC236}">
                    <a16:creationId xmlns:a16="http://schemas.microsoft.com/office/drawing/2014/main" id="{8FD2E93C-0E6C-4B7E-BF19-F3C3A9CCA504}"/>
                  </a:ext>
                </a:extLst>
              </p:cNvPr>
              <p:cNvSpPr>
                <a:spLocks/>
              </p:cNvSpPr>
              <p:nvPr/>
            </p:nvSpPr>
            <p:spPr bwMode="auto">
              <a:xfrm>
                <a:off x="395288"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221">
                <a:extLst>
                  <a:ext uri="{FF2B5EF4-FFF2-40B4-BE49-F238E27FC236}">
                    <a16:creationId xmlns:a16="http://schemas.microsoft.com/office/drawing/2014/main" id="{E90CE67C-7B69-437D-81BF-1F29646A7ABD}"/>
                  </a:ext>
                </a:extLst>
              </p:cNvPr>
              <p:cNvSpPr>
                <a:spLocks/>
              </p:cNvSpPr>
              <p:nvPr/>
            </p:nvSpPr>
            <p:spPr bwMode="auto">
              <a:xfrm>
                <a:off x="384175"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222">
                <a:extLst>
                  <a:ext uri="{FF2B5EF4-FFF2-40B4-BE49-F238E27FC236}">
                    <a16:creationId xmlns:a16="http://schemas.microsoft.com/office/drawing/2014/main" id="{709E111E-2F2F-48FA-B853-0C9339CE2887}"/>
                  </a:ext>
                </a:extLst>
              </p:cNvPr>
              <p:cNvSpPr>
                <a:spLocks/>
              </p:cNvSpPr>
              <p:nvPr/>
            </p:nvSpPr>
            <p:spPr bwMode="auto">
              <a:xfrm>
                <a:off x="363538" y="887413"/>
                <a:ext cx="1588" cy="1588"/>
              </a:xfrm>
              <a:custGeom>
                <a:avLst/>
                <a:gdLst>
                  <a:gd name="T0" fmla="*/ 0 w 1"/>
                  <a:gd name="T1" fmla="*/ 0 h 1588"/>
                  <a:gd name="T2" fmla="*/ 0 w 1"/>
                  <a:gd name="T3" fmla="*/ 0 h 1588"/>
                  <a:gd name="T4" fmla="*/ 2147483646 w 1"/>
                  <a:gd name="T5" fmla="*/ 0 h 1588"/>
                  <a:gd name="T6" fmla="*/ 2147483646 w 1"/>
                  <a:gd name="T7" fmla="*/ 0 h 1588"/>
                  <a:gd name="T8" fmla="*/ 0 w 1"/>
                  <a:gd name="T9" fmla="*/ 0 h 1588"/>
                  <a:gd name="T10" fmla="*/ 0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0" y="0"/>
                    </a:moveTo>
                    <a:lnTo>
                      <a:pt x="0" y="0"/>
                    </a:lnTo>
                    <a:lnTo>
                      <a:pt x="1"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223">
                <a:extLst>
                  <a:ext uri="{FF2B5EF4-FFF2-40B4-BE49-F238E27FC236}">
                    <a16:creationId xmlns:a16="http://schemas.microsoft.com/office/drawing/2014/main" id="{0A0935D8-78CC-4F7A-A20C-99500E5FFC09}"/>
                  </a:ext>
                </a:extLst>
              </p:cNvPr>
              <p:cNvSpPr>
                <a:spLocks/>
              </p:cNvSpPr>
              <p:nvPr/>
            </p:nvSpPr>
            <p:spPr bwMode="auto">
              <a:xfrm>
                <a:off x="360363" y="8874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224">
                <a:extLst>
                  <a:ext uri="{FF2B5EF4-FFF2-40B4-BE49-F238E27FC236}">
                    <a16:creationId xmlns:a16="http://schemas.microsoft.com/office/drawing/2014/main" id="{E5D165A4-0EBF-45E1-96C6-3BB63AFE931B}"/>
                  </a:ext>
                </a:extLst>
              </p:cNvPr>
              <p:cNvSpPr>
                <a:spLocks/>
              </p:cNvSpPr>
              <p:nvPr/>
            </p:nvSpPr>
            <p:spPr bwMode="auto">
              <a:xfrm>
                <a:off x="369888" y="8905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225">
                <a:extLst>
                  <a:ext uri="{FF2B5EF4-FFF2-40B4-BE49-F238E27FC236}">
                    <a16:creationId xmlns:a16="http://schemas.microsoft.com/office/drawing/2014/main" id="{E1951F8B-509D-440C-9BA3-EFF39454A918}"/>
                  </a:ext>
                </a:extLst>
              </p:cNvPr>
              <p:cNvSpPr>
                <a:spLocks/>
              </p:cNvSpPr>
              <p:nvPr/>
            </p:nvSpPr>
            <p:spPr bwMode="auto">
              <a:xfrm>
                <a:off x="354013" y="8826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226">
                <a:extLst>
                  <a:ext uri="{FF2B5EF4-FFF2-40B4-BE49-F238E27FC236}">
                    <a16:creationId xmlns:a16="http://schemas.microsoft.com/office/drawing/2014/main" id="{7DD89585-6DAD-44D4-B8F9-8E3F8534A8F2}"/>
                  </a:ext>
                </a:extLst>
              </p:cNvPr>
              <p:cNvSpPr>
                <a:spLocks/>
              </p:cNvSpPr>
              <p:nvPr/>
            </p:nvSpPr>
            <p:spPr bwMode="auto">
              <a:xfrm>
                <a:off x="358775" y="8858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Freeform 227">
                <a:extLst>
                  <a:ext uri="{FF2B5EF4-FFF2-40B4-BE49-F238E27FC236}">
                    <a16:creationId xmlns:a16="http://schemas.microsoft.com/office/drawing/2014/main" id="{FB2BB7E2-DAF8-4666-9A7F-681AB11B80E6}"/>
                  </a:ext>
                </a:extLst>
              </p:cNvPr>
              <p:cNvSpPr>
                <a:spLocks/>
              </p:cNvSpPr>
              <p:nvPr/>
            </p:nvSpPr>
            <p:spPr bwMode="auto">
              <a:xfrm>
                <a:off x="366713" y="592138"/>
                <a:ext cx="115888" cy="57150"/>
              </a:xfrm>
              <a:custGeom>
                <a:avLst/>
                <a:gdLst>
                  <a:gd name="T0" fmla="*/ 2147483646 w 73"/>
                  <a:gd name="T1" fmla="*/ 2147483646 h 36"/>
                  <a:gd name="T2" fmla="*/ 2147483646 w 73"/>
                  <a:gd name="T3" fmla="*/ 2147483646 h 36"/>
                  <a:gd name="T4" fmla="*/ 2147483646 w 73"/>
                  <a:gd name="T5" fmla="*/ 2147483646 h 36"/>
                  <a:gd name="T6" fmla="*/ 2147483646 w 73"/>
                  <a:gd name="T7" fmla="*/ 2147483646 h 36"/>
                  <a:gd name="T8" fmla="*/ 2147483646 w 73"/>
                  <a:gd name="T9" fmla="*/ 2147483646 h 36"/>
                  <a:gd name="T10" fmla="*/ 2147483646 w 73"/>
                  <a:gd name="T11" fmla="*/ 2147483646 h 36"/>
                  <a:gd name="T12" fmla="*/ 2147483646 w 73"/>
                  <a:gd name="T13" fmla="*/ 2147483646 h 36"/>
                  <a:gd name="T14" fmla="*/ 0 w 73"/>
                  <a:gd name="T15" fmla="*/ 0 h 36"/>
                  <a:gd name="T16" fmla="*/ 0 w 73"/>
                  <a:gd name="T17" fmla="*/ 0 h 36"/>
                  <a:gd name="T18" fmla="*/ 0 w 73"/>
                  <a:gd name="T19" fmla="*/ 0 h 36"/>
                  <a:gd name="T20" fmla="*/ 0 w 73"/>
                  <a:gd name="T21" fmla="*/ 0 h 36"/>
                  <a:gd name="T22" fmla="*/ 2147483646 w 73"/>
                  <a:gd name="T23" fmla="*/ 2147483646 h 36"/>
                  <a:gd name="T24" fmla="*/ 2147483646 w 73"/>
                  <a:gd name="T25" fmla="*/ 2147483646 h 36"/>
                  <a:gd name="T26" fmla="*/ 2147483646 w 73"/>
                  <a:gd name="T27" fmla="*/ 2147483646 h 36"/>
                  <a:gd name="T28" fmla="*/ 2147483646 w 73"/>
                  <a:gd name="T29" fmla="*/ 2147483646 h 36"/>
                  <a:gd name="T30" fmla="*/ 2147483646 w 73"/>
                  <a:gd name="T31" fmla="*/ 2147483646 h 36"/>
                  <a:gd name="T32" fmla="*/ 2147483646 w 73"/>
                  <a:gd name="T33" fmla="*/ 2147483646 h 36"/>
                  <a:gd name="T34" fmla="*/ 2147483646 w 73"/>
                  <a:gd name="T35" fmla="*/ 2147483646 h 36"/>
                  <a:gd name="T36" fmla="*/ 2147483646 w 73"/>
                  <a:gd name="T37" fmla="*/ 2147483646 h 36"/>
                  <a:gd name="T38" fmla="*/ 2147483646 w 73"/>
                  <a:gd name="T39" fmla="*/ 2147483646 h 36"/>
                  <a:gd name="T40" fmla="*/ 2147483646 w 73"/>
                  <a:gd name="T41" fmla="*/ 2147483646 h 36"/>
                  <a:gd name="T42" fmla="*/ 2147483646 w 73"/>
                  <a:gd name="T43" fmla="*/ 2147483646 h 36"/>
                  <a:gd name="T44" fmla="*/ 2147483646 w 73"/>
                  <a:gd name="T45" fmla="*/ 2147483646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3" h="36">
                    <a:moveTo>
                      <a:pt x="42" y="35"/>
                    </a:moveTo>
                    <a:lnTo>
                      <a:pt x="42" y="35"/>
                    </a:lnTo>
                    <a:lnTo>
                      <a:pt x="35" y="24"/>
                    </a:lnTo>
                    <a:lnTo>
                      <a:pt x="27" y="14"/>
                    </a:lnTo>
                    <a:lnTo>
                      <a:pt x="18" y="7"/>
                    </a:lnTo>
                    <a:lnTo>
                      <a:pt x="9" y="3"/>
                    </a:lnTo>
                    <a:lnTo>
                      <a:pt x="0" y="0"/>
                    </a:lnTo>
                    <a:lnTo>
                      <a:pt x="10" y="2"/>
                    </a:lnTo>
                    <a:lnTo>
                      <a:pt x="21" y="4"/>
                    </a:lnTo>
                    <a:lnTo>
                      <a:pt x="31" y="7"/>
                    </a:lnTo>
                    <a:lnTo>
                      <a:pt x="42" y="11"/>
                    </a:lnTo>
                    <a:lnTo>
                      <a:pt x="52" y="16"/>
                    </a:lnTo>
                    <a:lnTo>
                      <a:pt x="61" y="23"/>
                    </a:lnTo>
                    <a:lnTo>
                      <a:pt x="70" y="32"/>
                    </a:lnTo>
                    <a:lnTo>
                      <a:pt x="73" y="36"/>
                    </a:lnTo>
                    <a:lnTo>
                      <a:pt x="42" y="35"/>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228">
                <a:extLst>
                  <a:ext uri="{FF2B5EF4-FFF2-40B4-BE49-F238E27FC236}">
                    <a16:creationId xmlns:a16="http://schemas.microsoft.com/office/drawing/2014/main" id="{451F3173-D125-46FB-B950-C017542327E5}"/>
                  </a:ext>
                </a:extLst>
              </p:cNvPr>
              <p:cNvSpPr>
                <a:spLocks/>
              </p:cNvSpPr>
              <p:nvPr/>
            </p:nvSpPr>
            <p:spPr bwMode="auto">
              <a:xfrm>
                <a:off x="463550" y="625475"/>
                <a:ext cx="76200" cy="44450"/>
              </a:xfrm>
              <a:custGeom>
                <a:avLst/>
                <a:gdLst>
                  <a:gd name="T0" fmla="*/ 2147483646 w 48"/>
                  <a:gd name="T1" fmla="*/ 0 h 28"/>
                  <a:gd name="T2" fmla="*/ 2147483646 w 48"/>
                  <a:gd name="T3" fmla="*/ 0 h 28"/>
                  <a:gd name="T4" fmla="*/ 2147483646 w 48"/>
                  <a:gd name="T5" fmla="*/ 0 h 28"/>
                  <a:gd name="T6" fmla="*/ 2147483646 w 48"/>
                  <a:gd name="T7" fmla="*/ 0 h 28"/>
                  <a:gd name="T8" fmla="*/ 2147483646 w 48"/>
                  <a:gd name="T9" fmla="*/ 2147483646 h 28"/>
                  <a:gd name="T10" fmla="*/ 2147483646 w 48"/>
                  <a:gd name="T11" fmla="*/ 2147483646 h 28"/>
                  <a:gd name="T12" fmla="*/ 2147483646 w 48"/>
                  <a:gd name="T13" fmla="*/ 2147483646 h 28"/>
                  <a:gd name="T14" fmla="*/ 2147483646 w 48"/>
                  <a:gd name="T15" fmla="*/ 2147483646 h 28"/>
                  <a:gd name="T16" fmla="*/ 2147483646 w 48"/>
                  <a:gd name="T17" fmla="*/ 2147483646 h 28"/>
                  <a:gd name="T18" fmla="*/ 2147483646 w 48"/>
                  <a:gd name="T19" fmla="*/ 2147483646 h 28"/>
                  <a:gd name="T20" fmla="*/ 2147483646 w 48"/>
                  <a:gd name="T21" fmla="*/ 2147483646 h 28"/>
                  <a:gd name="T22" fmla="*/ 2147483646 w 48"/>
                  <a:gd name="T23" fmla="*/ 2147483646 h 28"/>
                  <a:gd name="T24" fmla="*/ 2147483646 w 48"/>
                  <a:gd name="T25" fmla="*/ 2147483646 h 28"/>
                  <a:gd name="T26" fmla="*/ 2147483646 w 48"/>
                  <a:gd name="T27" fmla="*/ 2147483646 h 28"/>
                  <a:gd name="T28" fmla="*/ 0 w 48"/>
                  <a:gd name="T29" fmla="*/ 2147483646 h 28"/>
                  <a:gd name="T30" fmla="*/ 0 w 48"/>
                  <a:gd name="T31" fmla="*/ 2147483646 h 28"/>
                  <a:gd name="T32" fmla="*/ 0 w 48"/>
                  <a:gd name="T33" fmla="*/ 2147483646 h 28"/>
                  <a:gd name="T34" fmla="*/ 2147483646 w 48"/>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28">
                    <a:moveTo>
                      <a:pt x="14" y="0"/>
                    </a:moveTo>
                    <a:lnTo>
                      <a:pt x="14" y="0"/>
                    </a:lnTo>
                    <a:lnTo>
                      <a:pt x="21" y="0"/>
                    </a:lnTo>
                    <a:lnTo>
                      <a:pt x="27" y="3"/>
                    </a:lnTo>
                    <a:lnTo>
                      <a:pt x="34" y="8"/>
                    </a:lnTo>
                    <a:lnTo>
                      <a:pt x="41" y="15"/>
                    </a:lnTo>
                    <a:lnTo>
                      <a:pt x="45" y="21"/>
                    </a:lnTo>
                    <a:lnTo>
                      <a:pt x="48" y="28"/>
                    </a:lnTo>
                    <a:lnTo>
                      <a:pt x="17" y="26"/>
                    </a:lnTo>
                    <a:lnTo>
                      <a:pt x="9" y="11"/>
                    </a:lnTo>
                    <a:lnTo>
                      <a:pt x="0" y="2"/>
                    </a:lnTo>
                    <a:lnTo>
                      <a:pt x="14"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229">
                <a:extLst>
                  <a:ext uri="{FF2B5EF4-FFF2-40B4-BE49-F238E27FC236}">
                    <a16:creationId xmlns:a16="http://schemas.microsoft.com/office/drawing/2014/main" id="{C811DF34-994D-4057-A159-E61D109D3380}"/>
                  </a:ext>
                </a:extLst>
              </p:cNvPr>
              <p:cNvSpPr>
                <a:spLocks/>
              </p:cNvSpPr>
              <p:nvPr/>
            </p:nvSpPr>
            <p:spPr bwMode="auto">
              <a:xfrm>
                <a:off x="688975" y="312738"/>
                <a:ext cx="1588" cy="30163"/>
              </a:xfrm>
              <a:custGeom>
                <a:avLst/>
                <a:gdLst>
                  <a:gd name="T0" fmla="*/ 0 w 1588"/>
                  <a:gd name="T1" fmla="*/ 2147483646 h 19"/>
                  <a:gd name="T2" fmla="*/ 0 w 1588"/>
                  <a:gd name="T3" fmla="*/ 0 h 19"/>
                  <a:gd name="T4" fmla="*/ 0 w 1588"/>
                  <a:gd name="T5" fmla="*/ 2147483646 h 19"/>
                  <a:gd name="T6" fmla="*/ 0 60000 65536"/>
                  <a:gd name="T7" fmla="*/ 0 60000 65536"/>
                  <a:gd name="T8" fmla="*/ 0 60000 65536"/>
                </a:gdLst>
                <a:ahLst/>
                <a:cxnLst>
                  <a:cxn ang="T6">
                    <a:pos x="T0" y="T1"/>
                  </a:cxn>
                  <a:cxn ang="T7">
                    <a:pos x="T2" y="T3"/>
                  </a:cxn>
                  <a:cxn ang="T8">
                    <a:pos x="T4" y="T5"/>
                  </a:cxn>
                </a:cxnLst>
                <a:rect l="0" t="0" r="r" b="b"/>
                <a:pathLst>
                  <a:path w="1588" h="19">
                    <a:moveTo>
                      <a:pt x="0" y="19"/>
                    </a:moveTo>
                    <a:lnTo>
                      <a:pt x="0" y="0"/>
                    </a:lnTo>
                    <a:lnTo>
                      <a:pt x="0" y="19"/>
                    </a:lnTo>
                    <a:close/>
                  </a:path>
                </a:pathLst>
              </a:custGeom>
              <a:solidFill>
                <a:srgbClr val="CBC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Line 230">
                <a:extLst>
                  <a:ext uri="{FF2B5EF4-FFF2-40B4-BE49-F238E27FC236}">
                    <a16:creationId xmlns:a16="http://schemas.microsoft.com/office/drawing/2014/main" id="{EF01FE8B-ADC3-44A8-8A2C-EA6E78BAD0F7}"/>
                  </a:ext>
                </a:extLst>
              </p:cNvPr>
              <p:cNvSpPr>
                <a:spLocks noChangeShapeType="1"/>
              </p:cNvSpPr>
              <p:nvPr/>
            </p:nvSpPr>
            <p:spPr bwMode="auto">
              <a:xfrm flipV="1">
                <a:off x="688975" y="312738"/>
                <a:ext cx="1588" cy="30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Freeform 231">
                <a:extLst>
                  <a:ext uri="{FF2B5EF4-FFF2-40B4-BE49-F238E27FC236}">
                    <a16:creationId xmlns:a16="http://schemas.microsoft.com/office/drawing/2014/main" id="{CFBCBCDD-3A0F-453C-AF8B-0D528B40A902}"/>
                  </a:ext>
                </a:extLst>
              </p:cNvPr>
              <p:cNvSpPr>
                <a:spLocks/>
              </p:cNvSpPr>
              <p:nvPr/>
            </p:nvSpPr>
            <p:spPr bwMode="auto">
              <a:xfrm>
                <a:off x="698500" y="336550"/>
                <a:ext cx="12700" cy="25400"/>
              </a:xfrm>
              <a:custGeom>
                <a:avLst/>
                <a:gdLst>
                  <a:gd name="T0" fmla="*/ 0 w 8"/>
                  <a:gd name="T1" fmla="*/ 0 h 16"/>
                  <a:gd name="T2" fmla="*/ 2147483646 w 8"/>
                  <a:gd name="T3" fmla="*/ 2147483646 h 16"/>
                  <a:gd name="T4" fmla="*/ 0 w 8"/>
                  <a:gd name="T5" fmla="*/ 0 h 16"/>
                  <a:gd name="T6" fmla="*/ 0 60000 65536"/>
                  <a:gd name="T7" fmla="*/ 0 60000 65536"/>
                  <a:gd name="T8" fmla="*/ 0 60000 65536"/>
                </a:gdLst>
                <a:ahLst/>
                <a:cxnLst>
                  <a:cxn ang="T6">
                    <a:pos x="T0" y="T1"/>
                  </a:cxn>
                  <a:cxn ang="T7">
                    <a:pos x="T2" y="T3"/>
                  </a:cxn>
                  <a:cxn ang="T8">
                    <a:pos x="T4" y="T5"/>
                  </a:cxn>
                </a:cxnLst>
                <a:rect l="0" t="0" r="r" b="b"/>
                <a:pathLst>
                  <a:path w="8" h="16">
                    <a:moveTo>
                      <a:pt x="0" y="0"/>
                    </a:moveTo>
                    <a:lnTo>
                      <a:pt x="8" y="16"/>
                    </a:lnTo>
                    <a:lnTo>
                      <a:pt x="0" y="0"/>
                    </a:lnTo>
                    <a:close/>
                  </a:path>
                </a:pathLst>
              </a:custGeom>
              <a:solidFill>
                <a:srgbClr val="9494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Line 232">
                <a:extLst>
                  <a:ext uri="{FF2B5EF4-FFF2-40B4-BE49-F238E27FC236}">
                    <a16:creationId xmlns:a16="http://schemas.microsoft.com/office/drawing/2014/main" id="{C4471420-D5BD-4F05-B702-E7E710A37F66}"/>
                  </a:ext>
                </a:extLst>
              </p:cNvPr>
              <p:cNvSpPr>
                <a:spLocks noChangeShapeType="1"/>
              </p:cNvSpPr>
              <p:nvPr/>
            </p:nvSpPr>
            <p:spPr bwMode="auto">
              <a:xfrm>
                <a:off x="698500" y="336550"/>
                <a:ext cx="12700" cy="25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233">
                <a:extLst>
                  <a:ext uri="{FF2B5EF4-FFF2-40B4-BE49-F238E27FC236}">
                    <a16:creationId xmlns:a16="http://schemas.microsoft.com/office/drawing/2014/main" id="{53D8AEA2-B54C-4F9E-B6FC-3BB3F9CD218E}"/>
                  </a:ext>
                </a:extLst>
              </p:cNvPr>
              <p:cNvSpPr>
                <a:spLocks/>
              </p:cNvSpPr>
              <p:nvPr/>
            </p:nvSpPr>
            <p:spPr bwMode="auto">
              <a:xfrm>
                <a:off x="690563" y="271463"/>
                <a:ext cx="212725" cy="138113"/>
              </a:xfrm>
              <a:custGeom>
                <a:avLst/>
                <a:gdLst>
                  <a:gd name="T0" fmla="*/ 0 w 134"/>
                  <a:gd name="T1" fmla="*/ 2147483646 h 87"/>
                  <a:gd name="T2" fmla="*/ 2147483646 w 134"/>
                  <a:gd name="T3" fmla="*/ 0 h 87"/>
                  <a:gd name="T4" fmla="*/ 2147483646 w 134"/>
                  <a:gd name="T5" fmla="*/ 2147483646 h 87"/>
                  <a:gd name="T6" fmla="*/ 0 w 134"/>
                  <a:gd name="T7" fmla="*/ 2147483646 h 87"/>
                  <a:gd name="T8" fmla="*/ 0 w 134"/>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87">
                    <a:moveTo>
                      <a:pt x="0" y="68"/>
                    </a:moveTo>
                    <a:lnTo>
                      <a:pt x="116" y="0"/>
                    </a:lnTo>
                    <a:lnTo>
                      <a:pt x="134" y="9"/>
                    </a:lnTo>
                    <a:lnTo>
                      <a:pt x="0" y="87"/>
                    </a:lnTo>
                    <a:lnTo>
                      <a:pt x="0" y="68"/>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234">
                <a:extLst>
                  <a:ext uri="{FF2B5EF4-FFF2-40B4-BE49-F238E27FC236}">
                    <a16:creationId xmlns:a16="http://schemas.microsoft.com/office/drawing/2014/main" id="{6D166FAA-2B79-411B-BC61-0F0F137C2D7A}"/>
                  </a:ext>
                </a:extLst>
              </p:cNvPr>
              <p:cNvSpPr>
                <a:spLocks/>
              </p:cNvSpPr>
              <p:nvPr/>
            </p:nvSpPr>
            <p:spPr bwMode="auto">
              <a:xfrm>
                <a:off x="473075" y="271463"/>
                <a:ext cx="214313" cy="138113"/>
              </a:xfrm>
              <a:custGeom>
                <a:avLst/>
                <a:gdLst>
                  <a:gd name="T0" fmla="*/ 2147483646 w 135"/>
                  <a:gd name="T1" fmla="*/ 2147483646 h 87"/>
                  <a:gd name="T2" fmla="*/ 2147483646 w 135"/>
                  <a:gd name="T3" fmla="*/ 0 h 87"/>
                  <a:gd name="T4" fmla="*/ 0 w 135"/>
                  <a:gd name="T5" fmla="*/ 2147483646 h 87"/>
                  <a:gd name="T6" fmla="*/ 2147483646 w 135"/>
                  <a:gd name="T7" fmla="*/ 2147483646 h 87"/>
                  <a:gd name="T8" fmla="*/ 2147483646 w 135"/>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87">
                    <a:moveTo>
                      <a:pt x="135" y="68"/>
                    </a:moveTo>
                    <a:lnTo>
                      <a:pt x="18" y="0"/>
                    </a:lnTo>
                    <a:lnTo>
                      <a:pt x="0" y="9"/>
                    </a:lnTo>
                    <a:lnTo>
                      <a:pt x="135" y="87"/>
                    </a:lnTo>
                    <a:lnTo>
                      <a:pt x="135" y="68"/>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Freeform 235">
                <a:extLst>
                  <a:ext uri="{FF2B5EF4-FFF2-40B4-BE49-F238E27FC236}">
                    <a16:creationId xmlns:a16="http://schemas.microsoft.com/office/drawing/2014/main" id="{5FD57FC8-B90E-40E3-A14D-27CF1D64D5EA}"/>
                  </a:ext>
                </a:extLst>
              </p:cNvPr>
              <p:cNvSpPr>
                <a:spLocks/>
              </p:cNvSpPr>
              <p:nvPr/>
            </p:nvSpPr>
            <p:spPr bwMode="auto">
              <a:xfrm>
                <a:off x="450850" y="279400"/>
                <a:ext cx="225425" cy="146050"/>
              </a:xfrm>
              <a:custGeom>
                <a:avLst/>
                <a:gdLst>
                  <a:gd name="T0" fmla="*/ 2147483646 w 142"/>
                  <a:gd name="T1" fmla="*/ 2147483646 h 92"/>
                  <a:gd name="T2" fmla="*/ 0 w 142"/>
                  <a:gd name="T3" fmla="*/ 2147483646 h 92"/>
                  <a:gd name="T4" fmla="*/ 2147483646 w 142"/>
                  <a:gd name="T5" fmla="*/ 0 h 92"/>
                  <a:gd name="T6" fmla="*/ 2147483646 w 142"/>
                  <a:gd name="T7" fmla="*/ 2147483646 h 92"/>
                  <a:gd name="T8" fmla="*/ 2147483646 w 142"/>
                  <a:gd name="T9" fmla="*/ 2147483646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92">
                    <a:moveTo>
                      <a:pt x="133" y="92"/>
                    </a:moveTo>
                    <a:lnTo>
                      <a:pt x="0" y="16"/>
                    </a:lnTo>
                    <a:lnTo>
                      <a:pt x="8" y="0"/>
                    </a:lnTo>
                    <a:lnTo>
                      <a:pt x="142" y="78"/>
                    </a:lnTo>
                    <a:lnTo>
                      <a:pt x="133" y="92"/>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 name="Freeform 236">
                <a:extLst>
                  <a:ext uri="{FF2B5EF4-FFF2-40B4-BE49-F238E27FC236}">
                    <a16:creationId xmlns:a16="http://schemas.microsoft.com/office/drawing/2014/main" id="{FC23C240-4112-4F70-ACDF-43108036494D}"/>
                  </a:ext>
                </a:extLst>
              </p:cNvPr>
              <p:cNvSpPr>
                <a:spLocks/>
              </p:cNvSpPr>
              <p:nvPr/>
            </p:nvSpPr>
            <p:spPr bwMode="auto">
              <a:xfrm>
                <a:off x="700088" y="274638"/>
                <a:ext cx="227013" cy="150813"/>
              </a:xfrm>
              <a:custGeom>
                <a:avLst/>
                <a:gdLst>
                  <a:gd name="T0" fmla="*/ 2147483646 w 143"/>
                  <a:gd name="T1" fmla="*/ 2147483646 h 95"/>
                  <a:gd name="T2" fmla="*/ 2147483646 w 143"/>
                  <a:gd name="T3" fmla="*/ 2147483646 h 95"/>
                  <a:gd name="T4" fmla="*/ 2147483646 w 143"/>
                  <a:gd name="T5" fmla="*/ 0 h 95"/>
                  <a:gd name="T6" fmla="*/ 0 w 143"/>
                  <a:gd name="T7" fmla="*/ 2147483646 h 95"/>
                  <a:gd name="T8" fmla="*/ 2147483646 w 143"/>
                  <a:gd name="T9" fmla="*/ 2147483646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95">
                    <a:moveTo>
                      <a:pt x="7" y="95"/>
                    </a:moveTo>
                    <a:lnTo>
                      <a:pt x="143" y="17"/>
                    </a:lnTo>
                    <a:lnTo>
                      <a:pt x="139" y="0"/>
                    </a:lnTo>
                    <a:lnTo>
                      <a:pt x="0" y="81"/>
                    </a:lnTo>
                    <a:lnTo>
                      <a:pt x="7" y="95"/>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237">
                <a:extLst>
                  <a:ext uri="{FF2B5EF4-FFF2-40B4-BE49-F238E27FC236}">
                    <a16:creationId xmlns:a16="http://schemas.microsoft.com/office/drawing/2014/main" id="{4828567A-AE68-4DD4-8110-1E8B543F23A8}"/>
                  </a:ext>
                </a:extLst>
              </p:cNvPr>
              <p:cNvSpPr>
                <a:spLocks/>
              </p:cNvSpPr>
              <p:nvPr/>
            </p:nvSpPr>
            <p:spPr bwMode="auto">
              <a:xfrm>
                <a:off x="860425" y="117475"/>
                <a:ext cx="73025" cy="320675"/>
              </a:xfrm>
              <a:custGeom>
                <a:avLst/>
                <a:gdLst>
                  <a:gd name="T0" fmla="*/ 2147483646 w 46"/>
                  <a:gd name="T1" fmla="*/ 2147483646 h 202"/>
                  <a:gd name="T2" fmla="*/ 2147483646 w 46"/>
                  <a:gd name="T3" fmla="*/ 2147483646 h 202"/>
                  <a:gd name="T4" fmla="*/ 2147483646 w 46"/>
                  <a:gd name="T5" fmla="*/ 2147483646 h 202"/>
                  <a:gd name="T6" fmla="*/ 2147483646 w 46"/>
                  <a:gd name="T7" fmla="*/ 2147483646 h 202"/>
                  <a:gd name="T8" fmla="*/ 2147483646 w 46"/>
                  <a:gd name="T9" fmla="*/ 2147483646 h 202"/>
                  <a:gd name="T10" fmla="*/ 2147483646 w 46"/>
                  <a:gd name="T11" fmla="*/ 2147483646 h 202"/>
                  <a:gd name="T12" fmla="*/ 2147483646 w 46"/>
                  <a:gd name="T13" fmla="*/ 0 h 202"/>
                  <a:gd name="T14" fmla="*/ 2147483646 w 46"/>
                  <a:gd name="T15" fmla="*/ 2147483646 h 202"/>
                  <a:gd name="T16" fmla="*/ 2147483646 w 46"/>
                  <a:gd name="T17" fmla="*/ 2147483646 h 202"/>
                  <a:gd name="T18" fmla="*/ 2147483646 w 46"/>
                  <a:gd name="T19" fmla="*/ 2147483646 h 202"/>
                  <a:gd name="T20" fmla="*/ 2147483646 w 46"/>
                  <a:gd name="T21" fmla="*/ 2147483646 h 202"/>
                  <a:gd name="T22" fmla="*/ 2147483646 w 46"/>
                  <a:gd name="T23" fmla="*/ 2147483646 h 202"/>
                  <a:gd name="T24" fmla="*/ 2147483646 w 46"/>
                  <a:gd name="T25" fmla="*/ 2147483646 h 202"/>
                  <a:gd name="T26" fmla="*/ 2147483646 w 46"/>
                  <a:gd name="T27" fmla="*/ 2147483646 h 202"/>
                  <a:gd name="T28" fmla="*/ 2147483646 w 46"/>
                  <a:gd name="T29" fmla="*/ 2147483646 h 202"/>
                  <a:gd name="T30" fmla="*/ 2147483646 w 46"/>
                  <a:gd name="T31" fmla="*/ 2147483646 h 202"/>
                  <a:gd name="T32" fmla="*/ 2147483646 w 46"/>
                  <a:gd name="T33" fmla="*/ 2147483646 h 202"/>
                  <a:gd name="T34" fmla="*/ 2147483646 w 46"/>
                  <a:gd name="T35" fmla="*/ 2147483646 h 202"/>
                  <a:gd name="T36" fmla="*/ 0 w 46"/>
                  <a:gd name="T37" fmla="*/ 2147483646 h 202"/>
                  <a:gd name="T38" fmla="*/ 0 w 46"/>
                  <a:gd name="T39" fmla="*/ 2147483646 h 202"/>
                  <a:gd name="T40" fmla="*/ 0 w 46"/>
                  <a:gd name="T41" fmla="*/ 2147483646 h 202"/>
                  <a:gd name="T42" fmla="*/ 2147483646 w 46"/>
                  <a:gd name="T43" fmla="*/ 2147483646 h 202"/>
                  <a:gd name="T44" fmla="*/ 2147483646 w 46"/>
                  <a:gd name="T45" fmla="*/ 2147483646 h 202"/>
                  <a:gd name="T46" fmla="*/ 2147483646 w 46"/>
                  <a:gd name="T47" fmla="*/ 2147483646 h 202"/>
                  <a:gd name="T48" fmla="*/ 2147483646 w 46"/>
                  <a:gd name="T49" fmla="*/ 2147483646 h 202"/>
                  <a:gd name="T50" fmla="*/ 2147483646 w 46"/>
                  <a:gd name="T51" fmla="*/ 2147483646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202">
                    <a:moveTo>
                      <a:pt x="15" y="36"/>
                    </a:moveTo>
                    <a:lnTo>
                      <a:pt x="31" y="27"/>
                    </a:lnTo>
                    <a:lnTo>
                      <a:pt x="36" y="22"/>
                    </a:lnTo>
                    <a:lnTo>
                      <a:pt x="42" y="15"/>
                    </a:lnTo>
                    <a:lnTo>
                      <a:pt x="45" y="8"/>
                    </a:lnTo>
                    <a:lnTo>
                      <a:pt x="46" y="0"/>
                    </a:lnTo>
                    <a:lnTo>
                      <a:pt x="46" y="163"/>
                    </a:lnTo>
                    <a:lnTo>
                      <a:pt x="45" y="172"/>
                    </a:lnTo>
                    <a:lnTo>
                      <a:pt x="42" y="180"/>
                    </a:lnTo>
                    <a:lnTo>
                      <a:pt x="36" y="187"/>
                    </a:lnTo>
                    <a:lnTo>
                      <a:pt x="31" y="191"/>
                    </a:lnTo>
                    <a:lnTo>
                      <a:pt x="15" y="201"/>
                    </a:lnTo>
                    <a:lnTo>
                      <a:pt x="10" y="202"/>
                    </a:lnTo>
                    <a:lnTo>
                      <a:pt x="4" y="201"/>
                    </a:lnTo>
                    <a:lnTo>
                      <a:pt x="2" y="197"/>
                    </a:lnTo>
                    <a:lnTo>
                      <a:pt x="0" y="190"/>
                    </a:lnTo>
                    <a:lnTo>
                      <a:pt x="0" y="26"/>
                    </a:lnTo>
                    <a:lnTo>
                      <a:pt x="2" y="33"/>
                    </a:lnTo>
                    <a:lnTo>
                      <a:pt x="4" y="37"/>
                    </a:lnTo>
                    <a:lnTo>
                      <a:pt x="10" y="37"/>
                    </a:lnTo>
                    <a:lnTo>
                      <a:pt x="15" y="3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238">
                <a:extLst>
                  <a:ext uri="{FF2B5EF4-FFF2-40B4-BE49-F238E27FC236}">
                    <a16:creationId xmlns:a16="http://schemas.microsoft.com/office/drawing/2014/main" id="{9C5AEF14-40E1-4C5F-9FDC-C37270FB3C3D}"/>
                  </a:ext>
                </a:extLst>
              </p:cNvPr>
              <p:cNvSpPr>
                <a:spLocks/>
              </p:cNvSpPr>
              <p:nvPr/>
            </p:nvSpPr>
            <p:spPr bwMode="auto">
              <a:xfrm>
                <a:off x="889000" y="117475"/>
                <a:ext cx="44450" cy="315913"/>
              </a:xfrm>
              <a:custGeom>
                <a:avLst/>
                <a:gdLst>
                  <a:gd name="T0" fmla="*/ 0 w 28"/>
                  <a:gd name="T1" fmla="*/ 2147483646 h 199"/>
                  <a:gd name="T2" fmla="*/ 2147483646 w 28"/>
                  <a:gd name="T3" fmla="*/ 2147483646 h 199"/>
                  <a:gd name="T4" fmla="*/ 2147483646 w 28"/>
                  <a:gd name="T5" fmla="*/ 2147483646 h 199"/>
                  <a:gd name="T6" fmla="*/ 2147483646 w 28"/>
                  <a:gd name="T7" fmla="*/ 2147483646 h 199"/>
                  <a:gd name="T8" fmla="*/ 2147483646 w 28"/>
                  <a:gd name="T9" fmla="*/ 2147483646 h 199"/>
                  <a:gd name="T10" fmla="*/ 2147483646 w 28"/>
                  <a:gd name="T11" fmla="*/ 2147483646 h 199"/>
                  <a:gd name="T12" fmla="*/ 2147483646 w 28"/>
                  <a:gd name="T13" fmla="*/ 0 h 199"/>
                  <a:gd name="T14" fmla="*/ 2147483646 w 28"/>
                  <a:gd name="T15" fmla="*/ 2147483646 h 199"/>
                  <a:gd name="T16" fmla="*/ 2147483646 w 28"/>
                  <a:gd name="T17" fmla="*/ 2147483646 h 199"/>
                  <a:gd name="T18" fmla="*/ 2147483646 w 28"/>
                  <a:gd name="T19" fmla="*/ 2147483646 h 199"/>
                  <a:gd name="T20" fmla="*/ 2147483646 w 28"/>
                  <a:gd name="T21" fmla="*/ 2147483646 h 199"/>
                  <a:gd name="T22" fmla="*/ 2147483646 w 28"/>
                  <a:gd name="T23" fmla="*/ 2147483646 h 199"/>
                  <a:gd name="T24" fmla="*/ 2147483646 w 28"/>
                  <a:gd name="T25" fmla="*/ 2147483646 h 199"/>
                  <a:gd name="T26" fmla="*/ 0 w 28"/>
                  <a:gd name="T27" fmla="*/ 2147483646 h 199"/>
                  <a:gd name="T28" fmla="*/ 0 w 28"/>
                  <a:gd name="T29" fmla="*/ 2147483646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199">
                    <a:moveTo>
                      <a:pt x="0" y="34"/>
                    </a:moveTo>
                    <a:lnTo>
                      <a:pt x="13" y="27"/>
                    </a:lnTo>
                    <a:lnTo>
                      <a:pt x="18" y="22"/>
                    </a:lnTo>
                    <a:lnTo>
                      <a:pt x="24" y="15"/>
                    </a:lnTo>
                    <a:lnTo>
                      <a:pt x="27" y="8"/>
                    </a:lnTo>
                    <a:lnTo>
                      <a:pt x="28" y="0"/>
                    </a:lnTo>
                    <a:lnTo>
                      <a:pt x="28" y="163"/>
                    </a:lnTo>
                    <a:lnTo>
                      <a:pt x="27" y="172"/>
                    </a:lnTo>
                    <a:lnTo>
                      <a:pt x="24" y="180"/>
                    </a:lnTo>
                    <a:lnTo>
                      <a:pt x="18" y="187"/>
                    </a:lnTo>
                    <a:lnTo>
                      <a:pt x="13" y="191"/>
                    </a:lnTo>
                    <a:lnTo>
                      <a:pt x="0" y="199"/>
                    </a:lnTo>
                    <a:lnTo>
                      <a:pt x="0" y="34"/>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239">
                <a:extLst>
                  <a:ext uri="{FF2B5EF4-FFF2-40B4-BE49-F238E27FC236}">
                    <a16:creationId xmlns:a16="http://schemas.microsoft.com/office/drawing/2014/main" id="{2FD35997-E243-4760-9E44-028351698284}"/>
                  </a:ext>
                </a:extLst>
              </p:cNvPr>
              <p:cNvSpPr>
                <a:spLocks/>
              </p:cNvSpPr>
              <p:nvPr/>
            </p:nvSpPr>
            <p:spPr bwMode="auto">
              <a:xfrm>
                <a:off x="415925" y="123825"/>
                <a:ext cx="73025" cy="320675"/>
              </a:xfrm>
              <a:custGeom>
                <a:avLst/>
                <a:gdLst>
                  <a:gd name="T0" fmla="*/ 2147483646 w 46"/>
                  <a:gd name="T1" fmla="*/ 2147483646 h 202"/>
                  <a:gd name="T2" fmla="*/ 2147483646 w 46"/>
                  <a:gd name="T3" fmla="*/ 2147483646 h 202"/>
                  <a:gd name="T4" fmla="*/ 2147483646 w 46"/>
                  <a:gd name="T5" fmla="*/ 2147483646 h 202"/>
                  <a:gd name="T6" fmla="*/ 2147483646 w 46"/>
                  <a:gd name="T7" fmla="*/ 2147483646 h 202"/>
                  <a:gd name="T8" fmla="*/ 2147483646 w 46"/>
                  <a:gd name="T9" fmla="*/ 2147483646 h 202"/>
                  <a:gd name="T10" fmla="*/ 2147483646 w 46"/>
                  <a:gd name="T11" fmla="*/ 2147483646 h 202"/>
                  <a:gd name="T12" fmla="*/ 0 w 46"/>
                  <a:gd name="T13" fmla="*/ 0 h 202"/>
                  <a:gd name="T14" fmla="*/ 0 w 46"/>
                  <a:gd name="T15" fmla="*/ 2147483646 h 202"/>
                  <a:gd name="T16" fmla="*/ 0 w 46"/>
                  <a:gd name="T17" fmla="*/ 2147483646 h 202"/>
                  <a:gd name="T18" fmla="*/ 2147483646 w 46"/>
                  <a:gd name="T19" fmla="*/ 2147483646 h 202"/>
                  <a:gd name="T20" fmla="*/ 2147483646 w 46"/>
                  <a:gd name="T21" fmla="*/ 2147483646 h 202"/>
                  <a:gd name="T22" fmla="*/ 2147483646 w 46"/>
                  <a:gd name="T23" fmla="*/ 2147483646 h 202"/>
                  <a:gd name="T24" fmla="*/ 2147483646 w 46"/>
                  <a:gd name="T25" fmla="*/ 2147483646 h 202"/>
                  <a:gd name="T26" fmla="*/ 2147483646 w 46"/>
                  <a:gd name="T27" fmla="*/ 2147483646 h 202"/>
                  <a:gd name="T28" fmla="*/ 2147483646 w 46"/>
                  <a:gd name="T29" fmla="*/ 2147483646 h 202"/>
                  <a:gd name="T30" fmla="*/ 2147483646 w 46"/>
                  <a:gd name="T31" fmla="*/ 2147483646 h 202"/>
                  <a:gd name="T32" fmla="*/ 2147483646 w 46"/>
                  <a:gd name="T33" fmla="*/ 2147483646 h 202"/>
                  <a:gd name="T34" fmla="*/ 2147483646 w 46"/>
                  <a:gd name="T35" fmla="*/ 2147483646 h 202"/>
                  <a:gd name="T36" fmla="*/ 2147483646 w 46"/>
                  <a:gd name="T37" fmla="*/ 2147483646 h 202"/>
                  <a:gd name="T38" fmla="*/ 2147483646 w 46"/>
                  <a:gd name="T39" fmla="*/ 2147483646 h 202"/>
                  <a:gd name="T40" fmla="*/ 2147483646 w 46"/>
                  <a:gd name="T41" fmla="*/ 2147483646 h 202"/>
                  <a:gd name="T42" fmla="*/ 2147483646 w 46"/>
                  <a:gd name="T43" fmla="*/ 2147483646 h 202"/>
                  <a:gd name="T44" fmla="*/ 2147483646 w 46"/>
                  <a:gd name="T45" fmla="*/ 2147483646 h 202"/>
                  <a:gd name="T46" fmla="*/ 2147483646 w 46"/>
                  <a:gd name="T47" fmla="*/ 2147483646 h 202"/>
                  <a:gd name="T48" fmla="*/ 2147483646 w 46"/>
                  <a:gd name="T49" fmla="*/ 2147483646 h 202"/>
                  <a:gd name="T50" fmla="*/ 2147483646 w 46"/>
                  <a:gd name="T51" fmla="*/ 2147483646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202">
                    <a:moveTo>
                      <a:pt x="30" y="37"/>
                    </a:moveTo>
                    <a:lnTo>
                      <a:pt x="15" y="27"/>
                    </a:lnTo>
                    <a:lnTo>
                      <a:pt x="10" y="23"/>
                    </a:lnTo>
                    <a:lnTo>
                      <a:pt x="4" y="16"/>
                    </a:lnTo>
                    <a:lnTo>
                      <a:pt x="1" y="8"/>
                    </a:lnTo>
                    <a:lnTo>
                      <a:pt x="0" y="0"/>
                    </a:lnTo>
                    <a:lnTo>
                      <a:pt x="0" y="165"/>
                    </a:lnTo>
                    <a:lnTo>
                      <a:pt x="1" y="173"/>
                    </a:lnTo>
                    <a:lnTo>
                      <a:pt x="4" y="180"/>
                    </a:lnTo>
                    <a:lnTo>
                      <a:pt x="10" y="187"/>
                    </a:lnTo>
                    <a:lnTo>
                      <a:pt x="15" y="193"/>
                    </a:lnTo>
                    <a:lnTo>
                      <a:pt x="30" y="201"/>
                    </a:lnTo>
                    <a:lnTo>
                      <a:pt x="36" y="202"/>
                    </a:lnTo>
                    <a:lnTo>
                      <a:pt x="42" y="202"/>
                    </a:lnTo>
                    <a:lnTo>
                      <a:pt x="44" y="198"/>
                    </a:lnTo>
                    <a:lnTo>
                      <a:pt x="46" y="191"/>
                    </a:lnTo>
                    <a:lnTo>
                      <a:pt x="46" y="26"/>
                    </a:lnTo>
                    <a:lnTo>
                      <a:pt x="44" y="33"/>
                    </a:lnTo>
                    <a:lnTo>
                      <a:pt x="42" y="37"/>
                    </a:lnTo>
                    <a:lnTo>
                      <a:pt x="36" y="39"/>
                    </a:lnTo>
                    <a:lnTo>
                      <a:pt x="30" y="37"/>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240">
                <a:extLst>
                  <a:ext uri="{FF2B5EF4-FFF2-40B4-BE49-F238E27FC236}">
                    <a16:creationId xmlns:a16="http://schemas.microsoft.com/office/drawing/2014/main" id="{19C4B92E-0958-49D4-9831-471421DB4548}"/>
                  </a:ext>
                </a:extLst>
              </p:cNvPr>
              <p:cNvSpPr>
                <a:spLocks/>
              </p:cNvSpPr>
              <p:nvPr/>
            </p:nvSpPr>
            <p:spPr bwMode="auto">
              <a:xfrm>
                <a:off x="415925" y="123825"/>
                <a:ext cx="46038" cy="317500"/>
              </a:xfrm>
              <a:custGeom>
                <a:avLst/>
                <a:gdLst>
                  <a:gd name="T0" fmla="*/ 2147483646 w 29"/>
                  <a:gd name="T1" fmla="*/ 2147483646 h 200"/>
                  <a:gd name="T2" fmla="*/ 2147483646 w 29"/>
                  <a:gd name="T3" fmla="*/ 2147483646 h 200"/>
                  <a:gd name="T4" fmla="*/ 2147483646 w 29"/>
                  <a:gd name="T5" fmla="*/ 2147483646 h 200"/>
                  <a:gd name="T6" fmla="*/ 2147483646 w 29"/>
                  <a:gd name="T7" fmla="*/ 2147483646 h 200"/>
                  <a:gd name="T8" fmla="*/ 2147483646 w 29"/>
                  <a:gd name="T9" fmla="*/ 2147483646 h 200"/>
                  <a:gd name="T10" fmla="*/ 2147483646 w 29"/>
                  <a:gd name="T11" fmla="*/ 2147483646 h 200"/>
                  <a:gd name="T12" fmla="*/ 0 w 29"/>
                  <a:gd name="T13" fmla="*/ 0 h 200"/>
                  <a:gd name="T14" fmla="*/ 0 w 29"/>
                  <a:gd name="T15" fmla="*/ 2147483646 h 200"/>
                  <a:gd name="T16" fmla="*/ 0 w 29"/>
                  <a:gd name="T17" fmla="*/ 2147483646 h 200"/>
                  <a:gd name="T18" fmla="*/ 2147483646 w 29"/>
                  <a:gd name="T19" fmla="*/ 2147483646 h 200"/>
                  <a:gd name="T20" fmla="*/ 2147483646 w 29"/>
                  <a:gd name="T21" fmla="*/ 2147483646 h 200"/>
                  <a:gd name="T22" fmla="*/ 2147483646 w 29"/>
                  <a:gd name="T23" fmla="*/ 2147483646 h 200"/>
                  <a:gd name="T24" fmla="*/ 2147483646 w 29"/>
                  <a:gd name="T25" fmla="*/ 2147483646 h 200"/>
                  <a:gd name="T26" fmla="*/ 2147483646 w 29"/>
                  <a:gd name="T27" fmla="*/ 2147483646 h 200"/>
                  <a:gd name="T28" fmla="*/ 2147483646 w 29"/>
                  <a:gd name="T29" fmla="*/ 2147483646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200">
                    <a:moveTo>
                      <a:pt x="29" y="36"/>
                    </a:moveTo>
                    <a:lnTo>
                      <a:pt x="15" y="27"/>
                    </a:lnTo>
                    <a:lnTo>
                      <a:pt x="10" y="23"/>
                    </a:lnTo>
                    <a:lnTo>
                      <a:pt x="4" y="16"/>
                    </a:lnTo>
                    <a:lnTo>
                      <a:pt x="1" y="8"/>
                    </a:lnTo>
                    <a:lnTo>
                      <a:pt x="0" y="0"/>
                    </a:lnTo>
                    <a:lnTo>
                      <a:pt x="0" y="165"/>
                    </a:lnTo>
                    <a:lnTo>
                      <a:pt x="1" y="173"/>
                    </a:lnTo>
                    <a:lnTo>
                      <a:pt x="4" y="180"/>
                    </a:lnTo>
                    <a:lnTo>
                      <a:pt x="10" y="187"/>
                    </a:lnTo>
                    <a:lnTo>
                      <a:pt x="15" y="193"/>
                    </a:lnTo>
                    <a:lnTo>
                      <a:pt x="29" y="200"/>
                    </a:lnTo>
                    <a:lnTo>
                      <a:pt x="29" y="3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241">
                <a:extLst>
                  <a:ext uri="{FF2B5EF4-FFF2-40B4-BE49-F238E27FC236}">
                    <a16:creationId xmlns:a16="http://schemas.microsoft.com/office/drawing/2014/main" id="{2B8E37E6-9F7A-4395-89C9-0AAC373A03B3}"/>
                  </a:ext>
                </a:extLst>
              </p:cNvPr>
              <p:cNvSpPr>
                <a:spLocks/>
              </p:cNvSpPr>
              <p:nvPr/>
            </p:nvSpPr>
            <p:spPr bwMode="auto">
              <a:xfrm>
                <a:off x="654050" y="271463"/>
                <a:ext cx="84138" cy="250825"/>
              </a:xfrm>
              <a:custGeom>
                <a:avLst/>
                <a:gdLst>
                  <a:gd name="T0" fmla="*/ 2147483646 w 53"/>
                  <a:gd name="T1" fmla="*/ 2147483646 h 158"/>
                  <a:gd name="T2" fmla="*/ 2147483646 w 53"/>
                  <a:gd name="T3" fmla="*/ 2147483646 h 158"/>
                  <a:gd name="T4" fmla="*/ 2147483646 w 53"/>
                  <a:gd name="T5" fmla="*/ 2147483646 h 158"/>
                  <a:gd name="T6" fmla="*/ 2147483646 w 53"/>
                  <a:gd name="T7" fmla="*/ 2147483646 h 158"/>
                  <a:gd name="T8" fmla="*/ 2147483646 w 53"/>
                  <a:gd name="T9" fmla="*/ 2147483646 h 158"/>
                  <a:gd name="T10" fmla="*/ 2147483646 w 53"/>
                  <a:gd name="T11" fmla="*/ 2147483646 h 158"/>
                  <a:gd name="T12" fmla="*/ 2147483646 w 53"/>
                  <a:gd name="T13" fmla="*/ 0 h 158"/>
                  <a:gd name="T14" fmla="*/ 2147483646 w 53"/>
                  <a:gd name="T15" fmla="*/ 2147483646 h 158"/>
                  <a:gd name="T16" fmla="*/ 2147483646 w 53"/>
                  <a:gd name="T17" fmla="*/ 2147483646 h 158"/>
                  <a:gd name="T18" fmla="*/ 2147483646 w 53"/>
                  <a:gd name="T19" fmla="*/ 2147483646 h 158"/>
                  <a:gd name="T20" fmla="*/ 2147483646 w 53"/>
                  <a:gd name="T21" fmla="*/ 2147483646 h 158"/>
                  <a:gd name="T22" fmla="*/ 2147483646 w 53"/>
                  <a:gd name="T23" fmla="*/ 2147483646 h 158"/>
                  <a:gd name="T24" fmla="*/ 2147483646 w 53"/>
                  <a:gd name="T25" fmla="*/ 2147483646 h 158"/>
                  <a:gd name="T26" fmla="*/ 2147483646 w 53"/>
                  <a:gd name="T27" fmla="*/ 2147483646 h 158"/>
                  <a:gd name="T28" fmla="*/ 2147483646 w 53"/>
                  <a:gd name="T29" fmla="*/ 2147483646 h 158"/>
                  <a:gd name="T30" fmla="*/ 2147483646 w 53"/>
                  <a:gd name="T31" fmla="*/ 2147483646 h 158"/>
                  <a:gd name="T32" fmla="*/ 2147483646 w 53"/>
                  <a:gd name="T33" fmla="*/ 2147483646 h 158"/>
                  <a:gd name="T34" fmla="*/ 2147483646 w 53"/>
                  <a:gd name="T35" fmla="*/ 2147483646 h 158"/>
                  <a:gd name="T36" fmla="*/ 0 w 53"/>
                  <a:gd name="T37" fmla="*/ 2147483646 h 158"/>
                  <a:gd name="T38" fmla="*/ 0 w 53"/>
                  <a:gd name="T39" fmla="*/ 0 h 158"/>
                  <a:gd name="T40" fmla="*/ 0 w 53"/>
                  <a:gd name="T41" fmla="*/ 0 h 158"/>
                  <a:gd name="T42" fmla="*/ 2147483646 w 53"/>
                  <a:gd name="T43" fmla="*/ 2147483646 h 158"/>
                  <a:gd name="T44" fmla="*/ 2147483646 w 53"/>
                  <a:gd name="T45" fmla="*/ 2147483646 h 158"/>
                  <a:gd name="T46" fmla="*/ 2147483646 w 53"/>
                  <a:gd name="T47" fmla="*/ 2147483646 h 158"/>
                  <a:gd name="T48" fmla="*/ 2147483646 w 53"/>
                  <a:gd name="T49" fmla="*/ 2147483646 h 158"/>
                  <a:gd name="T50" fmla="*/ 2147483646 w 53"/>
                  <a:gd name="T51" fmla="*/ 2147483646 h 1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3" h="158">
                    <a:moveTo>
                      <a:pt x="18" y="16"/>
                    </a:moveTo>
                    <a:lnTo>
                      <a:pt x="36" y="16"/>
                    </a:lnTo>
                    <a:lnTo>
                      <a:pt x="41" y="15"/>
                    </a:lnTo>
                    <a:lnTo>
                      <a:pt x="47" y="11"/>
                    </a:lnTo>
                    <a:lnTo>
                      <a:pt x="51" y="7"/>
                    </a:lnTo>
                    <a:lnTo>
                      <a:pt x="53" y="0"/>
                    </a:lnTo>
                    <a:lnTo>
                      <a:pt x="53" y="143"/>
                    </a:lnTo>
                    <a:lnTo>
                      <a:pt x="51" y="148"/>
                    </a:lnTo>
                    <a:lnTo>
                      <a:pt x="47" y="154"/>
                    </a:lnTo>
                    <a:lnTo>
                      <a:pt x="41" y="157"/>
                    </a:lnTo>
                    <a:lnTo>
                      <a:pt x="36" y="158"/>
                    </a:lnTo>
                    <a:lnTo>
                      <a:pt x="18" y="158"/>
                    </a:lnTo>
                    <a:lnTo>
                      <a:pt x="11" y="157"/>
                    </a:lnTo>
                    <a:lnTo>
                      <a:pt x="5" y="154"/>
                    </a:lnTo>
                    <a:lnTo>
                      <a:pt x="1" y="148"/>
                    </a:lnTo>
                    <a:lnTo>
                      <a:pt x="0" y="143"/>
                    </a:lnTo>
                    <a:lnTo>
                      <a:pt x="0" y="0"/>
                    </a:lnTo>
                    <a:lnTo>
                      <a:pt x="1" y="7"/>
                    </a:lnTo>
                    <a:lnTo>
                      <a:pt x="5" y="11"/>
                    </a:lnTo>
                    <a:lnTo>
                      <a:pt x="11" y="15"/>
                    </a:lnTo>
                    <a:lnTo>
                      <a:pt x="18" y="16"/>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242">
                <a:extLst>
                  <a:ext uri="{FF2B5EF4-FFF2-40B4-BE49-F238E27FC236}">
                    <a16:creationId xmlns:a16="http://schemas.microsoft.com/office/drawing/2014/main" id="{28CC480B-917B-4481-84FC-504B70FAFF95}"/>
                  </a:ext>
                </a:extLst>
              </p:cNvPr>
              <p:cNvSpPr>
                <a:spLocks/>
              </p:cNvSpPr>
              <p:nvPr/>
            </p:nvSpPr>
            <p:spPr bwMode="auto">
              <a:xfrm>
                <a:off x="654050" y="296863"/>
                <a:ext cx="69850" cy="212725"/>
              </a:xfrm>
              <a:custGeom>
                <a:avLst/>
                <a:gdLst>
                  <a:gd name="T0" fmla="*/ 2147483646 w 44"/>
                  <a:gd name="T1" fmla="*/ 2147483646 h 134"/>
                  <a:gd name="T2" fmla="*/ 2147483646 w 44"/>
                  <a:gd name="T3" fmla="*/ 2147483646 h 134"/>
                  <a:gd name="T4" fmla="*/ 2147483646 w 44"/>
                  <a:gd name="T5" fmla="*/ 2147483646 h 134"/>
                  <a:gd name="T6" fmla="*/ 2147483646 w 44"/>
                  <a:gd name="T7" fmla="*/ 2147483646 h 134"/>
                  <a:gd name="T8" fmla="*/ 2147483646 w 44"/>
                  <a:gd name="T9" fmla="*/ 2147483646 h 134"/>
                  <a:gd name="T10" fmla="*/ 2147483646 w 44"/>
                  <a:gd name="T11" fmla="*/ 2147483646 h 134"/>
                  <a:gd name="T12" fmla="*/ 2147483646 w 44"/>
                  <a:gd name="T13" fmla="*/ 0 h 134"/>
                  <a:gd name="T14" fmla="*/ 2147483646 w 44"/>
                  <a:gd name="T15" fmla="*/ 2147483646 h 134"/>
                  <a:gd name="T16" fmla="*/ 2147483646 w 44"/>
                  <a:gd name="T17" fmla="*/ 2147483646 h 134"/>
                  <a:gd name="T18" fmla="*/ 2147483646 w 44"/>
                  <a:gd name="T19" fmla="*/ 2147483646 h 134"/>
                  <a:gd name="T20" fmla="*/ 2147483646 w 44"/>
                  <a:gd name="T21" fmla="*/ 2147483646 h 134"/>
                  <a:gd name="T22" fmla="*/ 2147483646 w 44"/>
                  <a:gd name="T23" fmla="*/ 2147483646 h 134"/>
                  <a:gd name="T24" fmla="*/ 2147483646 w 44"/>
                  <a:gd name="T25" fmla="*/ 2147483646 h 134"/>
                  <a:gd name="T26" fmla="*/ 2147483646 w 44"/>
                  <a:gd name="T27" fmla="*/ 2147483646 h 134"/>
                  <a:gd name="T28" fmla="*/ 2147483646 w 44"/>
                  <a:gd name="T29" fmla="*/ 2147483646 h 134"/>
                  <a:gd name="T30" fmla="*/ 2147483646 w 44"/>
                  <a:gd name="T31" fmla="*/ 2147483646 h 134"/>
                  <a:gd name="T32" fmla="*/ 2147483646 w 44"/>
                  <a:gd name="T33" fmla="*/ 2147483646 h 134"/>
                  <a:gd name="T34" fmla="*/ 2147483646 w 44"/>
                  <a:gd name="T35" fmla="*/ 2147483646 h 134"/>
                  <a:gd name="T36" fmla="*/ 0 w 44"/>
                  <a:gd name="T37" fmla="*/ 2147483646 h 134"/>
                  <a:gd name="T38" fmla="*/ 0 w 44"/>
                  <a:gd name="T39" fmla="*/ 0 h 134"/>
                  <a:gd name="T40" fmla="*/ 0 w 44"/>
                  <a:gd name="T41" fmla="*/ 0 h 134"/>
                  <a:gd name="T42" fmla="*/ 2147483646 w 44"/>
                  <a:gd name="T43" fmla="*/ 2147483646 h 134"/>
                  <a:gd name="T44" fmla="*/ 2147483646 w 44"/>
                  <a:gd name="T45" fmla="*/ 2147483646 h 134"/>
                  <a:gd name="T46" fmla="*/ 2147483646 w 44"/>
                  <a:gd name="T47" fmla="*/ 2147483646 h 134"/>
                  <a:gd name="T48" fmla="*/ 2147483646 w 44"/>
                  <a:gd name="T49" fmla="*/ 2147483646 h 134"/>
                  <a:gd name="T50" fmla="*/ 2147483646 w 44"/>
                  <a:gd name="T51" fmla="*/ 2147483646 h 1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4" h="134">
                    <a:moveTo>
                      <a:pt x="15" y="14"/>
                    </a:moveTo>
                    <a:lnTo>
                      <a:pt x="30" y="14"/>
                    </a:lnTo>
                    <a:lnTo>
                      <a:pt x="36" y="13"/>
                    </a:lnTo>
                    <a:lnTo>
                      <a:pt x="40" y="10"/>
                    </a:lnTo>
                    <a:lnTo>
                      <a:pt x="43" y="6"/>
                    </a:lnTo>
                    <a:lnTo>
                      <a:pt x="44" y="0"/>
                    </a:lnTo>
                    <a:lnTo>
                      <a:pt x="44" y="120"/>
                    </a:lnTo>
                    <a:lnTo>
                      <a:pt x="43" y="125"/>
                    </a:lnTo>
                    <a:lnTo>
                      <a:pt x="40" y="129"/>
                    </a:lnTo>
                    <a:lnTo>
                      <a:pt x="36" y="132"/>
                    </a:lnTo>
                    <a:lnTo>
                      <a:pt x="30" y="134"/>
                    </a:lnTo>
                    <a:lnTo>
                      <a:pt x="15" y="134"/>
                    </a:lnTo>
                    <a:lnTo>
                      <a:pt x="9" y="132"/>
                    </a:lnTo>
                    <a:lnTo>
                      <a:pt x="4" y="129"/>
                    </a:lnTo>
                    <a:lnTo>
                      <a:pt x="1" y="125"/>
                    </a:lnTo>
                    <a:lnTo>
                      <a:pt x="0" y="120"/>
                    </a:lnTo>
                    <a:lnTo>
                      <a:pt x="0" y="0"/>
                    </a:lnTo>
                    <a:lnTo>
                      <a:pt x="1" y="6"/>
                    </a:lnTo>
                    <a:lnTo>
                      <a:pt x="4" y="10"/>
                    </a:lnTo>
                    <a:lnTo>
                      <a:pt x="9" y="13"/>
                    </a:lnTo>
                    <a:lnTo>
                      <a:pt x="15" y="14"/>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93" name="Group 192">
            <a:extLst>
              <a:ext uri="{FF2B5EF4-FFF2-40B4-BE49-F238E27FC236}">
                <a16:creationId xmlns:a16="http://schemas.microsoft.com/office/drawing/2014/main" id="{5EAE9F3A-6D0C-4B8F-B0CB-5CE7D34E06D2}"/>
              </a:ext>
            </a:extLst>
          </p:cNvPr>
          <p:cNvGrpSpPr/>
          <p:nvPr/>
        </p:nvGrpSpPr>
        <p:grpSpPr>
          <a:xfrm>
            <a:off x="17272343" y="7271876"/>
            <a:ext cx="3986212" cy="4654550"/>
            <a:chOff x="14739938" y="3343275"/>
            <a:chExt cx="3986212" cy="4654550"/>
          </a:xfrm>
        </p:grpSpPr>
        <p:sp>
          <p:nvSpPr>
            <p:cNvPr id="194" name="Freeform 269">
              <a:extLst>
                <a:ext uri="{FF2B5EF4-FFF2-40B4-BE49-F238E27FC236}">
                  <a16:creationId xmlns:a16="http://schemas.microsoft.com/office/drawing/2014/main" id="{167972F3-058F-440A-9C3C-7593BAA72634}"/>
                </a:ext>
              </a:extLst>
            </p:cNvPr>
            <p:cNvSpPr>
              <a:spLocks/>
            </p:cNvSpPr>
            <p:nvPr/>
          </p:nvSpPr>
          <p:spPr bwMode="auto">
            <a:xfrm>
              <a:off x="16576675" y="4445000"/>
              <a:ext cx="1922463" cy="1077913"/>
            </a:xfrm>
            <a:custGeom>
              <a:avLst/>
              <a:gdLst/>
              <a:ahLst/>
              <a:cxnLst>
                <a:cxn ang="0">
                  <a:pos x="288" y="0"/>
                </a:cxn>
                <a:cxn ang="0">
                  <a:pos x="0" y="166"/>
                </a:cxn>
                <a:cxn ang="0">
                  <a:pos x="332" y="358"/>
                </a:cxn>
                <a:cxn ang="0">
                  <a:pos x="620" y="192"/>
                </a:cxn>
                <a:cxn ang="0">
                  <a:pos x="288" y="0"/>
                </a:cxn>
              </a:cxnLst>
              <a:rect l="0" t="0" r="r" b="b"/>
              <a:pathLst>
                <a:path w="620" h="358">
                  <a:moveTo>
                    <a:pt x="288" y="0"/>
                  </a:moveTo>
                  <a:lnTo>
                    <a:pt x="0" y="166"/>
                  </a:lnTo>
                  <a:lnTo>
                    <a:pt x="332" y="358"/>
                  </a:lnTo>
                  <a:lnTo>
                    <a:pt x="620" y="192"/>
                  </a:lnTo>
                  <a:lnTo>
                    <a:pt x="288" y="0"/>
                  </a:lnTo>
                  <a:close/>
                </a:path>
              </a:pathLst>
            </a:custGeom>
            <a:solidFill>
              <a:schemeClr val="bg1">
                <a:lumMod val="8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sp>
          <p:nvSpPr>
            <p:cNvPr id="195" name="Freeform 26">
              <a:extLst>
                <a:ext uri="{FF2B5EF4-FFF2-40B4-BE49-F238E27FC236}">
                  <a16:creationId xmlns:a16="http://schemas.microsoft.com/office/drawing/2014/main" id="{D514FFD7-B1F7-4247-BDC8-CD07DA78ECE2}"/>
                </a:ext>
              </a:extLst>
            </p:cNvPr>
            <p:cNvSpPr>
              <a:spLocks/>
            </p:cNvSpPr>
            <p:nvPr/>
          </p:nvSpPr>
          <p:spPr bwMode="auto">
            <a:xfrm>
              <a:off x="14801850" y="3370263"/>
              <a:ext cx="1922463" cy="1079500"/>
            </a:xfrm>
            <a:custGeom>
              <a:avLst/>
              <a:gdLst/>
              <a:ahLst/>
              <a:cxnLst>
                <a:cxn ang="0">
                  <a:pos x="286" y="0"/>
                </a:cxn>
                <a:cxn ang="0">
                  <a:pos x="0" y="166"/>
                </a:cxn>
                <a:cxn ang="0">
                  <a:pos x="110" y="230"/>
                </a:cxn>
                <a:cxn ang="0">
                  <a:pos x="332" y="358"/>
                </a:cxn>
                <a:cxn ang="0">
                  <a:pos x="620" y="192"/>
                </a:cxn>
                <a:cxn ang="0">
                  <a:pos x="286" y="0"/>
                </a:cxn>
              </a:cxnLst>
              <a:rect l="0" t="0" r="r" b="b"/>
              <a:pathLst>
                <a:path w="620" h="358">
                  <a:moveTo>
                    <a:pt x="286" y="0"/>
                  </a:moveTo>
                  <a:lnTo>
                    <a:pt x="0" y="166"/>
                  </a:lnTo>
                  <a:lnTo>
                    <a:pt x="110" y="230"/>
                  </a:lnTo>
                  <a:lnTo>
                    <a:pt x="332" y="358"/>
                  </a:lnTo>
                  <a:lnTo>
                    <a:pt x="620" y="192"/>
                  </a:lnTo>
                  <a:lnTo>
                    <a:pt x="286" y="0"/>
                  </a:lnTo>
                  <a:close/>
                </a:path>
              </a:pathLst>
            </a:custGeom>
            <a:solidFill>
              <a:schemeClr val="bg1">
                <a:lumMod val="8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sp>
          <p:nvSpPr>
            <p:cNvPr id="196" name="Freeform 120">
              <a:extLst>
                <a:ext uri="{FF2B5EF4-FFF2-40B4-BE49-F238E27FC236}">
                  <a16:creationId xmlns:a16="http://schemas.microsoft.com/office/drawing/2014/main" id="{5A7A5F9F-527A-467A-91F9-6626C8DF0114}"/>
                </a:ext>
              </a:extLst>
            </p:cNvPr>
            <p:cNvSpPr>
              <a:spLocks/>
            </p:cNvSpPr>
            <p:nvPr/>
          </p:nvSpPr>
          <p:spPr bwMode="auto">
            <a:xfrm>
              <a:off x="15689263" y="3908425"/>
              <a:ext cx="1922462" cy="1077913"/>
            </a:xfrm>
            <a:custGeom>
              <a:avLst/>
              <a:gdLst/>
              <a:ahLst/>
              <a:cxnLst>
                <a:cxn ang="0">
                  <a:pos x="286" y="0"/>
                </a:cxn>
                <a:cxn ang="0">
                  <a:pos x="0" y="166"/>
                </a:cxn>
                <a:cxn ang="0">
                  <a:pos x="332" y="358"/>
                </a:cxn>
                <a:cxn ang="0">
                  <a:pos x="620" y="192"/>
                </a:cxn>
                <a:cxn ang="0">
                  <a:pos x="286" y="0"/>
                </a:cxn>
              </a:cxnLst>
              <a:rect l="0" t="0" r="r" b="b"/>
              <a:pathLst>
                <a:path w="620" h="358">
                  <a:moveTo>
                    <a:pt x="286" y="0"/>
                  </a:moveTo>
                  <a:lnTo>
                    <a:pt x="0" y="166"/>
                  </a:lnTo>
                  <a:lnTo>
                    <a:pt x="332" y="358"/>
                  </a:lnTo>
                  <a:lnTo>
                    <a:pt x="620" y="192"/>
                  </a:lnTo>
                  <a:lnTo>
                    <a:pt x="286" y="0"/>
                  </a:lnTo>
                  <a:close/>
                </a:path>
              </a:pathLst>
            </a:custGeom>
            <a:solidFill>
              <a:schemeClr val="bg1">
                <a:lumMod val="8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sp>
          <p:nvSpPr>
            <p:cNvPr id="197" name="Freeform 36">
              <a:extLst>
                <a:ext uri="{FF2B5EF4-FFF2-40B4-BE49-F238E27FC236}">
                  <a16:creationId xmlns:a16="http://schemas.microsoft.com/office/drawing/2014/main" id="{D5CF1D28-42C4-4E74-BC61-7031182551CB}"/>
                </a:ext>
              </a:extLst>
            </p:cNvPr>
            <p:cNvSpPr>
              <a:spLocks/>
            </p:cNvSpPr>
            <p:nvPr/>
          </p:nvSpPr>
          <p:spPr bwMode="auto">
            <a:xfrm>
              <a:off x="14792325" y="3368675"/>
              <a:ext cx="1922463" cy="1077913"/>
            </a:xfrm>
            <a:custGeom>
              <a:avLst/>
              <a:gdLst>
                <a:gd name="T0" fmla="*/ 2147483646 w 620"/>
                <a:gd name="T1" fmla="*/ 0 h 358"/>
                <a:gd name="T2" fmla="*/ 0 w 620"/>
                <a:gd name="T3" fmla="*/ 2147483646 h 358"/>
                <a:gd name="T4" fmla="*/ 2147483646 w 620"/>
                <a:gd name="T5" fmla="*/ 2147483646 h 358"/>
                <a:gd name="T6" fmla="*/ 2147483646 w 620"/>
                <a:gd name="T7" fmla="*/ 2147483646 h 358"/>
                <a:gd name="T8" fmla="*/ 2147483646 w 620"/>
                <a:gd name="T9" fmla="*/ 0 h 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0" h="358">
                  <a:moveTo>
                    <a:pt x="288" y="0"/>
                  </a:moveTo>
                  <a:lnTo>
                    <a:pt x="0" y="166"/>
                  </a:lnTo>
                  <a:lnTo>
                    <a:pt x="332" y="358"/>
                  </a:lnTo>
                  <a:lnTo>
                    <a:pt x="620" y="192"/>
                  </a:lnTo>
                  <a:lnTo>
                    <a:pt x="2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37">
              <a:extLst>
                <a:ext uri="{FF2B5EF4-FFF2-40B4-BE49-F238E27FC236}">
                  <a16:creationId xmlns:a16="http://schemas.microsoft.com/office/drawing/2014/main" id="{BD47F25F-2033-4CE8-9459-AC9C61FA783D}"/>
                </a:ext>
              </a:extLst>
            </p:cNvPr>
            <p:cNvSpPr>
              <a:spLocks noEditPoints="1"/>
            </p:cNvSpPr>
            <p:nvPr/>
          </p:nvSpPr>
          <p:spPr bwMode="auto">
            <a:xfrm>
              <a:off x="14739938" y="3343275"/>
              <a:ext cx="2016125" cy="1103313"/>
            </a:xfrm>
            <a:custGeom>
              <a:avLst/>
              <a:gdLst>
                <a:gd name="T0" fmla="*/ 2147483646 w 650"/>
                <a:gd name="T1" fmla="*/ 2147483646 h 366"/>
                <a:gd name="T2" fmla="*/ 2147483646 w 650"/>
                <a:gd name="T3" fmla="*/ 2147483646 h 366"/>
                <a:gd name="T4" fmla="*/ 2147483646 w 650"/>
                <a:gd name="T5" fmla="*/ 2147483646 h 366"/>
                <a:gd name="T6" fmla="*/ 2147483646 w 650"/>
                <a:gd name="T7" fmla="*/ 2147483646 h 366"/>
                <a:gd name="T8" fmla="*/ 2147483646 w 650"/>
                <a:gd name="T9" fmla="*/ 2147483646 h 366"/>
                <a:gd name="T10" fmla="*/ 2147483646 w 650"/>
                <a:gd name="T11" fmla="*/ 0 h 366"/>
                <a:gd name="T12" fmla="*/ 0 w 650"/>
                <a:gd name="T13" fmla="*/ 2147483646 h 366"/>
                <a:gd name="T14" fmla="*/ 2147483646 w 650"/>
                <a:gd name="T15" fmla="*/ 2147483646 h 366"/>
                <a:gd name="T16" fmla="*/ 2147483646 w 650"/>
                <a:gd name="T17" fmla="*/ 2147483646 h 366"/>
                <a:gd name="T18" fmla="*/ 2147483646 w 650"/>
                <a:gd name="T19" fmla="*/ 2147483646 h 366"/>
                <a:gd name="T20" fmla="*/ 2147483646 w 650"/>
                <a:gd name="T21" fmla="*/ 2147483646 h 366"/>
                <a:gd name="T22" fmla="*/ 2147483646 w 650"/>
                <a:gd name="T23" fmla="*/ 2147483646 h 366"/>
                <a:gd name="T24" fmla="*/ 2147483646 w 650"/>
                <a:gd name="T25" fmla="*/ 2147483646 h 366"/>
                <a:gd name="T26" fmla="*/ 2147483646 w 650"/>
                <a:gd name="T27" fmla="*/ 2147483646 h 366"/>
                <a:gd name="T28" fmla="*/ 2147483646 w 650"/>
                <a:gd name="T29" fmla="*/ 2147483646 h 366"/>
                <a:gd name="T30" fmla="*/ 2147483646 w 650"/>
                <a:gd name="T31" fmla="*/ 2147483646 h 366"/>
                <a:gd name="T32" fmla="*/ 2147483646 w 650"/>
                <a:gd name="T33" fmla="*/ 2147483646 h 366"/>
                <a:gd name="T34" fmla="*/ 2147483646 w 650"/>
                <a:gd name="T35" fmla="*/ 2147483646 h 366"/>
                <a:gd name="T36" fmla="*/ 2147483646 w 650"/>
                <a:gd name="T37" fmla="*/ 2147483646 h 366"/>
                <a:gd name="T38" fmla="*/ 2147483646 w 650"/>
                <a:gd name="T39" fmla="*/ 0 h 3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0" h="366">
                  <a:moveTo>
                    <a:pt x="346" y="366"/>
                  </a:moveTo>
                  <a:lnTo>
                    <a:pt x="14" y="174"/>
                  </a:lnTo>
                  <a:lnTo>
                    <a:pt x="302" y="8"/>
                  </a:lnTo>
                  <a:lnTo>
                    <a:pt x="634" y="200"/>
                  </a:lnTo>
                  <a:lnTo>
                    <a:pt x="346" y="366"/>
                  </a:lnTo>
                  <a:close/>
                  <a:moveTo>
                    <a:pt x="302" y="0"/>
                  </a:moveTo>
                  <a:lnTo>
                    <a:pt x="0" y="174"/>
                  </a:lnTo>
                  <a:lnTo>
                    <a:pt x="6" y="170"/>
                  </a:lnTo>
                  <a:lnTo>
                    <a:pt x="346" y="366"/>
                  </a:lnTo>
                  <a:lnTo>
                    <a:pt x="640" y="196"/>
                  </a:lnTo>
                  <a:lnTo>
                    <a:pt x="642" y="196"/>
                  </a:lnTo>
                  <a:lnTo>
                    <a:pt x="644" y="196"/>
                  </a:lnTo>
                  <a:lnTo>
                    <a:pt x="650" y="200"/>
                  </a:lnTo>
                  <a:lnTo>
                    <a:pt x="644" y="196"/>
                  </a:lnTo>
                  <a:lnTo>
                    <a:pt x="3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 name="Freeform 38">
              <a:extLst>
                <a:ext uri="{FF2B5EF4-FFF2-40B4-BE49-F238E27FC236}">
                  <a16:creationId xmlns:a16="http://schemas.microsoft.com/office/drawing/2014/main" id="{7800CCBC-674C-4022-B1E9-0AB15FA0BDF4}"/>
                </a:ext>
              </a:extLst>
            </p:cNvPr>
            <p:cNvSpPr>
              <a:spLocks/>
            </p:cNvSpPr>
            <p:nvPr/>
          </p:nvSpPr>
          <p:spPr bwMode="auto">
            <a:xfrm>
              <a:off x="14792325" y="3368675"/>
              <a:ext cx="1922463" cy="1077913"/>
            </a:xfrm>
            <a:custGeom>
              <a:avLst/>
              <a:gdLst>
                <a:gd name="T0" fmla="*/ 2147483646 w 620"/>
                <a:gd name="T1" fmla="*/ 2147483646 h 358"/>
                <a:gd name="T2" fmla="*/ 0 w 620"/>
                <a:gd name="T3" fmla="*/ 2147483646 h 358"/>
                <a:gd name="T4" fmla="*/ 2147483646 w 620"/>
                <a:gd name="T5" fmla="*/ 0 h 358"/>
                <a:gd name="T6" fmla="*/ 2147483646 w 620"/>
                <a:gd name="T7" fmla="*/ 2147483646 h 358"/>
                <a:gd name="T8" fmla="*/ 2147483646 w 620"/>
                <a:gd name="T9" fmla="*/ 2147483646 h 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0" h="358">
                  <a:moveTo>
                    <a:pt x="332" y="358"/>
                  </a:moveTo>
                  <a:lnTo>
                    <a:pt x="0" y="166"/>
                  </a:lnTo>
                  <a:lnTo>
                    <a:pt x="288" y="0"/>
                  </a:lnTo>
                  <a:lnTo>
                    <a:pt x="620" y="192"/>
                  </a:lnTo>
                  <a:lnTo>
                    <a:pt x="332" y="3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Freeform 39">
              <a:extLst>
                <a:ext uri="{FF2B5EF4-FFF2-40B4-BE49-F238E27FC236}">
                  <a16:creationId xmlns:a16="http://schemas.microsoft.com/office/drawing/2014/main" id="{71C20D72-FB57-4A28-814E-6FAD79EC3237}"/>
                </a:ext>
              </a:extLst>
            </p:cNvPr>
            <p:cNvSpPr>
              <a:spLocks/>
            </p:cNvSpPr>
            <p:nvPr/>
          </p:nvSpPr>
          <p:spPr bwMode="auto">
            <a:xfrm>
              <a:off x="14739938" y="3343275"/>
              <a:ext cx="2016125" cy="1103313"/>
            </a:xfrm>
            <a:custGeom>
              <a:avLst/>
              <a:gdLst>
                <a:gd name="T0" fmla="*/ 2147483646 w 650"/>
                <a:gd name="T1" fmla="*/ 0 h 366"/>
                <a:gd name="T2" fmla="*/ 0 w 650"/>
                <a:gd name="T3" fmla="*/ 2147483646 h 366"/>
                <a:gd name="T4" fmla="*/ 2147483646 w 650"/>
                <a:gd name="T5" fmla="*/ 2147483646 h 366"/>
                <a:gd name="T6" fmla="*/ 2147483646 w 650"/>
                <a:gd name="T7" fmla="*/ 2147483646 h 366"/>
                <a:gd name="T8" fmla="*/ 2147483646 w 650"/>
                <a:gd name="T9" fmla="*/ 2147483646 h 366"/>
                <a:gd name="T10" fmla="*/ 2147483646 w 650"/>
                <a:gd name="T11" fmla="*/ 2147483646 h 366"/>
                <a:gd name="T12" fmla="*/ 2147483646 w 650"/>
                <a:gd name="T13" fmla="*/ 2147483646 h 366"/>
                <a:gd name="T14" fmla="*/ 2147483646 w 650"/>
                <a:gd name="T15" fmla="*/ 2147483646 h 366"/>
                <a:gd name="T16" fmla="*/ 2147483646 w 650"/>
                <a:gd name="T17" fmla="*/ 2147483646 h 366"/>
                <a:gd name="T18" fmla="*/ 2147483646 w 650"/>
                <a:gd name="T19" fmla="*/ 2147483646 h 366"/>
                <a:gd name="T20" fmla="*/ 2147483646 w 650"/>
                <a:gd name="T21" fmla="*/ 2147483646 h 366"/>
                <a:gd name="T22" fmla="*/ 2147483646 w 650"/>
                <a:gd name="T23" fmla="*/ 2147483646 h 366"/>
                <a:gd name="T24" fmla="*/ 2147483646 w 650"/>
                <a:gd name="T25" fmla="*/ 2147483646 h 366"/>
                <a:gd name="T26" fmla="*/ 2147483646 w 650"/>
                <a:gd name="T27" fmla="*/ 2147483646 h 366"/>
                <a:gd name="T28" fmla="*/ 2147483646 w 650"/>
                <a:gd name="T29" fmla="*/ 0 h 3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0" h="366">
                  <a:moveTo>
                    <a:pt x="302" y="0"/>
                  </a:moveTo>
                  <a:lnTo>
                    <a:pt x="0" y="174"/>
                  </a:lnTo>
                  <a:lnTo>
                    <a:pt x="6" y="170"/>
                  </a:lnTo>
                  <a:lnTo>
                    <a:pt x="346" y="366"/>
                  </a:lnTo>
                  <a:lnTo>
                    <a:pt x="640" y="196"/>
                  </a:lnTo>
                  <a:lnTo>
                    <a:pt x="642" y="196"/>
                  </a:lnTo>
                  <a:lnTo>
                    <a:pt x="644" y="196"/>
                  </a:lnTo>
                  <a:lnTo>
                    <a:pt x="650" y="200"/>
                  </a:lnTo>
                  <a:lnTo>
                    <a:pt x="644" y="196"/>
                  </a:lnTo>
                  <a:lnTo>
                    <a:pt x="3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Freeform 40">
              <a:extLst>
                <a:ext uri="{FF2B5EF4-FFF2-40B4-BE49-F238E27FC236}">
                  <a16:creationId xmlns:a16="http://schemas.microsoft.com/office/drawing/2014/main" id="{B26F29E1-53D7-4EEE-8635-6719367F4D2C}"/>
                </a:ext>
              </a:extLst>
            </p:cNvPr>
            <p:cNvSpPr>
              <a:spLocks/>
            </p:cNvSpPr>
            <p:nvPr/>
          </p:nvSpPr>
          <p:spPr bwMode="auto">
            <a:xfrm>
              <a:off x="14890750" y="3854450"/>
              <a:ext cx="1071563" cy="603250"/>
            </a:xfrm>
            <a:custGeom>
              <a:avLst/>
              <a:gdLst>
                <a:gd name="T0" fmla="*/ 2147483646 w 346"/>
                <a:gd name="T1" fmla="*/ 0 h 200"/>
                <a:gd name="T2" fmla="*/ 0 w 346"/>
                <a:gd name="T3" fmla="*/ 2147483646 h 200"/>
                <a:gd name="T4" fmla="*/ 2147483646 w 346"/>
                <a:gd name="T5" fmla="*/ 2147483646 h 200"/>
                <a:gd name="T6" fmla="*/ 2147483646 w 346"/>
                <a:gd name="T7" fmla="*/ 2147483646 h 200"/>
                <a:gd name="T8" fmla="*/ 2147483646 w 346"/>
                <a:gd name="T9" fmla="*/ 2147483646 h 200"/>
                <a:gd name="T10" fmla="*/ 2147483646 w 346"/>
                <a:gd name="T11" fmla="*/ 2147483646 h 200"/>
                <a:gd name="T12" fmla="*/ 2147483646 w 346"/>
                <a:gd name="T13" fmla="*/ 0 h 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200">
                  <a:moveTo>
                    <a:pt x="6" y="0"/>
                  </a:moveTo>
                  <a:lnTo>
                    <a:pt x="0" y="4"/>
                  </a:lnTo>
                  <a:lnTo>
                    <a:pt x="340" y="200"/>
                  </a:lnTo>
                  <a:lnTo>
                    <a:pt x="346" y="196"/>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41">
              <a:extLst>
                <a:ext uri="{FF2B5EF4-FFF2-40B4-BE49-F238E27FC236}">
                  <a16:creationId xmlns:a16="http://schemas.microsoft.com/office/drawing/2014/main" id="{47E5A4FD-5A7E-46FF-B147-3242D5F35C17}"/>
                </a:ext>
              </a:extLst>
            </p:cNvPr>
            <p:cNvSpPr>
              <a:spLocks/>
            </p:cNvSpPr>
            <p:nvPr/>
          </p:nvSpPr>
          <p:spPr bwMode="auto">
            <a:xfrm>
              <a:off x="14890750" y="3854450"/>
              <a:ext cx="1071563" cy="603250"/>
            </a:xfrm>
            <a:custGeom>
              <a:avLst/>
              <a:gdLst>
                <a:gd name="T0" fmla="*/ 2147483646 w 346"/>
                <a:gd name="T1" fmla="*/ 0 h 200"/>
                <a:gd name="T2" fmla="*/ 0 w 346"/>
                <a:gd name="T3" fmla="*/ 2147483646 h 200"/>
                <a:gd name="T4" fmla="*/ 2147483646 w 346"/>
                <a:gd name="T5" fmla="*/ 2147483646 h 200"/>
                <a:gd name="T6" fmla="*/ 2147483646 w 346"/>
                <a:gd name="T7" fmla="*/ 2147483646 h 200"/>
                <a:gd name="T8" fmla="*/ 2147483646 w 346"/>
                <a:gd name="T9" fmla="*/ 2147483646 h 200"/>
                <a:gd name="T10" fmla="*/ 2147483646 w 346"/>
                <a:gd name="T11" fmla="*/ 2147483646 h 200"/>
                <a:gd name="T12" fmla="*/ 2147483646 w 346"/>
                <a:gd name="T13" fmla="*/ 0 h 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200">
                  <a:moveTo>
                    <a:pt x="6" y="0"/>
                  </a:moveTo>
                  <a:lnTo>
                    <a:pt x="0" y="4"/>
                  </a:lnTo>
                  <a:lnTo>
                    <a:pt x="340" y="200"/>
                  </a:lnTo>
                  <a:lnTo>
                    <a:pt x="346" y="196"/>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Freeform 114">
              <a:extLst>
                <a:ext uri="{FF2B5EF4-FFF2-40B4-BE49-F238E27FC236}">
                  <a16:creationId xmlns:a16="http://schemas.microsoft.com/office/drawing/2014/main" id="{3EBB801A-FA92-48B1-89F6-FA51762FDC56}"/>
                </a:ext>
              </a:extLst>
            </p:cNvPr>
            <p:cNvSpPr>
              <a:spLocks/>
            </p:cNvSpPr>
            <p:nvPr/>
          </p:nvSpPr>
          <p:spPr bwMode="auto">
            <a:xfrm>
              <a:off x="15149513" y="4887913"/>
              <a:ext cx="46037" cy="46037"/>
            </a:xfrm>
            <a:custGeom>
              <a:avLst/>
              <a:gdLst>
                <a:gd name="T0" fmla="*/ 0 w 8"/>
                <a:gd name="T1" fmla="*/ 0 h 4"/>
                <a:gd name="T2" fmla="*/ 0 w 8"/>
                <a:gd name="T3" fmla="*/ 0 h 4"/>
                <a:gd name="T4" fmla="*/ 2147483646 w 8"/>
                <a:gd name="T5" fmla="*/ 2147483646 h 4"/>
                <a:gd name="T6" fmla="*/ 0 w 8"/>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4">
                  <a:moveTo>
                    <a:pt x="0" y="0"/>
                  </a:moveTo>
                  <a:lnTo>
                    <a:pt x="0" y="0"/>
                  </a:lnTo>
                  <a:lnTo>
                    <a:pt x="8"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115">
              <a:extLst>
                <a:ext uri="{FF2B5EF4-FFF2-40B4-BE49-F238E27FC236}">
                  <a16:creationId xmlns:a16="http://schemas.microsoft.com/office/drawing/2014/main" id="{78E9D1BF-3E87-4BFB-8DC7-9D78F3C7F763}"/>
                </a:ext>
              </a:extLst>
            </p:cNvPr>
            <p:cNvSpPr>
              <a:spLocks/>
            </p:cNvSpPr>
            <p:nvPr/>
          </p:nvSpPr>
          <p:spPr bwMode="auto">
            <a:xfrm>
              <a:off x="15149513" y="4887913"/>
              <a:ext cx="46037" cy="46037"/>
            </a:xfrm>
            <a:custGeom>
              <a:avLst/>
              <a:gdLst>
                <a:gd name="T0" fmla="*/ 0 w 8"/>
                <a:gd name="T1" fmla="*/ 0 h 4"/>
                <a:gd name="T2" fmla="*/ 0 w 8"/>
                <a:gd name="T3" fmla="*/ 0 h 4"/>
                <a:gd name="T4" fmla="*/ 2147483646 w 8"/>
                <a:gd name="T5" fmla="*/ 2147483646 h 4"/>
                <a:gd name="T6" fmla="*/ 0 w 8"/>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4">
                  <a:moveTo>
                    <a:pt x="0" y="0"/>
                  </a:moveTo>
                  <a:lnTo>
                    <a:pt x="0" y="0"/>
                  </a:lnTo>
                  <a:lnTo>
                    <a:pt x="8"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Freeform 120">
              <a:extLst>
                <a:ext uri="{FF2B5EF4-FFF2-40B4-BE49-F238E27FC236}">
                  <a16:creationId xmlns:a16="http://schemas.microsoft.com/office/drawing/2014/main" id="{A1B3DF6F-5129-4263-853F-03DE443E0C4D}"/>
                </a:ext>
              </a:extLst>
            </p:cNvPr>
            <p:cNvSpPr>
              <a:spLocks/>
            </p:cNvSpPr>
            <p:nvPr/>
          </p:nvSpPr>
          <p:spPr bwMode="auto">
            <a:xfrm>
              <a:off x="14911388" y="4370388"/>
              <a:ext cx="1922462" cy="1077912"/>
            </a:xfrm>
            <a:custGeom>
              <a:avLst/>
              <a:gdLst/>
              <a:ahLst/>
              <a:cxnLst>
                <a:cxn ang="0">
                  <a:pos x="286" y="0"/>
                </a:cxn>
                <a:cxn ang="0">
                  <a:pos x="0" y="166"/>
                </a:cxn>
                <a:cxn ang="0">
                  <a:pos x="332" y="358"/>
                </a:cxn>
                <a:cxn ang="0">
                  <a:pos x="620" y="192"/>
                </a:cxn>
                <a:cxn ang="0">
                  <a:pos x="286" y="0"/>
                </a:cxn>
              </a:cxnLst>
              <a:rect l="0" t="0" r="r" b="b"/>
              <a:pathLst>
                <a:path w="620" h="358">
                  <a:moveTo>
                    <a:pt x="286" y="0"/>
                  </a:moveTo>
                  <a:lnTo>
                    <a:pt x="0" y="166"/>
                  </a:lnTo>
                  <a:lnTo>
                    <a:pt x="332" y="358"/>
                  </a:lnTo>
                  <a:lnTo>
                    <a:pt x="620" y="192"/>
                  </a:lnTo>
                  <a:lnTo>
                    <a:pt x="286" y="0"/>
                  </a:lnTo>
                  <a:close/>
                </a:path>
              </a:pathLst>
            </a:custGeom>
            <a:solidFill>
              <a:schemeClr val="bg1">
                <a:lumMod val="8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sp>
          <p:nvSpPr>
            <p:cNvPr id="206" name="Freeform 121">
              <a:extLst>
                <a:ext uri="{FF2B5EF4-FFF2-40B4-BE49-F238E27FC236}">
                  <a16:creationId xmlns:a16="http://schemas.microsoft.com/office/drawing/2014/main" id="{6C0A77C2-085A-4D8A-810B-68CCCF182AAE}"/>
                </a:ext>
              </a:extLst>
            </p:cNvPr>
            <p:cNvSpPr>
              <a:spLocks/>
            </p:cNvSpPr>
            <p:nvPr/>
          </p:nvSpPr>
          <p:spPr bwMode="auto">
            <a:xfrm>
              <a:off x="14911388" y="4370388"/>
              <a:ext cx="1922462" cy="1077912"/>
            </a:xfrm>
            <a:custGeom>
              <a:avLst/>
              <a:gdLst>
                <a:gd name="T0" fmla="*/ 2147483646 w 620"/>
                <a:gd name="T1" fmla="*/ 0 h 358"/>
                <a:gd name="T2" fmla="*/ 0 w 620"/>
                <a:gd name="T3" fmla="*/ 2147483646 h 358"/>
                <a:gd name="T4" fmla="*/ 2147483646 w 620"/>
                <a:gd name="T5" fmla="*/ 2147483646 h 358"/>
                <a:gd name="T6" fmla="*/ 2147483646 w 620"/>
                <a:gd name="T7" fmla="*/ 2147483646 h 358"/>
                <a:gd name="T8" fmla="*/ 2147483646 w 620"/>
                <a:gd name="T9" fmla="*/ 0 h 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0" h="358">
                  <a:moveTo>
                    <a:pt x="286" y="0"/>
                  </a:moveTo>
                  <a:lnTo>
                    <a:pt x="0" y="166"/>
                  </a:lnTo>
                  <a:lnTo>
                    <a:pt x="332" y="358"/>
                  </a:lnTo>
                  <a:lnTo>
                    <a:pt x="620" y="192"/>
                  </a:lnTo>
                  <a:lnTo>
                    <a:pt x="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 name="Freeform 122">
              <a:extLst>
                <a:ext uri="{FF2B5EF4-FFF2-40B4-BE49-F238E27FC236}">
                  <a16:creationId xmlns:a16="http://schemas.microsoft.com/office/drawing/2014/main" id="{A95038C9-D2C5-4A7C-8C2C-0FBEC8D3612C}"/>
                </a:ext>
              </a:extLst>
            </p:cNvPr>
            <p:cNvSpPr>
              <a:spLocks/>
            </p:cNvSpPr>
            <p:nvPr/>
          </p:nvSpPr>
          <p:spPr bwMode="auto">
            <a:xfrm>
              <a:off x="15076488" y="4422775"/>
              <a:ext cx="885825" cy="500063"/>
            </a:xfrm>
            <a:custGeom>
              <a:avLst/>
              <a:gdLst>
                <a:gd name="T0" fmla="*/ 2147483646 w 286"/>
                <a:gd name="T1" fmla="*/ 0 h 166"/>
                <a:gd name="T2" fmla="*/ 0 w 286"/>
                <a:gd name="T3" fmla="*/ 2147483646 h 166"/>
                <a:gd name="T4" fmla="*/ 2147483646 w 286"/>
                <a:gd name="T5" fmla="*/ 0 h 166"/>
                <a:gd name="T6" fmla="*/ 2147483646 w 286"/>
                <a:gd name="T7" fmla="*/ 0 h 1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 h="166">
                  <a:moveTo>
                    <a:pt x="286" y="0"/>
                  </a:moveTo>
                  <a:lnTo>
                    <a:pt x="0" y="166"/>
                  </a:lnTo>
                  <a:lnTo>
                    <a:pt x="286" y="0"/>
                  </a:lnTo>
                  <a:close/>
                </a:path>
              </a:pathLst>
            </a:custGeom>
            <a:solidFill>
              <a:srgbClr val="D5D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Freeform 123">
              <a:extLst>
                <a:ext uri="{FF2B5EF4-FFF2-40B4-BE49-F238E27FC236}">
                  <a16:creationId xmlns:a16="http://schemas.microsoft.com/office/drawing/2014/main" id="{0CA7608F-A8EF-43BD-BF19-81FAD75BA503}"/>
                </a:ext>
              </a:extLst>
            </p:cNvPr>
            <p:cNvSpPr>
              <a:spLocks/>
            </p:cNvSpPr>
            <p:nvPr/>
          </p:nvSpPr>
          <p:spPr bwMode="auto">
            <a:xfrm>
              <a:off x="15076488" y="4422775"/>
              <a:ext cx="885825" cy="500063"/>
            </a:xfrm>
            <a:custGeom>
              <a:avLst/>
              <a:gdLst>
                <a:gd name="T0" fmla="*/ 2147483646 w 286"/>
                <a:gd name="T1" fmla="*/ 0 h 166"/>
                <a:gd name="T2" fmla="*/ 0 w 286"/>
                <a:gd name="T3" fmla="*/ 2147483646 h 166"/>
                <a:gd name="T4" fmla="*/ 2147483646 w 286"/>
                <a:gd name="T5" fmla="*/ 0 h 166"/>
                <a:gd name="T6" fmla="*/ 2147483646 w 286"/>
                <a:gd name="T7" fmla="*/ 0 h 1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 h="166">
                  <a:moveTo>
                    <a:pt x="286" y="0"/>
                  </a:moveTo>
                  <a:lnTo>
                    <a:pt x="0" y="166"/>
                  </a:lnTo>
                  <a:lnTo>
                    <a:pt x="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Freeform 124">
              <a:extLst>
                <a:ext uri="{FF2B5EF4-FFF2-40B4-BE49-F238E27FC236}">
                  <a16:creationId xmlns:a16="http://schemas.microsoft.com/office/drawing/2014/main" id="{23A9D71D-1E22-4327-8D4E-D670BAC4C3AD}"/>
                </a:ext>
              </a:extLst>
            </p:cNvPr>
            <p:cNvSpPr>
              <a:spLocks/>
            </p:cNvSpPr>
            <p:nvPr/>
          </p:nvSpPr>
          <p:spPr bwMode="auto">
            <a:xfrm>
              <a:off x="14911388" y="4370388"/>
              <a:ext cx="1922462" cy="1077912"/>
            </a:xfrm>
            <a:custGeom>
              <a:avLst/>
              <a:gdLst>
                <a:gd name="T0" fmla="*/ 2147483646 w 620"/>
                <a:gd name="T1" fmla="*/ 0 h 358"/>
                <a:gd name="T2" fmla="*/ 2147483646 w 620"/>
                <a:gd name="T3" fmla="*/ 0 h 358"/>
                <a:gd name="T4" fmla="*/ 2147483646 w 620"/>
                <a:gd name="T5" fmla="*/ 2147483646 h 358"/>
                <a:gd name="T6" fmla="*/ 2147483646 w 620"/>
                <a:gd name="T7" fmla="*/ 2147483646 h 358"/>
                <a:gd name="T8" fmla="*/ 0 w 620"/>
                <a:gd name="T9" fmla="*/ 2147483646 h 358"/>
                <a:gd name="T10" fmla="*/ 0 w 620"/>
                <a:gd name="T11" fmla="*/ 2147483646 h 358"/>
                <a:gd name="T12" fmla="*/ 2147483646 w 620"/>
                <a:gd name="T13" fmla="*/ 2147483646 h 358"/>
                <a:gd name="T14" fmla="*/ 2147483646 w 620"/>
                <a:gd name="T15" fmla="*/ 2147483646 h 358"/>
                <a:gd name="T16" fmla="*/ 2147483646 w 620"/>
                <a:gd name="T17" fmla="*/ 0 h 3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0" h="358">
                  <a:moveTo>
                    <a:pt x="286" y="0"/>
                  </a:moveTo>
                  <a:lnTo>
                    <a:pt x="286" y="0"/>
                  </a:lnTo>
                  <a:lnTo>
                    <a:pt x="620" y="192"/>
                  </a:lnTo>
                  <a:lnTo>
                    <a:pt x="332" y="358"/>
                  </a:lnTo>
                  <a:lnTo>
                    <a:pt x="0" y="166"/>
                  </a:lnTo>
                  <a:lnTo>
                    <a:pt x="332" y="358"/>
                  </a:lnTo>
                  <a:lnTo>
                    <a:pt x="620" y="192"/>
                  </a:lnTo>
                  <a:lnTo>
                    <a:pt x="2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 name="Freeform 125">
              <a:extLst>
                <a:ext uri="{FF2B5EF4-FFF2-40B4-BE49-F238E27FC236}">
                  <a16:creationId xmlns:a16="http://schemas.microsoft.com/office/drawing/2014/main" id="{B698A785-B626-4242-99AF-F21937333FB4}"/>
                </a:ext>
              </a:extLst>
            </p:cNvPr>
            <p:cNvSpPr>
              <a:spLocks/>
            </p:cNvSpPr>
            <p:nvPr/>
          </p:nvSpPr>
          <p:spPr bwMode="auto">
            <a:xfrm>
              <a:off x="14911388" y="4370388"/>
              <a:ext cx="1922462" cy="1077912"/>
            </a:xfrm>
            <a:custGeom>
              <a:avLst/>
              <a:gdLst>
                <a:gd name="T0" fmla="*/ 2147483646 w 620"/>
                <a:gd name="T1" fmla="*/ 0 h 358"/>
                <a:gd name="T2" fmla="*/ 2147483646 w 620"/>
                <a:gd name="T3" fmla="*/ 0 h 358"/>
                <a:gd name="T4" fmla="*/ 2147483646 w 620"/>
                <a:gd name="T5" fmla="*/ 2147483646 h 358"/>
                <a:gd name="T6" fmla="*/ 2147483646 w 620"/>
                <a:gd name="T7" fmla="*/ 2147483646 h 358"/>
                <a:gd name="T8" fmla="*/ 0 w 620"/>
                <a:gd name="T9" fmla="*/ 2147483646 h 358"/>
                <a:gd name="T10" fmla="*/ 0 w 620"/>
                <a:gd name="T11" fmla="*/ 2147483646 h 358"/>
                <a:gd name="T12" fmla="*/ 2147483646 w 620"/>
                <a:gd name="T13" fmla="*/ 2147483646 h 358"/>
                <a:gd name="T14" fmla="*/ 2147483646 w 620"/>
                <a:gd name="T15" fmla="*/ 2147483646 h 358"/>
                <a:gd name="T16" fmla="*/ 2147483646 w 620"/>
                <a:gd name="T17" fmla="*/ 0 h 3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0" h="358">
                  <a:moveTo>
                    <a:pt x="286" y="0"/>
                  </a:moveTo>
                  <a:lnTo>
                    <a:pt x="286" y="0"/>
                  </a:lnTo>
                  <a:lnTo>
                    <a:pt x="620" y="192"/>
                  </a:lnTo>
                  <a:lnTo>
                    <a:pt x="332" y="358"/>
                  </a:lnTo>
                  <a:lnTo>
                    <a:pt x="0" y="166"/>
                  </a:lnTo>
                  <a:lnTo>
                    <a:pt x="332" y="358"/>
                  </a:lnTo>
                  <a:lnTo>
                    <a:pt x="620" y="192"/>
                  </a:lnTo>
                  <a:lnTo>
                    <a:pt x="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 name="Freeform 126">
              <a:extLst>
                <a:ext uri="{FF2B5EF4-FFF2-40B4-BE49-F238E27FC236}">
                  <a16:creationId xmlns:a16="http://schemas.microsoft.com/office/drawing/2014/main" id="{5822F6EA-8978-4A48-83B6-E5BA1A14918C}"/>
                </a:ext>
              </a:extLst>
            </p:cNvPr>
            <p:cNvSpPr>
              <a:spLocks/>
            </p:cNvSpPr>
            <p:nvPr/>
          </p:nvSpPr>
          <p:spPr bwMode="auto">
            <a:xfrm>
              <a:off x="15054263" y="4411663"/>
              <a:ext cx="893762" cy="500062"/>
            </a:xfrm>
            <a:custGeom>
              <a:avLst/>
              <a:gdLst>
                <a:gd name="T0" fmla="*/ 2147483646 w 288"/>
                <a:gd name="T1" fmla="*/ 0 h 166"/>
                <a:gd name="T2" fmla="*/ 0 w 288"/>
                <a:gd name="T3" fmla="*/ 2147483646 h 166"/>
                <a:gd name="T4" fmla="*/ 2147483646 w 288"/>
                <a:gd name="T5" fmla="*/ 0 h 166"/>
                <a:gd name="T6" fmla="*/ 2147483646 w 288"/>
                <a:gd name="T7" fmla="*/ 0 h 1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66">
                  <a:moveTo>
                    <a:pt x="288" y="0"/>
                  </a:moveTo>
                  <a:lnTo>
                    <a:pt x="0" y="166"/>
                  </a:lnTo>
                  <a:lnTo>
                    <a:pt x="288" y="0"/>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Freeform 127">
              <a:extLst>
                <a:ext uri="{FF2B5EF4-FFF2-40B4-BE49-F238E27FC236}">
                  <a16:creationId xmlns:a16="http://schemas.microsoft.com/office/drawing/2014/main" id="{BDDA71CB-6E40-4C2D-B9F0-C7A99625FE5C}"/>
                </a:ext>
              </a:extLst>
            </p:cNvPr>
            <p:cNvSpPr>
              <a:spLocks/>
            </p:cNvSpPr>
            <p:nvPr/>
          </p:nvSpPr>
          <p:spPr bwMode="auto">
            <a:xfrm>
              <a:off x="15054263" y="4411663"/>
              <a:ext cx="893762" cy="500062"/>
            </a:xfrm>
            <a:custGeom>
              <a:avLst/>
              <a:gdLst>
                <a:gd name="T0" fmla="*/ 2147483646 w 288"/>
                <a:gd name="T1" fmla="*/ 0 h 166"/>
                <a:gd name="T2" fmla="*/ 0 w 288"/>
                <a:gd name="T3" fmla="*/ 2147483646 h 166"/>
                <a:gd name="T4" fmla="*/ 2147483646 w 288"/>
                <a:gd name="T5" fmla="*/ 0 h 166"/>
                <a:gd name="T6" fmla="*/ 2147483646 w 288"/>
                <a:gd name="T7" fmla="*/ 0 h 1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66">
                  <a:moveTo>
                    <a:pt x="288" y="0"/>
                  </a:moveTo>
                  <a:lnTo>
                    <a:pt x="0" y="166"/>
                  </a:lnTo>
                  <a:lnTo>
                    <a:pt x="2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 name="Freeform 128">
              <a:extLst>
                <a:ext uri="{FF2B5EF4-FFF2-40B4-BE49-F238E27FC236}">
                  <a16:creationId xmlns:a16="http://schemas.microsoft.com/office/drawing/2014/main" id="{2D931095-3FCC-453F-9995-FE86B695FD5C}"/>
                </a:ext>
              </a:extLst>
            </p:cNvPr>
            <p:cNvSpPr>
              <a:spLocks/>
            </p:cNvSpPr>
            <p:nvPr/>
          </p:nvSpPr>
          <p:spPr bwMode="auto">
            <a:xfrm>
              <a:off x="15051088" y="4411663"/>
              <a:ext cx="911225" cy="511175"/>
            </a:xfrm>
            <a:custGeom>
              <a:avLst/>
              <a:gdLst>
                <a:gd name="T0" fmla="*/ 2147483646 w 294"/>
                <a:gd name="T1" fmla="*/ 0 h 170"/>
                <a:gd name="T2" fmla="*/ 2147483646 w 294"/>
                <a:gd name="T3" fmla="*/ 0 h 170"/>
                <a:gd name="T4" fmla="*/ 2147483646 w 294"/>
                <a:gd name="T5" fmla="*/ 0 h 170"/>
                <a:gd name="T6" fmla="*/ 0 w 294"/>
                <a:gd name="T7" fmla="*/ 2147483646 h 170"/>
                <a:gd name="T8" fmla="*/ 0 w 294"/>
                <a:gd name="T9" fmla="*/ 2147483646 h 170"/>
                <a:gd name="T10" fmla="*/ 0 w 294"/>
                <a:gd name="T11" fmla="*/ 2147483646 h 170"/>
                <a:gd name="T12" fmla="*/ 0 w 294"/>
                <a:gd name="T13" fmla="*/ 2147483646 h 170"/>
                <a:gd name="T14" fmla="*/ 2147483646 w 294"/>
                <a:gd name="T15" fmla="*/ 2147483646 h 170"/>
                <a:gd name="T16" fmla="*/ 2147483646 w 294"/>
                <a:gd name="T17" fmla="*/ 2147483646 h 170"/>
                <a:gd name="T18" fmla="*/ 2147483646 w 294"/>
                <a:gd name="T19" fmla="*/ 2147483646 h 170"/>
                <a:gd name="T20" fmla="*/ 2147483646 w 294"/>
                <a:gd name="T21" fmla="*/ 2147483646 h 170"/>
                <a:gd name="T22" fmla="*/ 2147483646 w 294"/>
                <a:gd name="T23" fmla="*/ 2147483646 h 170"/>
                <a:gd name="T24" fmla="*/ 2147483646 w 294"/>
                <a:gd name="T25" fmla="*/ 2147483646 h 170"/>
                <a:gd name="T26" fmla="*/ 2147483646 w 294"/>
                <a:gd name="T27" fmla="*/ 2147483646 h 170"/>
                <a:gd name="T28" fmla="*/ 2147483646 w 294"/>
                <a:gd name="T29" fmla="*/ 0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4" h="170">
                  <a:moveTo>
                    <a:pt x="288" y="0"/>
                  </a:moveTo>
                  <a:lnTo>
                    <a:pt x="288" y="0"/>
                  </a:lnTo>
                  <a:lnTo>
                    <a:pt x="0" y="166"/>
                  </a:lnTo>
                  <a:lnTo>
                    <a:pt x="8" y="170"/>
                  </a:lnTo>
                  <a:lnTo>
                    <a:pt x="294" y="4"/>
                  </a:lnTo>
                  <a:lnTo>
                    <a:pt x="2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Freeform 129">
              <a:extLst>
                <a:ext uri="{FF2B5EF4-FFF2-40B4-BE49-F238E27FC236}">
                  <a16:creationId xmlns:a16="http://schemas.microsoft.com/office/drawing/2014/main" id="{80936EE2-F093-4810-8B5B-04330EE2D81F}"/>
                </a:ext>
              </a:extLst>
            </p:cNvPr>
            <p:cNvSpPr>
              <a:spLocks/>
            </p:cNvSpPr>
            <p:nvPr/>
          </p:nvSpPr>
          <p:spPr bwMode="auto">
            <a:xfrm>
              <a:off x="15051088" y="4411663"/>
              <a:ext cx="911225" cy="511175"/>
            </a:xfrm>
            <a:custGeom>
              <a:avLst/>
              <a:gdLst>
                <a:gd name="T0" fmla="*/ 2147483646 w 294"/>
                <a:gd name="T1" fmla="*/ 0 h 170"/>
                <a:gd name="T2" fmla="*/ 2147483646 w 294"/>
                <a:gd name="T3" fmla="*/ 0 h 170"/>
                <a:gd name="T4" fmla="*/ 2147483646 w 294"/>
                <a:gd name="T5" fmla="*/ 0 h 170"/>
                <a:gd name="T6" fmla="*/ 0 w 294"/>
                <a:gd name="T7" fmla="*/ 2147483646 h 170"/>
                <a:gd name="T8" fmla="*/ 0 w 294"/>
                <a:gd name="T9" fmla="*/ 2147483646 h 170"/>
                <a:gd name="T10" fmla="*/ 0 w 294"/>
                <a:gd name="T11" fmla="*/ 2147483646 h 170"/>
                <a:gd name="T12" fmla="*/ 0 w 294"/>
                <a:gd name="T13" fmla="*/ 2147483646 h 170"/>
                <a:gd name="T14" fmla="*/ 2147483646 w 294"/>
                <a:gd name="T15" fmla="*/ 2147483646 h 170"/>
                <a:gd name="T16" fmla="*/ 2147483646 w 294"/>
                <a:gd name="T17" fmla="*/ 2147483646 h 170"/>
                <a:gd name="T18" fmla="*/ 2147483646 w 294"/>
                <a:gd name="T19" fmla="*/ 2147483646 h 170"/>
                <a:gd name="T20" fmla="*/ 2147483646 w 294"/>
                <a:gd name="T21" fmla="*/ 2147483646 h 170"/>
                <a:gd name="T22" fmla="*/ 2147483646 w 294"/>
                <a:gd name="T23" fmla="*/ 2147483646 h 170"/>
                <a:gd name="T24" fmla="*/ 2147483646 w 294"/>
                <a:gd name="T25" fmla="*/ 2147483646 h 170"/>
                <a:gd name="T26" fmla="*/ 2147483646 w 294"/>
                <a:gd name="T27" fmla="*/ 2147483646 h 170"/>
                <a:gd name="T28" fmla="*/ 2147483646 w 294"/>
                <a:gd name="T29" fmla="*/ 0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4" h="170">
                  <a:moveTo>
                    <a:pt x="288" y="0"/>
                  </a:moveTo>
                  <a:lnTo>
                    <a:pt x="288" y="0"/>
                  </a:lnTo>
                  <a:lnTo>
                    <a:pt x="0" y="166"/>
                  </a:lnTo>
                  <a:lnTo>
                    <a:pt x="8" y="170"/>
                  </a:lnTo>
                  <a:lnTo>
                    <a:pt x="294" y="4"/>
                  </a:lnTo>
                  <a:lnTo>
                    <a:pt x="2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 name="Freeform 130">
              <a:extLst>
                <a:ext uri="{FF2B5EF4-FFF2-40B4-BE49-F238E27FC236}">
                  <a16:creationId xmlns:a16="http://schemas.microsoft.com/office/drawing/2014/main" id="{7E6C7800-0479-4CCC-B1C7-F06B4D1E84B4}"/>
                </a:ext>
              </a:extLst>
            </p:cNvPr>
            <p:cNvSpPr>
              <a:spLocks/>
            </p:cNvSpPr>
            <p:nvPr/>
          </p:nvSpPr>
          <p:spPr bwMode="auto">
            <a:xfrm>
              <a:off x="15149513" y="4876800"/>
              <a:ext cx="46037" cy="46038"/>
            </a:xfrm>
            <a:custGeom>
              <a:avLst/>
              <a:gdLst>
                <a:gd name="T0" fmla="*/ 2147483646 w 8"/>
                <a:gd name="T1" fmla="*/ 0 h 4"/>
                <a:gd name="T2" fmla="*/ 0 w 8"/>
                <a:gd name="T3" fmla="*/ 2147483646 h 4"/>
                <a:gd name="T4" fmla="*/ 0 w 8"/>
                <a:gd name="T5" fmla="*/ 2147483646 h 4"/>
                <a:gd name="T6" fmla="*/ 2147483646 w 8"/>
                <a:gd name="T7" fmla="*/ 0 h 4"/>
                <a:gd name="T8" fmla="*/ 2147483646 w 8"/>
                <a:gd name="T9" fmla="*/ 0 h 4"/>
                <a:gd name="T10" fmla="*/ 2147483646 w 8"/>
                <a:gd name="T11" fmla="*/ 0 h 4"/>
                <a:gd name="T12" fmla="*/ 2147483646 w 8"/>
                <a:gd name="T13" fmla="*/ 0 h 4"/>
                <a:gd name="T14" fmla="*/ 2147483646 w 8"/>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4">
                  <a:moveTo>
                    <a:pt x="8" y="0"/>
                  </a:moveTo>
                  <a:lnTo>
                    <a:pt x="0" y="4"/>
                  </a:lnTo>
                  <a:lnTo>
                    <a:pt x="6"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Freeform 131">
              <a:extLst>
                <a:ext uri="{FF2B5EF4-FFF2-40B4-BE49-F238E27FC236}">
                  <a16:creationId xmlns:a16="http://schemas.microsoft.com/office/drawing/2014/main" id="{FF06E3F5-4382-4EA2-BE7B-67413DB91B32}"/>
                </a:ext>
              </a:extLst>
            </p:cNvPr>
            <p:cNvSpPr>
              <a:spLocks/>
            </p:cNvSpPr>
            <p:nvPr/>
          </p:nvSpPr>
          <p:spPr bwMode="auto">
            <a:xfrm>
              <a:off x="15149513" y="4876800"/>
              <a:ext cx="46037" cy="46038"/>
            </a:xfrm>
            <a:custGeom>
              <a:avLst/>
              <a:gdLst>
                <a:gd name="T0" fmla="*/ 2147483646 w 8"/>
                <a:gd name="T1" fmla="*/ 0 h 4"/>
                <a:gd name="T2" fmla="*/ 0 w 8"/>
                <a:gd name="T3" fmla="*/ 2147483646 h 4"/>
                <a:gd name="T4" fmla="*/ 0 w 8"/>
                <a:gd name="T5" fmla="*/ 2147483646 h 4"/>
                <a:gd name="T6" fmla="*/ 2147483646 w 8"/>
                <a:gd name="T7" fmla="*/ 0 h 4"/>
                <a:gd name="T8" fmla="*/ 2147483646 w 8"/>
                <a:gd name="T9" fmla="*/ 0 h 4"/>
                <a:gd name="T10" fmla="*/ 2147483646 w 8"/>
                <a:gd name="T11" fmla="*/ 0 h 4"/>
                <a:gd name="T12" fmla="*/ 2147483646 w 8"/>
                <a:gd name="T13" fmla="*/ 0 h 4"/>
                <a:gd name="T14" fmla="*/ 2147483646 w 8"/>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4">
                  <a:moveTo>
                    <a:pt x="8" y="0"/>
                  </a:moveTo>
                  <a:lnTo>
                    <a:pt x="0" y="4"/>
                  </a:lnTo>
                  <a:lnTo>
                    <a:pt x="6"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Freeform 132">
              <a:extLst>
                <a:ext uri="{FF2B5EF4-FFF2-40B4-BE49-F238E27FC236}">
                  <a16:creationId xmlns:a16="http://schemas.microsoft.com/office/drawing/2014/main" id="{D45D0753-61DA-4808-B531-D56FEF4F938B}"/>
                </a:ext>
              </a:extLst>
            </p:cNvPr>
            <p:cNvSpPr>
              <a:spLocks/>
            </p:cNvSpPr>
            <p:nvPr/>
          </p:nvSpPr>
          <p:spPr bwMode="auto">
            <a:xfrm>
              <a:off x="15917863" y="4422775"/>
              <a:ext cx="44450" cy="46038"/>
            </a:xfrm>
            <a:custGeom>
              <a:avLst/>
              <a:gdLst>
                <a:gd name="T0" fmla="*/ 0 w 6"/>
                <a:gd name="T1" fmla="*/ 0 h 4"/>
                <a:gd name="T2" fmla="*/ 0 w 6"/>
                <a:gd name="T3" fmla="*/ 0 h 4"/>
                <a:gd name="T4" fmla="*/ 2147483646 w 6"/>
                <a:gd name="T5" fmla="*/ 2147483646 h 4"/>
                <a:gd name="T6" fmla="*/ 0 w 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
                  <a:moveTo>
                    <a:pt x="0" y="0"/>
                  </a:moveTo>
                  <a:lnTo>
                    <a:pt x="0" y="0"/>
                  </a:lnTo>
                  <a:lnTo>
                    <a:pt x="6"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 name="Freeform 133">
              <a:extLst>
                <a:ext uri="{FF2B5EF4-FFF2-40B4-BE49-F238E27FC236}">
                  <a16:creationId xmlns:a16="http://schemas.microsoft.com/office/drawing/2014/main" id="{3CDE290A-4576-43C8-9EE2-3D54CF715C0E}"/>
                </a:ext>
              </a:extLst>
            </p:cNvPr>
            <p:cNvSpPr>
              <a:spLocks/>
            </p:cNvSpPr>
            <p:nvPr/>
          </p:nvSpPr>
          <p:spPr bwMode="auto">
            <a:xfrm>
              <a:off x="15917863" y="4422775"/>
              <a:ext cx="44450" cy="46038"/>
            </a:xfrm>
            <a:custGeom>
              <a:avLst/>
              <a:gdLst>
                <a:gd name="T0" fmla="*/ 0 w 6"/>
                <a:gd name="T1" fmla="*/ 0 h 4"/>
                <a:gd name="T2" fmla="*/ 0 w 6"/>
                <a:gd name="T3" fmla="*/ 0 h 4"/>
                <a:gd name="T4" fmla="*/ 2147483646 w 6"/>
                <a:gd name="T5" fmla="*/ 2147483646 h 4"/>
                <a:gd name="T6" fmla="*/ 0 w 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
                  <a:moveTo>
                    <a:pt x="0" y="0"/>
                  </a:moveTo>
                  <a:lnTo>
                    <a:pt x="0" y="0"/>
                  </a:lnTo>
                  <a:lnTo>
                    <a:pt x="6"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 name="Freeform 134">
              <a:extLst>
                <a:ext uri="{FF2B5EF4-FFF2-40B4-BE49-F238E27FC236}">
                  <a16:creationId xmlns:a16="http://schemas.microsoft.com/office/drawing/2014/main" id="{E1C5F9D6-36E8-4B83-A81D-96A12729C7AD}"/>
                </a:ext>
              </a:extLst>
            </p:cNvPr>
            <p:cNvSpPr>
              <a:spLocks/>
            </p:cNvSpPr>
            <p:nvPr/>
          </p:nvSpPr>
          <p:spPr bwMode="auto">
            <a:xfrm>
              <a:off x="15028863" y="4868863"/>
              <a:ext cx="1054100" cy="590550"/>
            </a:xfrm>
            <a:custGeom>
              <a:avLst/>
              <a:gdLst>
                <a:gd name="T0" fmla="*/ 2147483646 w 340"/>
                <a:gd name="T1" fmla="*/ 0 h 196"/>
                <a:gd name="T2" fmla="*/ 2147483646 w 340"/>
                <a:gd name="T3" fmla="*/ 0 h 196"/>
                <a:gd name="T4" fmla="*/ 2147483646 w 340"/>
                <a:gd name="T5" fmla="*/ 0 h 196"/>
                <a:gd name="T6" fmla="*/ 0 w 340"/>
                <a:gd name="T7" fmla="*/ 2147483646 h 196"/>
                <a:gd name="T8" fmla="*/ 2147483646 w 340"/>
                <a:gd name="T9" fmla="*/ 2147483646 h 196"/>
                <a:gd name="T10" fmla="*/ 2147483646 w 340"/>
                <a:gd name="T11" fmla="*/ 2147483646 h 196"/>
                <a:gd name="T12" fmla="*/ 2147483646 w 340"/>
                <a:gd name="T13" fmla="*/ 2147483646 h 196"/>
                <a:gd name="T14" fmla="*/ 2147483646 w 340"/>
                <a:gd name="T15" fmla="*/ 2147483646 h 196"/>
                <a:gd name="T16" fmla="*/ 2147483646 w 340"/>
                <a:gd name="T17" fmla="*/ 0 h 1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0" h="196">
                  <a:moveTo>
                    <a:pt x="8" y="0"/>
                  </a:moveTo>
                  <a:lnTo>
                    <a:pt x="8" y="0"/>
                  </a:lnTo>
                  <a:lnTo>
                    <a:pt x="0" y="4"/>
                  </a:lnTo>
                  <a:lnTo>
                    <a:pt x="332" y="196"/>
                  </a:lnTo>
                  <a:lnTo>
                    <a:pt x="340" y="19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Freeform 135">
              <a:extLst>
                <a:ext uri="{FF2B5EF4-FFF2-40B4-BE49-F238E27FC236}">
                  <a16:creationId xmlns:a16="http://schemas.microsoft.com/office/drawing/2014/main" id="{03F5069A-BA48-4B32-8E1B-7541D423C02D}"/>
                </a:ext>
              </a:extLst>
            </p:cNvPr>
            <p:cNvSpPr>
              <a:spLocks/>
            </p:cNvSpPr>
            <p:nvPr/>
          </p:nvSpPr>
          <p:spPr bwMode="auto">
            <a:xfrm>
              <a:off x="15028863" y="4868863"/>
              <a:ext cx="1054100" cy="590550"/>
            </a:xfrm>
            <a:custGeom>
              <a:avLst/>
              <a:gdLst>
                <a:gd name="T0" fmla="*/ 2147483646 w 340"/>
                <a:gd name="T1" fmla="*/ 0 h 196"/>
                <a:gd name="T2" fmla="*/ 2147483646 w 340"/>
                <a:gd name="T3" fmla="*/ 0 h 196"/>
                <a:gd name="T4" fmla="*/ 2147483646 w 340"/>
                <a:gd name="T5" fmla="*/ 0 h 196"/>
                <a:gd name="T6" fmla="*/ 0 w 340"/>
                <a:gd name="T7" fmla="*/ 2147483646 h 196"/>
                <a:gd name="T8" fmla="*/ 2147483646 w 340"/>
                <a:gd name="T9" fmla="*/ 2147483646 h 196"/>
                <a:gd name="T10" fmla="*/ 2147483646 w 340"/>
                <a:gd name="T11" fmla="*/ 2147483646 h 196"/>
                <a:gd name="T12" fmla="*/ 2147483646 w 340"/>
                <a:gd name="T13" fmla="*/ 2147483646 h 196"/>
                <a:gd name="T14" fmla="*/ 2147483646 w 340"/>
                <a:gd name="T15" fmla="*/ 2147483646 h 196"/>
                <a:gd name="T16" fmla="*/ 2147483646 w 340"/>
                <a:gd name="T17" fmla="*/ 0 h 1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0" h="196">
                  <a:moveTo>
                    <a:pt x="8" y="0"/>
                  </a:moveTo>
                  <a:lnTo>
                    <a:pt x="8" y="0"/>
                  </a:lnTo>
                  <a:lnTo>
                    <a:pt x="0" y="4"/>
                  </a:lnTo>
                  <a:lnTo>
                    <a:pt x="332" y="196"/>
                  </a:lnTo>
                  <a:lnTo>
                    <a:pt x="340" y="19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Freeform 136">
              <a:extLst>
                <a:ext uri="{FF2B5EF4-FFF2-40B4-BE49-F238E27FC236}">
                  <a16:creationId xmlns:a16="http://schemas.microsoft.com/office/drawing/2014/main" id="{CE96550B-9361-4F53-8812-0E26A1DE0D21}"/>
                </a:ext>
              </a:extLst>
            </p:cNvPr>
            <p:cNvSpPr>
              <a:spLocks/>
            </p:cNvSpPr>
            <p:nvPr/>
          </p:nvSpPr>
          <p:spPr bwMode="auto">
            <a:xfrm>
              <a:off x="15171738" y="4887913"/>
              <a:ext cx="44450" cy="46037"/>
            </a:xfrm>
            <a:custGeom>
              <a:avLst/>
              <a:gdLst>
                <a:gd name="T0" fmla="*/ 2147483646 w 8"/>
                <a:gd name="T1" fmla="*/ 0 h 4"/>
                <a:gd name="T2" fmla="*/ 0 w 8"/>
                <a:gd name="T3" fmla="*/ 2147483646 h 4"/>
                <a:gd name="T4" fmla="*/ 0 w 8"/>
                <a:gd name="T5" fmla="*/ 2147483646 h 4"/>
                <a:gd name="T6" fmla="*/ 2147483646 w 8"/>
                <a:gd name="T7" fmla="*/ 0 h 4"/>
                <a:gd name="T8" fmla="*/ 2147483646 w 8"/>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0"/>
                  </a:moveTo>
                  <a:lnTo>
                    <a:pt x="0" y="4"/>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 name="Freeform 137">
              <a:extLst>
                <a:ext uri="{FF2B5EF4-FFF2-40B4-BE49-F238E27FC236}">
                  <a16:creationId xmlns:a16="http://schemas.microsoft.com/office/drawing/2014/main" id="{EEF42804-0A27-4B78-A798-09791D2B97AB}"/>
                </a:ext>
              </a:extLst>
            </p:cNvPr>
            <p:cNvSpPr>
              <a:spLocks/>
            </p:cNvSpPr>
            <p:nvPr/>
          </p:nvSpPr>
          <p:spPr bwMode="auto">
            <a:xfrm>
              <a:off x="15171738" y="4887913"/>
              <a:ext cx="44450" cy="46037"/>
            </a:xfrm>
            <a:custGeom>
              <a:avLst/>
              <a:gdLst>
                <a:gd name="T0" fmla="*/ 2147483646 w 8"/>
                <a:gd name="T1" fmla="*/ 0 h 4"/>
                <a:gd name="T2" fmla="*/ 0 w 8"/>
                <a:gd name="T3" fmla="*/ 2147483646 h 4"/>
                <a:gd name="T4" fmla="*/ 0 w 8"/>
                <a:gd name="T5" fmla="*/ 2147483646 h 4"/>
                <a:gd name="T6" fmla="*/ 2147483646 w 8"/>
                <a:gd name="T7" fmla="*/ 0 h 4"/>
                <a:gd name="T8" fmla="*/ 2147483646 w 8"/>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0"/>
                  </a:moveTo>
                  <a:lnTo>
                    <a:pt x="0" y="4"/>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Freeform 138">
              <a:extLst>
                <a:ext uri="{FF2B5EF4-FFF2-40B4-BE49-F238E27FC236}">
                  <a16:creationId xmlns:a16="http://schemas.microsoft.com/office/drawing/2014/main" id="{DD551AA5-623B-467C-9BC5-C24CD3B4CB2E}"/>
                </a:ext>
              </a:extLst>
            </p:cNvPr>
            <p:cNvSpPr>
              <a:spLocks/>
            </p:cNvSpPr>
            <p:nvPr/>
          </p:nvSpPr>
          <p:spPr bwMode="auto">
            <a:xfrm>
              <a:off x="15171738" y="4876800"/>
              <a:ext cx="44450" cy="46038"/>
            </a:xfrm>
            <a:custGeom>
              <a:avLst/>
              <a:gdLst>
                <a:gd name="T0" fmla="*/ 0 w 8"/>
                <a:gd name="T1" fmla="*/ 0 h 4"/>
                <a:gd name="T2" fmla="*/ 0 w 8"/>
                <a:gd name="T3" fmla="*/ 0 h 4"/>
                <a:gd name="T4" fmla="*/ 2147483646 w 8"/>
                <a:gd name="T5" fmla="*/ 0 h 4"/>
                <a:gd name="T6" fmla="*/ 2147483646 w 8"/>
                <a:gd name="T7" fmla="*/ 2147483646 h 4"/>
                <a:gd name="T8" fmla="*/ 2147483646 w 8"/>
                <a:gd name="T9" fmla="*/ 2147483646 h 4"/>
                <a:gd name="T10" fmla="*/ 0 w 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
                  <a:moveTo>
                    <a:pt x="0" y="0"/>
                  </a:moveTo>
                  <a:lnTo>
                    <a:pt x="0" y="0"/>
                  </a:lnTo>
                  <a:lnTo>
                    <a:pt x="2" y="0"/>
                  </a:lnTo>
                  <a:lnTo>
                    <a:pt x="8"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 name="Freeform 139">
              <a:extLst>
                <a:ext uri="{FF2B5EF4-FFF2-40B4-BE49-F238E27FC236}">
                  <a16:creationId xmlns:a16="http://schemas.microsoft.com/office/drawing/2014/main" id="{EA6F1125-AEF8-4B3D-875D-9147A9183DDD}"/>
                </a:ext>
              </a:extLst>
            </p:cNvPr>
            <p:cNvSpPr>
              <a:spLocks/>
            </p:cNvSpPr>
            <p:nvPr/>
          </p:nvSpPr>
          <p:spPr bwMode="auto">
            <a:xfrm>
              <a:off x="15171738" y="4876800"/>
              <a:ext cx="44450" cy="46038"/>
            </a:xfrm>
            <a:custGeom>
              <a:avLst/>
              <a:gdLst>
                <a:gd name="T0" fmla="*/ 0 w 8"/>
                <a:gd name="T1" fmla="*/ 0 h 4"/>
                <a:gd name="T2" fmla="*/ 0 w 8"/>
                <a:gd name="T3" fmla="*/ 0 h 4"/>
                <a:gd name="T4" fmla="*/ 2147483646 w 8"/>
                <a:gd name="T5" fmla="*/ 0 h 4"/>
                <a:gd name="T6" fmla="*/ 2147483646 w 8"/>
                <a:gd name="T7" fmla="*/ 2147483646 h 4"/>
                <a:gd name="T8" fmla="*/ 2147483646 w 8"/>
                <a:gd name="T9" fmla="*/ 2147483646 h 4"/>
                <a:gd name="T10" fmla="*/ 0 w 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
                  <a:moveTo>
                    <a:pt x="0" y="0"/>
                  </a:moveTo>
                  <a:lnTo>
                    <a:pt x="0" y="0"/>
                  </a:lnTo>
                  <a:lnTo>
                    <a:pt x="2" y="0"/>
                  </a:lnTo>
                  <a:lnTo>
                    <a:pt x="8"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 name="Freeform 140">
              <a:extLst>
                <a:ext uri="{FF2B5EF4-FFF2-40B4-BE49-F238E27FC236}">
                  <a16:creationId xmlns:a16="http://schemas.microsoft.com/office/drawing/2014/main" id="{54233238-8D7B-456C-A4EF-532F146FD218}"/>
                </a:ext>
              </a:extLst>
            </p:cNvPr>
            <p:cNvSpPr>
              <a:spLocks/>
            </p:cNvSpPr>
            <p:nvPr/>
          </p:nvSpPr>
          <p:spPr bwMode="auto">
            <a:xfrm>
              <a:off x="15166975" y="4887913"/>
              <a:ext cx="49213" cy="46037"/>
            </a:xfrm>
            <a:custGeom>
              <a:avLst/>
              <a:gdLst>
                <a:gd name="T0" fmla="*/ 2147483646 w 16"/>
                <a:gd name="T1" fmla="*/ 0 h 8"/>
                <a:gd name="T2" fmla="*/ 2147483646 w 16"/>
                <a:gd name="T3" fmla="*/ 0 h 8"/>
                <a:gd name="T4" fmla="*/ 2147483646 w 16"/>
                <a:gd name="T5" fmla="*/ 2147483646 h 8"/>
                <a:gd name="T6" fmla="*/ 2147483646 w 16"/>
                <a:gd name="T7" fmla="*/ 0 h 8"/>
                <a:gd name="T8" fmla="*/ 2147483646 w 16"/>
                <a:gd name="T9" fmla="*/ 2147483646 h 8"/>
                <a:gd name="T10" fmla="*/ 2147483646 w 16"/>
                <a:gd name="T11" fmla="*/ 0 h 8"/>
                <a:gd name="T12" fmla="*/ 0 w 16"/>
                <a:gd name="T13" fmla="*/ 2147483646 h 8"/>
                <a:gd name="T14" fmla="*/ 2147483646 w 16"/>
                <a:gd name="T15" fmla="*/ 2147483646 h 8"/>
                <a:gd name="T16" fmla="*/ 2147483646 w 16"/>
                <a:gd name="T17" fmla="*/ 2147483646 h 8"/>
                <a:gd name="T18" fmla="*/ 2147483646 w 16"/>
                <a:gd name="T19" fmla="*/ 0 h 8"/>
                <a:gd name="T20" fmla="*/ 2147483646 w 1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8">
                  <a:moveTo>
                    <a:pt x="8" y="0"/>
                  </a:moveTo>
                  <a:lnTo>
                    <a:pt x="6" y="0"/>
                  </a:lnTo>
                  <a:lnTo>
                    <a:pt x="8" y="4"/>
                  </a:lnTo>
                  <a:lnTo>
                    <a:pt x="10" y="0"/>
                  </a:lnTo>
                  <a:lnTo>
                    <a:pt x="8" y="4"/>
                  </a:lnTo>
                  <a:lnTo>
                    <a:pt x="6" y="0"/>
                  </a:lnTo>
                  <a:lnTo>
                    <a:pt x="0" y="4"/>
                  </a:lnTo>
                  <a:lnTo>
                    <a:pt x="8" y="8"/>
                  </a:lnTo>
                  <a:lnTo>
                    <a:pt x="16" y="4"/>
                  </a:lnTo>
                  <a:lnTo>
                    <a:pt x="10"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 name="Freeform 141">
              <a:extLst>
                <a:ext uri="{FF2B5EF4-FFF2-40B4-BE49-F238E27FC236}">
                  <a16:creationId xmlns:a16="http://schemas.microsoft.com/office/drawing/2014/main" id="{0DC96BB2-9875-40C0-A19A-6884026ACB24}"/>
                </a:ext>
              </a:extLst>
            </p:cNvPr>
            <p:cNvSpPr>
              <a:spLocks/>
            </p:cNvSpPr>
            <p:nvPr/>
          </p:nvSpPr>
          <p:spPr bwMode="auto">
            <a:xfrm>
              <a:off x="15166975" y="4887913"/>
              <a:ext cx="49213" cy="46037"/>
            </a:xfrm>
            <a:custGeom>
              <a:avLst/>
              <a:gdLst>
                <a:gd name="T0" fmla="*/ 2147483646 w 16"/>
                <a:gd name="T1" fmla="*/ 0 h 8"/>
                <a:gd name="T2" fmla="*/ 2147483646 w 16"/>
                <a:gd name="T3" fmla="*/ 0 h 8"/>
                <a:gd name="T4" fmla="*/ 2147483646 w 16"/>
                <a:gd name="T5" fmla="*/ 2147483646 h 8"/>
                <a:gd name="T6" fmla="*/ 2147483646 w 16"/>
                <a:gd name="T7" fmla="*/ 0 h 8"/>
                <a:gd name="T8" fmla="*/ 2147483646 w 16"/>
                <a:gd name="T9" fmla="*/ 2147483646 h 8"/>
                <a:gd name="T10" fmla="*/ 2147483646 w 16"/>
                <a:gd name="T11" fmla="*/ 0 h 8"/>
                <a:gd name="T12" fmla="*/ 0 w 16"/>
                <a:gd name="T13" fmla="*/ 2147483646 h 8"/>
                <a:gd name="T14" fmla="*/ 2147483646 w 16"/>
                <a:gd name="T15" fmla="*/ 2147483646 h 8"/>
                <a:gd name="T16" fmla="*/ 2147483646 w 16"/>
                <a:gd name="T17" fmla="*/ 2147483646 h 8"/>
                <a:gd name="T18" fmla="*/ 2147483646 w 16"/>
                <a:gd name="T19" fmla="*/ 0 h 8"/>
                <a:gd name="T20" fmla="*/ 2147483646 w 1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8">
                  <a:moveTo>
                    <a:pt x="8" y="0"/>
                  </a:moveTo>
                  <a:lnTo>
                    <a:pt x="6" y="0"/>
                  </a:lnTo>
                  <a:lnTo>
                    <a:pt x="8" y="4"/>
                  </a:lnTo>
                  <a:lnTo>
                    <a:pt x="10" y="0"/>
                  </a:lnTo>
                  <a:lnTo>
                    <a:pt x="8" y="4"/>
                  </a:lnTo>
                  <a:lnTo>
                    <a:pt x="6" y="0"/>
                  </a:lnTo>
                  <a:lnTo>
                    <a:pt x="0" y="4"/>
                  </a:lnTo>
                  <a:lnTo>
                    <a:pt x="8" y="8"/>
                  </a:lnTo>
                  <a:lnTo>
                    <a:pt x="16" y="4"/>
                  </a:lnTo>
                  <a:lnTo>
                    <a:pt x="10"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Freeform 143">
              <a:extLst>
                <a:ext uri="{FF2B5EF4-FFF2-40B4-BE49-F238E27FC236}">
                  <a16:creationId xmlns:a16="http://schemas.microsoft.com/office/drawing/2014/main" id="{EB4DEC8C-02FF-4F45-9A69-2A1692ECC68C}"/>
                </a:ext>
              </a:extLst>
            </p:cNvPr>
            <p:cNvSpPr>
              <a:spLocks/>
            </p:cNvSpPr>
            <p:nvPr/>
          </p:nvSpPr>
          <p:spPr bwMode="auto">
            <a:xfrm>
              <a:off x="15679738" y="3905250"/>
              <a:ext cx="1922462" cy="1077913"/>
            </a:xfrm>
            <a:custGeom>
              <a:avLst/>
              <a:gdLst>
                <a:gd name="T0" fmla="*/ 2147483646 w 620"/>
                <a:gd name="T1" fmla="*/ 0 h 358"/>
                <a:gd name="T2" fmla="*/ 0 w 620"/>
                <a:gd name="T3" fmla="*/ 2147483646 h 358"/>
                <a:gd name="T4" fmla="*/ 2147483646 w 620"/>
                <a:gd name="T5" fmla="*/ 2147483646 h 358"/>
                <a:gd name="T6" fmla="*/ 2147483646 w 620"/>
                <a:gd name="T7" fmla="*/ 2147483646 h 358"/>
                <a:gd name="T8" fmla="*/ 2147483646 w 620"/>
                <a:gd name="T9" fmla="*/ 0 h 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0" h="358">
                  <a:moveTo>
                    <a:pt x="288" y="0"/>
                  </a:moveTo>
                  <a:lnTo>
                    <a:pt x="0" y="166"/>
                  </a:lnTo>
                  <a:lnTo>
                    <a:pt x="334" y="358"/>
                  </a:lnTo>
                  <a:lnTo>
                    <a:pt x="620" y="192"/>
                  </a:lnTo>
                  <a:lnTo>
                    <a:pt x="2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 name="Freeform 144">
              <a:extLst>
                <a:ext uri="{FF2B5EF4-FFF2-40B4-BE49-F238E27FC236}">
                  <a16:creationId xmlns:a16="http://schemas.microsoft.com/office/drawing/2014/main" id="{D680BB2B-1FB0-488B-9BB9-31CD3C0B8EE7}"/>
                </a:ext>
              </a:extLst>
            </p:cNvPr>
            <p:cNvSpPr>
              <a:spLocks/>
            </p:cNvSpPr>
            <p:nvPr/>
          </p:nvSpPr>
          <p:spPr bwMode="auto">
            <a:xfrm>
              <a:off x="15841663" y="3957638"/>
              <a:ext cx="893762" cy="500062"/>
            </a:xfrm>
            <a:custGeom>
              <a:avLst/>
              <a:gdLst>
                <a:gd name="T0" fmla="*/ 2147483646 w 288"/>
                <a:gd name="T1" fmla="*/ 0 h 166"/>
                <a:gd name="T2" fmla="*/ 0 w 288"/>
                <a:gd name="T3" fmla="*/ 2147483646 h 166"/>
                <a:gd name="T4" fmla="*/ 2147483646 w 288"/>
                <a:gd name="T5" fmla="*/ 0 h 166"/>
                <a:gd name="T6" fmla="*/ 2147483646 w 288"/>
                <a:gd name="T7" fmla="*/ 0 h 1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66">
                  <a:moveTo>
                    <a:pt x="288" y="0"/>
                  </a:moveTo>
                  <a:lnTo>
                    <a:pt x="0" y="166"/>
                  </a:lnTo>
                  <a:lnTo>
                    <a:pt x="288" y="0"/>
                  </a:lnTo>
                  <a:close/>
                </a:path>
              </a:pathLst>
            </a:custGeom>
            <a:solidFill>
              <a:srgbClr val="D5D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 name="Freeform 145">
              <a:extLst>
                <a:ext uri="{FF2B5EF4-FFF2-40B4-BE49-F238E27FC236}">
                  <a16:creationId xmlns:a16="http://schemas.microsoft.com/office/drawing/2014/main" id="{97EAF2F8-4AE6-4E88-912D-BB43B322DD44}"/>
                </a:ext>
              </a:extLst>
            </p:cNvPr>
            <p:cNvSpPr>
              <a:spLocks/>
            </p:cNvSpPr>
            <p:nvPr/>
          </p:nvSpPr>
          <p:spPr bwMode="auto">
            <a:xfrm>
              <a:off x="15841663" y="3957638"/>
              <a:ext cx="893762" cy="500062"/>
            </a:xfrm>
            <a:custGeom>
              <a:avLst/>
              <a:gdLst>
                <a:gd name="T0" fmla="*/ 2147483646 w 288"/>
                <a:gd name="T1" fmla="*/ 0 h 166"/>
                <a:gd name="T2" fmla="*/ 0 w 288"/>
                <a:gd name="T3" fmla="*/ 2147483646 h 166"/>
                <a:gd name="T4" fmla="*/ 2147483646 w 288"/>
                <a:gd name="T5" fmla="*/ 0 h 166"/>
                <a:gd name="T6" fmla="*/ 2147483646 w 288"/>
                <a:gd name="T7" fmla="*/ 0 h 1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66">
                  <a:moveTo>
                    <a:pt x="288" y="0"/>
                  </a:moveTo>
                  <a:lnTo>
                    <a:pt x="0" y="166"/>
                  </a:lnTo>
                  <a:lnTo>
                    <a:pt x="2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 name="Freeform 146">
              <a:extLst>
                <a:ext uri="{FF2B5EF4-FFF2-40B4-BE49-F238E27FC236}">
                  <a16:creationId xmlns:a16="http://schemas.microsoft.com/office/drawing/2014/main" id="{2BA588C3-8ED4-40CD-AFF7-4D04171481BC}"/>
                </a:ext>
              </a:extLst>
            </p:cNvPr>
            <p:cNvSpPr>
              <a:spLocks noEditPoints="1"/>
            </p:cNvSpPr>
            <p:nvPr/>
          </p:nvSpPr>
          <p:spPr bwMode="auto">
            <a:xfrm>
              <a:off x="15674975" y="3892550"/>
              <a:ext cx="1947863" cy="1090613"/>
            </a:xfrm>
            <a:custGeom>
              <a:avLst/>
              <a:gdLst>
                <a:gd name="T0" fmla="*/ 0 w 628"/>
                <a:gd name="T1" fmla="*/ 2147483646 h 362"/>
                <a:gd name="T2" fmla="*/ 0 w 628"/>
                <a:gd name="T3" fmla="*/ 2147483646 h 362"/>
                <a:gd name="T4" fmla="*/ 2147483646 w 628"/>
                <a:gd name="T5" fmla="*/ 2147483646 h 362"/>
                <a:gd name="T6" fmla="*/ 2147483646 w 628"/>
                <a:gd name="T7" fmla="*/ 2147483646 h 362"/>
                <a:gd name="T8" fmla="*/ 0 w 628"/>
                <a:gd name="T9" fmla="*/ 2147483646 h 362"/>
                <a:gd name="T10" fmla="*/ 2147483646 w 628"/>
                <a:gd name="T11" fmla="*/ 0 h 362"/>
                <a:gd name="T12" fmla="*/ 2147483646 w 628"/>
                <a:gd name="T13" fmla="*/ 2147483646 h 362"/>
                <a:gd name="T14" fmla="*/ 2147483646 w 628"/>
                <a:gd name="T15" fmla="*/ 2147483646 h 362"/>
                <a:gd name="T16" fmla="*/ 2147483646 w 628"/>
                <a:gd name="T17" fmla="*/ 2147483646 h 362"/>
                <a:gd name="T18" fmla="*/ 2147483646 w 628"/>
                <a:gd name="T19" fmla="*/ 0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8" h="362">
                  <a:moveTo>
                    <a:pt x="0" y="170"/>
                  </a:moveTo>
                  <a:lnTo>
                    <a:pt x="0" y="170"/>
                  </a:lnTo>
                  <a:lnTo>
                    <a:pt x="334" y="362"/>
                  </a:lnTo>
                  <a:lnTo>
                    <a:pt x="0" y="170"/>
                  </a:lnTo>
                  <a:close/>
                  <a:moveTo>
                    <a:pt x="296" y="0"/>
                  </a:moveTo>
                  <a:lnTo>
                    <a:pt x="288" y="4"/>
                  </a:lnTo>
                  <a:lnTo>
                    <a:pt x="620" y="196"/>
                  </a:lnTo>
                  <a:lnTo>
                    <a:pt x="628" y="192"/>
                  </a:lnTo>
                  <a:lnTo>
                    <a:pt x="2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 name="Freeform 147">
              <a:extLst>
                <a:ext uri="{FF2B5EF4-FFF2-40B4-BE49-F238E27FC236}">
                  <a16:creationId xmlns:a16="http://schemas.microsoft.com/office/drawing/2014/main" id="{DAC053E0-6C94-40C9-8E42-763D4F9711EB}"/>
                </a:ext>
              </a:extLst>
            </p:cNvPr>
            <p:cNvSpPr>
              <a:spLocks/>
            </p:cNvSpPr>
            <p:nvPr/>
          </p:nvSpPr>
          <p:spPr bwMode="auto">
            <a:xfrm>
              <a:off x="15819438" y="4405313"/>
              <a:ext cx="1036637" cy="577850"/>
            </a:xfrm>
            <a:custGeom>
              <a:avLst/>
              <a:gdLst>
                <a:gd name="T0" fmla="*/ 0 w 334"/>
                <a:gd name="T1" fmla="*/ 0 h 192"/>
                <a:gd name="T2" fmla="*/ 0 w 334"/>
                <a:gd name="T3" fmla="*/ 0 h 192"/>
                <a:gd name="T4" fmla="*/ 2147483646 w 334"/>
                <a:gd name="T5" fmla="*/ 2147483646 h 192"/>
                <a:gd name="T6" fmla="*/ 2147483646 w 334"/>
                <a:gd name="T7" fmla="*/ 2147483646 h 192"/>
                <a:gd name="T8" fmla="*/ 0 w 334"/>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 h="192">
                  <a:moveTo>
                    <a:pt x="0" y="0"/>
                  </a:moveTo>
                  <a:lnTo>
                    <a:pt x="0" y="0"/>
                  </a:lnTo>
                  <a:lnTo>
                    <a:pt x="334" y="19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 name="Freeform 148">
              <a:extLst>
                <a:ext uri="{FF2B5EF4-FFF2-40B4-BE49-F238E27FC236}">
                  <a16:creationId xmlns:a16="http://schemas.microsoft.com/office/drawing/2014/main" id="{6F94FFFD-7D96-4EEB-A45C-A445A1C9723B}"/>
                </a:ext>
              </a:extLst>
            </p:cNvPr>
            <p:cNvSpPr>
              <a:spLocks/>
            </p:cNvSpPr>
            <p:nvPr/>
          </p:nvSpPr>
          <p:spPr bwMode="auto">
            <a:xfrm>
              <a:off x="16568738" y="3938588"/>
              <a:ext cx="1054100" cy="590550"/>
            </a:xfrm>
            <a:custGeom>
              <a:avLst/>
              <a:gdLst>
                <a:gd name="T0" fmla="*/ 2147483646 w 340"/>
                <a:gd name="T1" fmla="*/ 0 h 196"/>
                <a:gd name="T2" fmla="*/ 0 w 340"/>
                <a:gd name="T3" fmla="*/ 2147483646 h 196"/>
                <a:gd name="T4" fmla="*/ 2147483646 w 340"/>
                <a:gd name="T5" fmla="*/ 2147483646 h 196"/>
                <a:gd name="T6" fmla="*/ 2147483646 w 340"/>
                <a:gd name="T7" fmla="*/ 2147483646 h 196"/>
                <a:gd name="T8" fmla="*/ 2147483646 w 340"/>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 h="196">
                  <a:moveTo>
                    <a:pt x="8" y="0"/>
                  </a:moveTo>
                  <a:lnTo>
                    <a:pt x="0" y="4"/>
                  </a:lnTo>
                  <a:lnTo>
                    <a:pt x="332" y="196"/>
                  </a:lnTo>
                  <a:lnTo>
                    <a:pt x="340" y="19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Freeform 149">
              <a:extLst>
                <a:ext uri="{FF2B5EF4-FFF2-40B4-BE49-F238E27FC236}">
                  <a16:creationId xmlns:a16="http://schemas.microsoft.com/office/drawing/2014/main" id="{EEE0F63D-A587-4F72-B50A-31AC5EF129E8}"/>
                </a:ext>
              </a:extLst>
            </p:cNvPr>
            <p:cNvSpPr>
              <a:spLocks noEditPoints="1"/>
            </p:cNvSpPr>
            <p:nvPr/>
          </p:nvSpPr>
          <p:spPr bwMode="auto">
            <a:xfrm>
              <a:off x="15813088" y="3933825"/>
              <a:ext cx="942975" cy="523875"/>
            </a:xfrm>
            <a:custGeom>
              <a:avLst/>
              <a:gdLst>
                <a:gd name="T0" fmla="*/ 2147483646 w 304"/>
                <a:gd name="T1" fmla="*/ 0 h 174"/>
                <a:gd name="T2" fmla="*/ 2147483646 w 304"/>
                <a:gd name="T3" fmla="*/ 2147483646 h 174"/>
                <a:gd name="T4" fmla="*/ 2147483646 w 304"/>
                <a:gd name="T5" fmla="*/ 0 h 174"/>
                <a:gd name="T6" fmla="*/ 0 w 304"/>
                <a:gd name="T7" fmla="*/ 2147483646 h 174"/>
                <a:gd name="T8" fmla="*/ 0 w 304"/>
                <a:gd name="T9" fmla="*/ 2147483646 h 174"/>
                <a:gd name="T10" fmla="*/ 0 w 304"/>
                <a:gd name="T11" fmla="*/ 2147483646 h 174"/>
                <a:gd name="T12" fmla="*/ 2147483646 w 304"/>
                <a:gd name="T13" fmla="*/ 2147483646 h 174"/>
                <a:gd name="T14" fmla="*/ 2147483646 w 304"/>
                <a:gd name="T15" fmla="*/ 2147483646 h 174"/>
                <a:gd name="T16" fmla="*/ 2147483646 w 304"/>
                <a:gd name="T17" fmla="*/ 2147483646 h 174"/>
                <a:gd name="T18" fmla="*/ 2147483646 w 304"/>
                <a:gd name="T19" fmla="*/ 2147483646 h 174"/>
                <a:gd name="T20" fmla="*/ 2147483646 w 304"/>
                <a:gd name="T21" fmla="*/ 0 h 174"/>
                <a:gd name="T22" fmla="*/ 2147483646 w 304"/>
                <a:gd name="T23" fmla="*/ 0 h 174"/>
                <a:gd name="T24" fmla="*/ 2147483646 w 304"/>
                <a:gd name="T25" fmla="*/ 0 h 174"/>
                <a:gd name="T26" fmla="*/ 2147483646 w 304"/>
                <a:gd name="T27" fmla="*/ 2147483646 h 174"/>
                <a:gd name="T28" fmla="*/ 2147483646 w 304"/>
                <a:gd name="T29" fmla="*/ 0 h 174"/>
                <a:gd name="T30" fmla="*/ 2147483646 w 304"/>
                <a:gd name="T31" fmla="*/ 0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4" h="174">
                  <a:moveTo>
                    <a:pt x="298" y="0"/>
                  </a:moveTo>
                  <a:lnTo>
                    <a:pt x="296" y="4"/>
                  </a:lnTo>
                  <a:lnTo>
                    <a:pt x="294" y="0"/>
                  </a:lnTo>
                  <a:lnTo>
                    <a:pt x="0" y="170"/>
                  </a:lnTo>
                  <a:lnTo>
                    <a:pt x="8" y="174"/>
                  </a:lnTo>
                  <a:lnTo>
                    <a:pt x="296" y="8"/>
                  </a:lnTo>
                  <a:lnTo>
                    <a:pt x="304" y="4"/>
                  </a:lnTo>
                  <a:lnTo>
                    <a:pt x="298" y="0"/>
                  </a:lnTo>
                  <a:close/>
                  <a:moveTo>
                    <a:pt x="296" y="0"/>
                  </a:moveTo>
                  <a:lnTo>
                    <a:pt x="294" y="0"/>
                  </a:lnTo>
                  <a:lnTo>
                    <a:pt x="296" y="4"/>
                  </a:lnTo>
                  <a:lnTo>
                    <a:pt x="298" y="0"/>
                  </a:lnTo>
                  <a:lnTo>
                    <a:pt x="2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 name="Freeform 151">
              <a:extLst>
                <a:ext uri="{FF2B5EF4-FFF2-40B4-BE49-F238E27FC236}">
                  <a16:creationId xmlns:a16="http://schemas.microsoft.com/office/drawing/2014/main" id="{9527B769-64F0-4051-AC07-3B044170B30A}"/>
                </a:ext>
              </a:extLst>
            </p:cNvPr>
            <p:cNvSpPr>
              <a:spLocks/>
            </p:cNvSpPr>
            <p:nvPr/>
          </p:nvSpPr>
          <p:spPr bwMode="auto">
            <a:xfrm>
              <a:off x="16694150" y="3946525"/>
              <a:ext cx="46038" cy="44450"/>
            </a:xfrm>
            <a:custGeom>
              <a:avLst/>
              <a:gdLst>
                <a:gd name="T0" fmla="*/ 2147483646 w 4"/>
                <a:gd name="T1" fmla="*/ 0 h 4"/>
                <a:gd name="T2" fmla="*/ 0 w 4"/>
                <a:gd name="T3" fmla="*/ 0 h 4"/>
                <a:gd name="T4" fmla="*/ 2147483646 w 4"/>
                <a:gd name="T5" fmla="*/ 2147483646 h 4"/>
                <a:gd name="T6" fmla="*/ 2147483646 w 4"/>
                <a:gd name="T7" fmla="*/ 0 h 4"/>
                <a:gd name="T8" fmla="*/ 2147483646 w 4"/>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2" y="0"/>
                  </a:moveTo>
                  <a:lnTo>
                    <a:pt x="0" y="0"/>
                  </a:lnTo>
                  <a:lnTo>
                    <a:pt x="2" y="4"/>
                  </a:lnTo>
                  <a:lnTo>
                    <a:pt x="4"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152">
              <a:extLst>
                <a:ext uri="{FF2B5EF4-FFF2-40B4-BE49-F238E27FC236}">
                  <a16:creationId xmlns:a16="http://schemas.microsoft.com/office/drawing/2014/main" id="{04878028-05AE-40DE-A044-66A649F689B7}"/>
                </a:ext>
              </a:extLst>
            </p:cNvPr>
            <p:cNvSpPr>
              <a:spLocks/>
            </p:cNvSpPr>
            <p:nvPr/>
          </p:nvSpPr>
          <p:spPr bwMode="auto">
            <a:xfrm>
              <a:off x="15917863" y="4411663"/>
              <a:ext cx="44450" cy="46037"/>
            </a:xfrm>
            <a:custGeom>
              <a:avLst/>
              <a:gdLst>
                <a:gd name="T0" fmla="*/ 2147483646 w 6"/>
                <a:gd name="T1" fmla="*/ 0 h 4"/>
                <a:gd name="T2" fmla="*/ 0 w 6"/>
                <a:gd name="T3" fmla="*/ 2147483646 h 4"/>
                <a:gd name="T4" fmla="*/ 2147483646 w 6"/>
                <a:gd name="T5" fmla="*/ 0 h 4"/>
                <a:gd name="T6" fmla="*/ 2147483646 w 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
                  <a:moveTo>
                    <a:pt x="6" y="0"/>
                  </a:moveTo>
                  <a:lnTo>
                    <a:pt x="0" y="4"/>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 name="Freeform 153">
              <a:extLst>
                <a:ext uri="{FF2B5EF4-FFF2-40B4-BE49-F238E27FC236}">
                  <a16:creationId xmlns:a16="http://schemas.microsoft.com/office/drawing/2014/main" id="{CFD1363C-B5C4-4958-A177-90568B64A23B}"/>
                </a:ext>
              </a:extLst>
            </p:cNvPr>
            <p:cNvSpPr>
              <a:spLocks/>
            </p:cNvSpPr>
            <p:nvPr/>
          </p:nvSpPr>
          <p:spPr bwMode="auto">
            <a:xfrm>
              <a:off x="15917863" y="4411663"/>
              <a:ext cx="44450" cy="46037"/>
            </a:xfrm>
            <a:custGeom>
              <a:avLst/>
              <a:gdLst>
                <a:gd name="T0" fmla="*/ 2147483646 w 6"/>
                <a:gd name="T1" fmla="*/ 0 h 4"/>
                <a:gd name="T2" fmla="*/ 0 w 6"/>
                <a:gd name="T3" fmla="*/ 2147483646 h 4"/>
                <a:gd name="T4" fmla="*/ 2147483646 w 6"/>
                <a:gd name="T5" fmla="*/ 0 h 4"/>
                <a:gd name="T6" fmla="*/ 2147483646 w 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
                  <a:moveTo>
                    <a:pt x="6" y="0"/>
                  </a:moveTo>
                  <a:lnTo>
                    <a:pt x="0" y="4"/>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Freeform 154">
              <a:extLst>
                <a:ext uri="{FF2B5EF4-FFF2-40B4-BE49-F238E27FC236}">
                  <a16:creationId xmlns:a16="http://schemas.microsoft.com/office/drawing/2014/main" id="{FF46C24A-DD31-420F-A5D9-29A43424A49A}"/>
                </a:ext>
              </a:extLst>
            </p:cNvPr>
            <p:cNvSpPr>
              <a:spLocks/>
            </p:cNvSpPr>
            <p:nvPr/>
          </p:nvSpPr>
          <p:spPr bwMode="auto">
            <a:xfrm>
              <a:off x="15795625" y="4403725"/>
              <a:ext cx="1060450" cy="590550"/>
            </a:xfrm>
            <a:custGeom>
              <a:avLst/>
              <a:gdLst>
                <a:gd name="T0" fmla="*/ 2147483646 w 342"/>
                <a:gd name="T1" fmla="*/ 0 h 196"/>
                <a:gd name="T2" fmla="*/ 2147483646 w 342"/>
                <a:gd name="T3" fmla="*/ 0 h 196"/>
                <a:gd name="T4" fmla="*/ 2147483646 w 342"/>
                <a:gd name="T5" fmla="*/ 0 h 196"/>
                <a:gd name="T6" fmla="*/ 0 w 342"/>
                <a:gd name="T7" fmla="*/ 2147483646 h 196"/>
                <a:gd name="T8" fmla="*/ 2147483646 w 342"/>
                <a:gd name="T9" fmla="*/ 2147483646 h 196"/>
                <a:gd name="T10" fmla="*/ 2147483646 w 342"/>
                <a:gd name="T11" fmla="*/ 2147483646 h 196"/>
                <a:gd name="T12" fmla="*/ 2147483646 w 342"/>
                <a:gd name="T13" fmla="*/ 2147483646 h 196"/>
                <a:gd name="T14" fmla="*/ 2147483646 w 342"/>
                <a:gd name="T15" fmla="*/ 2147483646 h 196"/>
                <a:gd name="T16" fmla="*/ 2147483646 w 342"/>
                <a:gd name="T17" fmla="*/ 0 h 1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2" h="196">
                  <a:moveTo>
                    <a:pt x="8" y="0"/>
                  </a:moveTo>
                  <a:lnTo>
                    <a:pt x="8" y="0"/>
                  </a:lnTo>
                  <a:lnTo>
                    <a:pt x="0" y="4"/>
                  </a:lnTo>
                  <a:lnTo>
                    <a:pt x="334" y="196"/>
                  </a:lnTo>
                  <a:lnTo>
                    <a:pt x="342" y="19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 name="Freeform 155">
              <a:extLst>
                <a:ext uri="{FF2B5EF4-FFF2-40B4-BE49-F238E27FC236}">
                  <a16:creationId xmlns:a16="http://schemas.microsoft.com/office/drawing/2014/main" id="{2B2A5823-F2FD-42E3-8371-83CB2B94235F}"/>
                </a:ext>
              </a:extLst>
            </p:cNvPr>
            <p:cNvSpPr>
              <a:spLocks/>
            </p:cNvSpPr>
            <p:nvPr/>
          </p:nvSpPr>
          <p:spPr bwMode="auto">
            <a:xfrm>
              <a:off x="15795625" y="4403725"/>
              <a:ext cx="1060450" cy="590550"/>
            </a:xfrm>
            <a:custGeom>
              <a:avLst/>
              <a:gdLst>
                <a:gd name="T0" fmla="*/ 2147483646 w 342"/>
                <a:gd name="T1" fmla="*/ 0 h 196"/>
                <a:gd name="T2" fmla="*/ 2147483646 w 342"/>
                <a:gd name="T3" fmla="*/ 0 h 196"/>
                <a:gd name="T4" fmla="*/ 2147483646 w 342"/>
                <a:gd name="T5" fmla="*/ 0 h 196"/>
                <a:gd name="T6" fmla="*/ 0 w 342"/>
                <a:gd name="T7" fmla="*/ 2147483646 h 196"/>
                <a:gd name="T8" fmla="*/ 2147483646 w 342"/>
                <a:gd name="T9" fmla="*/ 2147483646 h 196"/>
                <a:gd name="T10" fmla="*/ 2147483646 w 342"/>
                <a:gd name="T11" fmla="*/ 2147483646 h 196"/>
                <a:gd name="T12" fmla="*/ 2147483646 w 342"/>
                <a:gd name="T13" fmla="*/ 2147483646 h 196"/>
                <a:gd name="T14" fmla="*/ 2147483646 w 342"/>
                <a:gd name="T15" fmla="*/ 2147483646 h 196"/>
                <a:gd name="T16" fmla="*/ 2147483646 w 342"/>
                <a:gd name="T17" fmla="*/ 0 h 1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2" h="196">
                  <a:moveTo>
                    <a:pt x="8" y="0"/>
                  </a:moveTo>
                  <a:lnTo>
                    <a:pt x="8" y="0"/>
                  </a:lnTo>
                  <a:lnTo>
                    <a:pt x="0" y="4"/>
                  </a:lnTo>
                  <a:lnTo>
                    <a:pt x="334" y="196"/>
                  </a:lnTo>
                  <a:lnTo>
                    <a:pt x="342" y="19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156">
              <a:extLst>
                <a:ext uri="{FF2B5EF4-FFF2-40B4-BE49-F238E27FC236}">
                  <a16:creationId xmlns:a16="http://schemas.microsoft.com/office/drawing/2014/main" id="{BDEA008B-D054-4ABF-B23E-CD87432C1367}"/>
                </a:ext>
              </a:extLst>
            </p:cNvPr>
            <p:cNvSpPr>
              <a:spLocks/>
            </p:cNvSpPr>
            <p:nvPr/>
          </p:nvSpPr>
          <p:spPr bwMode="auto">
            <a:xfrm>
              <a:off x="15938500" y="4422775"/>
              <a:ext cx="46038" cy="46038"/>
            </a:xfrm>
            <a:custGeom>
              <a:avLst/>
              <a:gdLst>
                <a:gd name="T0" fmla="*/ 2147483646 w 8"/>
                <a:gd name="T1" fmla="*/ 0 h 4"/>
                <a:gd name="T2" fmla="*/ 0 w 8"/>
                <a:gd name="T3" fmla="*/ 2147483646 h 4"/>
                <a:gd name="T4" fmla="*/ 0 w 8"/>
                <a:gd name="T5" fmla="*/ 2147483646 h 4"/>
                <a:gd name="T6" fmla="*/ 2147483646 w 8"/>
                <a:gd name="T7" fmla="*/ 0 h 4"/>
                <a:gd name="T8" fmla="*/ 2147483646 w 8"/>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0"/>
                  </a:moveTo>
                  <a:lnTo>
                    <a:pt x="0" y="4"/>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 name="Freeform 157">
              <a:extLst>
                <a:ext uri="{FF2B5EF4-FFF2-40B4-BE49-F238E27FC236}">
                  <a16:creationId xmlns:a16="http://schemas.microsoft.com/office/drawing/2014/main" id="{842E85FB-775F-4656-BCA0-555F5FEEFBF7}"/>
                </a:ext>
              </a:extLst>
            </p:cNvPr>
            <p:cNvSpPr>
              <a:spLocks/>
            </p:cNvSpPr>
            <p:nvPr/>
          </p:nvSpPr>
          <p:spPr bwMode="auto">
            <a:xfrm>
              <a:off x="15938500" y="4422775"/>
              <a:ext cx="46038" cy="46038"/>
            </a:xfrm>
            <a:custGeom>
              <a:avLst/>
              <a:gdLst>
                <a:gd name="T0" fmla="*/ 2147483646 w 8"/>
                <a:gd name="T1" fmla="*/ 0 h 4"/>
                <a:gd name="T2" fmla="*/ 0 w 8"/>
                <a:gd name="T3" fmla="*/ 2147483646 h 4"/>
                <a:gd name="T4" fmla="*/ 0 w 8"/>
                <a:gd name="T5" fmla="*/ 2147483646 h 4"/>
                <a:gd name="T6" fmla="*/ 2147483646 w 8"/>
                <a:gd name="T7" fmla="*/ 0 h 4"/>
                <a:gd name="T8" fmla="*/ 2147483646 w 8"/>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0"/>
                  </a:moveTo>
                  <a:lnTo>
                    <a:pt x="0" y="4"/>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158">
              <a:extLst>
                <a:ext uri="{FF2B5EF4-FFF2-40B4-BE49-F238E27FC236}">
                  <a16:creationId xmlns:a16="http://schemas.microsoft.com/office/drawing/2014/main" id="{0F0D8E36-7EBF-4F81-81C2-25950776CBFE}"/>
                </a:ext>
              </a:extLst>
            </p:cNvPr>
            <p:cNvSpPr>
              <a:spLocks/>
            </p:cNvSpPr>
            <p:nvPr/>
          </p:nvSpPr>
          <p:spPr bwMode="auto">
            <a:xfrm>
              <a:off x="15938500" y="4411663"/>
              <a:ext cx="46038" cy="46037"/>
            </a:xfrm>
            <a:custGeom>
              <a:avLst/>
              <a:gdLst>
                <a:gd name="T0" fmla="*/ 0 w 8"/>
                <a:gd name="T1" fmla="*/ 0 h 4"/>
                <a:gd name="T2" fmla="*/ 0 w 8"/>
                <a:gd name="T3" fmla="*/ 0 h 4"/>
                <a:gd name="T4" fmla="*/ 2147483646 w 8"/>
                <a:gd name="T5" fmla="*/ 0 h 4"/>
                <a:gd name="T6" fmla="*/ 2147483646 w 8"/>
                <a:gd name="T7" fmla="*/ 2147483646 h 4"/>
                <a:gd name="T8" fmla="*/ 2147483646 w 8"/>
                <a:gd name="T9" fmla="*/ 2147483646 h 4"/>
                <a:gd name="T10" fmla="*/ 0 w 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
                  <a:moveTo>
                    <a:pt x="0" y="0"/>
                  </a:moveTo>
                  <a:lnTo>
                    <a:pt x="0" y="0"/>
                  </a:lnTo>
                  <a:lnTo>
                    <a:pt x="2" y="0"/>
                  </a:lnTo>
                  <a:lnTo>
                    <a:pt x="8"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 name="Freeform 159">
              <a:extLst>
                <a:ext uri="{FF2B5EF4-FFF2-40B4-BE49-F238E27FC236}">
                  <a16:creationId xmlns:a16="http://schemas.microsoft.com/office/drawing/2014/main" id="{607F5A3A-5A6E-4615-AD55-9AC0B9421E29}"/>
                </a:ext>
              </a:extLst>
            </p:cNvPr>
            <p:cNvSpPr>
              <a:spLocks/>
            </p:cNvSpPr>
            <p:nvPr/>
          </p:nvSpPr>
          <p:spPr bwMode="auto">
            <a:xfrm>
              <a:off x="15938500" y="4411663"/>
              <a:ext cx="46038" cy="46037"/>
            </a:xfrm>
            <a:custGeom>
              <a:avLst/>
              <a:gdLst>
                <a:gd name="T0" fmla="*/ 0 w 8"/>
                <a:gd name="T1" fmla="*/ 0 h 4"/>
                <a:gd name="T2" fmla="*/ 0 w 8"/>
                <a:gd name="T3" fmla="*/ 0 h 4"/>
                <a:gd name="T4" fmla="*/ 2147483646 w 8"/>
                <a:gd name="T5" fmla="*/ 0 h 4"/>
                <a:gd name="T6" fmla="*/ 2147483646 w 8"/>
                <a:gd name="T7" fmla="*/ 2147483646 h 4"/>
                <a:gd name="T8" fmla="*/ 2147483646 w 8"/>
                <a:gd name="T9" fmla="*/ 2147483646 h 4"/>
                <a:gd name="T10" fmla="*/ 0 w 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
                  <a:moveTo>
                    <a:pt x="0" y="0"/>
                  </a:moveTo>
                  <a:lnTo>
                    <a:pt x="0" y="0"/>
                  </a:lnTo>
                  <a:lnTo>
                    <a:pt x="2" y="0"/>
                  </a:lnTo>
                  <a:lnTo>
                    <a:pt x="8"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Freeform 160">
              <a:extLst>
                <a:ext uri="{FF2B5EF4-FFF2-40B4-BE49-F238E27FC236}">
                  <a16:creationId xmlns:a16="http://schemas.microsoft.com/office/drawing/2014/main" id="{47EEE83E-FB3A-499D-B038-0DFFCE15ED10}"/>
                </a:ext>
              </a:extLst>
            </p:cNvPr>
            <p:cNvSpPr>
              <a:spLocks noEditPoints="1"/>
            </p:cNvSpPr>
            <p:nvPr/>
          </p:nvSpPr>
          <p:spPr bwMode="auto">
            <a:xfrm>
              <a:off x="15938500" y="4422775"/>
              <a:ext cx="46038" cy="46038"/>
            </a:xfrm>
            <a:custGeom>
              <a:avLst/>
              <a:gdLst>
                <a:gd name="T0" fmla="*/ 2147483646 w 14"/>
                <a:gd name="T1" fmla="*/ 2147483646 h 8"/>
                <a:gd name="T2" fmla="*/ 2147483646 w 14"/>
                <a:gd name="T3" fmla="*/ 0 h 8"/>
                <a:gd name="T4" fmla="*/ 2147483646 w 14"/>
                <a:gd name="T5" fmla="*/ 2147483646 h 8"/>
                <a:gd name="T6" fmla="*/ 2147483646 w 14"/>
                <a:gd name="T7" fmla="*/ 0 h 8"/>
                <a:gd name="T8" fmla="*/ 2147483646 w 14"/>
                <a:gd name="T9" fmla="*/ 2147483646 h 8"/>
                <a:gd name="T10" fmla="*/ 2147483646 w 14"/>
                <a:gd name="T11" fmla="*/ 0 h 8"/>
                <a:gd name="T12" fmla="*/ 0 w 14"/>
                <a:gd name="T13" fmla="*/ 2147483646 h 8"/>
                <a:gd name="T14" fmla="*/ 2147483646 w 14"/>
                <a:gd name="T15" fmla="*/ 2147483646 h 8"/>
                <a:gd name="T16" fmla="*/ 2147483646 w 14"/>
                <a:gd name="T17" fmla="*/ 2147483646 h 8"/>
                <a:gd name="T18" fmla="*/ 2147483646 w 14"/>
                <a:gd name="T19" fmla="*/ 0 h 8"/>
                <a:gd name="T20" fmla="*/ 2147483646 w 1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8">
                  <a:moveTo>
                    <a:pt x="6" y="4"/>
                  </a:moveTo>
                  <a:lnTo>
                    <a:pt x="8" y="0"/>
                  </a:lnTo>
                  <a:lnTo>
                    <a:pt x="6" y="4"/>
                  </a:lnTo>
                  <a:lnTo>
                    <a:pt x="4" y="0"/>
                  </a:lnTo>
                  <a:lnTo>
                    <a:pt x="6" y="4"/>
                  </a:lnTo>
                  <a:close/>
                  <a:moveTo>
                    <a:pt x="6" y="0"/>
                  </a:moveTo>
                  <a:lnTo>
                    <a:pt x="0" y="4"/>
                  </a:lnTo>
                  <a:lnTo>
                    <a:pt x="6" y="8"/>
                  </a:lnTo>
                  <a:lnTo>
                    <a:pt x="14" y="4"/>
                  </a:lnTo>
                  <a:lnTo>
                    <a:pt x="8" y="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Freeform 161">
              <a:extLst>
                <a:ext uri="{FF2B5EF4-FFF2-40B4-BE49-F238E27FC236}">
                  <a16:creationId xmlns:a16="http://schemas.microsoft.com/office/drawing/2014/main" id="{9BFD0AFC-612E-4963-BD44-25AB0E91FF73}"/>
                </a:ext>
              </a:extLst>
            </p:cNvPr>
            <p:cNvSpPr>
              <a:spLocks/>
            </p:cNvSpPr>
            <p:nvPr/>
          </p:nvSpPr>
          <p:spPr bwMode="auto">
            <a:xfrm>
              <a:off x="15922625" y="4411663"/>
              <a:ext cx="46038" cy="46037"/>
            </a:xfrm>
            <a:custGeom>
              <a:avLst/>
              <a:gdLst>
                <a:gd name="T0" fmla="*/ 2147483646 w 4"/>
                <a:gd name="T1" fmla="*/ 2147483646 h 4"/>
                <a:gd name="T2" fmla="*/ 2147483646 w 4"/>
                <a:gd name="T3" fmla="*/ 0 h 4"/>
                <a:gd name="T4" fmla="*/ 2147483646 w 4"/>
                <a:gd name="T5" fmla="*/ 2147483646 h 4"/>
                <a:gd name="T6" fmla="*/ 0 w 4"/>
                <a:gd name="T7" fmla="*/ 0 h 4"/>
                <a:gd name="T8" fmla="*/ 2147483646 w 4"/>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2" y="4"/>
                  </a:moveTo>
                  <a:lnTo>
                    <a:pt x="4" y="0"/>
                  </a:lnTo>
                  <a:lnTo>
                    <a:pt x="2" y="4"/>
                  </a:lnTo>
                  <a:lnTo>
                    <a:pt x="0" y="0"/>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162">
              <a:extLst>
                <a:ext uri="{FF2B5EF4-FFF2-40B4-BE49-F238E27FC236}">
                  <a16:creationId xmlns:a16="http://schemas.microsoft.com/office/drawing/2014/main" id="{E244EED7-5600-46EB-BE4F-D214B89F061B}"/>
                </a:ext>
              </a:extLst>
            </p:cNvPr>
            <p:cNvSpPr>
              <a:spLocks/>
            </p:cNvSpPr>
            <p:nvPr/>
          </p:nvSpPr>
          <p:spPr bwMode="auto">
            <a:xfrm>
              <a:off x="15938500" y="4422775"/>
              <a:ext cx="46038" cy="46038"/>
            </a:xfrm>
            <a:custGeom>
              <a:avLst/>
              <a:gdLst>
                <a:gd name="T0" fmla="*/ 2147483646 w 14"/>
                <a:gd name="T1" fmla="*/ 0 h 8"/>
                <a:gd name="T2" fmla="*/ 0 w 14"/>
                <a:gd name="T3" fmla="*/ 2147483646 h 8"/>
                <a:gd name="T4" fmla="*/ 2147483646 w 14"/>
                <a:gd name="T5" fmla="*/ 2147483646 h 8"/>
                <a:gd name="T6" fmla="*/ 2147483646 w 14"/>
                <a:gd name="T7" fmla="*/ 2147483646 h 8"/>
                <a:gd name="T8" fmla="*/ 2147483646 w 14"/>
                <a:gd name="T9" fmla="*/ 0 h 8"/>
                <a:gd name="T10" fmla="*/ 2147483646 w 14"/>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8">
                  <a:moveTo>
                    <a:pt x="6" y="0"/>
                  </a:moveTo>
                  <a:lnTo>
                    <a:pt x="0" y="4"/>
                  </a:lnTo>
                  <a:lnTo>
                    <a:pt x="6" y="8"/>
                  </a:lnTo>
                  <a:lnTo>
                    <a:pt x="14" y="4"/>
                  </a:lnTo>
                  <a:lnTo>
                    <a:pt x="8"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Freeform 235">
              <a:extLst>
                <a:ext uri="{FF2B5EF4-FFF2-40B4-BE49-F238E27FC236}">
                  <a16:creationId xmlns:a16="http://schemas.microsoft.com/office/drawing/2014/main" id="{A64B8341-9D0F-4F3C-833D-FF49130579B5}"/>
                </a:ext>
              </a:extLst>
            </p:cNvPr>
            <p:cNvSpPr>
              <a:spLocks/>
            </p:cNvSpPr>
            <p:nvPr/>
          </p:nvSpPr>
          <p:spPr bwMode="auto">
            <a:xfrm>
              <a:off x="15270163" y="5895975"/>
              <a:ext cx="46037" cy="46038"/>
            </a:xfrm>
            <a:custGeom>
              <a:avLst/>
              <a:gdLst>
                <a:gd name="T0" fmla="*/ 0 w 8"/>
                <a:gd name="T1" fmla="*/ 0 h 6"/>
                <a:gd name="T2" fmla="*/ 0 w 8"/>
                <a:gd name="T3" fmla="*/ 0 h 6"/>
                <a:gd name="T4" fmla="*/ 2147483646 w 8"/>
                <a:gd name="T5" fmla="*/ 2147483646 h 6"/>
                <a:gd name="T6" fmla="*/ 0 w 8"/>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6">
                  <a:moveTo>
                    <a:pt x="0" y="0"/>
                  </a:moveTo>
                  <a:lnTo>
                    <a:pt x="0" y="0"/>
                  </a:lnTo>
                  <a:lnTo>
                    <a:pt x="8"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Freeform 236">
              <a:extLst>
                <a:ext uri="{FF2B5EF4-FFF2-40B4-BE49-F238E27FC236}">
                  <a16:creationId xmlns:a16="http://schemas.microsoft.com/office/drawing/2014/main" id="{4BDE182D-37D9-4740-AF17-253568B3AA57}"/>
                </a:ext>
              </a:extLst>
            </p:cNvPr>
            <p:cNvSpPr>
              <a:spLocks/>
            </p:cNvSpPr>
            <p:nvPr/>
          </p:nvSpPr>
          <p:spPr bwMode="auto">
            <a:xfrm>
              <a:off x="15270163" y="5895975"/>
              <a:ext cx="46037" cy="46038"/>
            </a:xfrm>
            <a:custGeom>
              <a:avLst/>
              <a:gdLst>
                <a:gd name="T0" fmla="*/ 0 w 8"/>
                <a:gd name="T1" fmla="*/ 0 h 6"/>
                <a:gd name="T2" fmla="*/ 0 w 8"/>
                <a:gd name="T3" fmla="*/ 0 h 6"/>
                <a:gd name="T4" fmla="*/ 2147483646 w 8"/>
                <a:gd name="T5" fmla="*/ 2147483646 h 6"/>
                <a:gd name="T6" fmla="*/ 0 w 8"/>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6">
                  <a:moveTo>
                    <a:pt x="0" y="0"/>
                  </a:moveTo>
                  <a:lnTo>
                    <a:pt x="0" y="0"/>
                  </a:lnTo>
                  <a:lnTo>
                    <a:pt x="8"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Freeform 246">
              <a:extLst>
                <a:ext uri="{FF2B5EF4-FFF2-40B4-BE49-F238E27FC236}">
                  <a16:creationId xmlns:a16="http://schemas.microsoft.com/office/drawing/2014/main" id="{2CDA22C5-F36A-4DE2-98F3-3F355D123EF6}"/>
                </a:ext>
              </a:extLst>
            </p:cNvPr>
            <p:cNvSpPr>
              <a:spLocks/>
            </p:cNvSpPr>
            <p:nvPr/>
          </p:nvSpPr>
          <p:spPr bwMode="auto">
            <a:xfrm>
              <a:off x="15033625" y="5378450"/>
              <a:ext cx="1916113" cy="1073150"/>
            </a:xfrm>
            <a:custGeom>
              <a:avLst/>
              <a:gdLst/>
              <a:ahLst/>
              <a:cxnLst>
                <a:cxn ang="0">
                  <a:pos x="286" y="0"/>
                </a:cxn>
                <a:cxn ang="0">
                  <a:pos x="0" y="164"/>
                </a:cxn>
                <a:cxn ang="0">
                  <a:pos x="332" y="356"/>
                </a:cxn>
                <a:cxn ang="0">
                  <a:pos x="618" y="192"/>
                </a:cxn>
                <a:cxn ang="0">
                  <a:pos x="286" y="0"/>
                </a:cxn>
              </a:cxnLst>
              <a:rect l="0" t="0" r="r" b="b"/>
              <a:pathLst>
                <a:path w="618" h="356">
                  <a:moveTo>
                    <a:pt x="286" y="0"/>
                  </a:moveTo>
                  <a:lnTo>
                    <a:pt x="0" y="164"/>
                  </a:lnTo>
                  <a:lnTo>
                    <a:pt x="332" y="356"/>
                  </a:lnTo>
                  <a:lnTo>
                    <a:pt x="618" y="192"/>
                  </a:lnTo>
                  <a:lnTo>
                    <a:pt x="286" y="0"/>
                  </a:lnTo>
                  <a:close/>
                </a:path>
              </a:pathLst>
            </a:custGeom>
            <a:solidFill>
              <a:schemeClr val="bg1">
                <a:lumMod val="8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sp>
          <p:nvSpPr>
            <p:cNvPr id="249" name="Freeform 247">
              <a:extLst>
                <a:ext uri="{FF2B5EF4-FFF2-40B4-BE49-F238E27FC236}">
                  <a16:creationId xmlns:a16="http://schemas.microsoft.com/office/drawing/2014/main" id="{A095A644-B24B-424A-B183-83836E47F5CF}"/>
                </a:ext>
              </a:extLst>
            </p:cNvPr>
            <p:cNvSpPr>
              <a:spLocks/>
            </p:cNvSpPr>
            <p:nvPr/>
          </p:nvSpPr>
          <p:spPr bwMode="auto">
            <a:xfrm>
              <a:off x="15033625" y="5378450"/>
              <a:ext cx="1916113" cy="1073150"/>
            </a:xfrm>
            <a:custGeom>
              <a:avLst/>
              <a:gdLst>
                <a:gd name="T0" fmla="*/ 2147483646 w 618"/>
                <a:gd name="T1" fmla="*/ 0 h 356"/>
                <a:gd name="T2" fmla="*/ 0 w 618"/>
                <a:gd name="T3" fmla="*/ 2147483646 h 356"/>
                <a:gd name="T4" fmla="*/ 2147483646 w 618"/>
                <a:gd name="T5" fmla="*/ 2147483646 h 356"/>
                <a:gd name="T6" fmla="*/ 2147483646 w 618"/>
                <a:gd name="T7" fmla="*/ 2147483646 h 356"/>
                <a:gd name="T8" fmla="*/ 2147483646 w 618"/>
                <a:gd name="T9" fmla="*/ 0 h 3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8" h="356">
                  <a:moveTo>
                    <a:pt x="286" y="0"/>
                  </a:moveTo>
                  <a:lnTo>
                    <a:pt x="0" y="164"/>
                  </a:lnTo>
                  <a:lnTo>
                    <a:pt x="332" y="356"/>
                  </a:lnTo>
                  <a:lnTo>
                    <a:pt x="618" y="192"/>
                  </a:lnTo>
                  <a:lnTo>
                    <a:pt x="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 name="Freeform 248">
              <a:extLst>
                <a:ext uri="{FF2B5EF4-FFF2-40B4-BE49-F238E27FC236}">
                  <a16:creationId xmlns:a16="http://schemas.microsoft.com/office/drawing/2014/main" id="{1061B5B6-7AC9-4514-93FC-CA9074C056C8}"/>
                </a:ext>
              </a:extLst>
            </p:cNvPr>
            <p:cNvSpPr>
              <a:spLocks/>
            </p:cNvSpPr>
            <p:nvPr/>
          </p:nvSpPr>
          <p:spPr bwMode="auto">
            <a:xfrm>
              <a:off x="15195550" y="5432425"/>
              <a:ext cx="887413" cy="493713"/>
            </a:xfrm>
            <a:custGeom>
              <a:avLst/>
              <a:gdLst>
                <a:gd name="T0" fmla="*/ 2147483646 w 286"/>
                <a:gd name="T1" fmla="*/ 0 h 164"/>
                <a:gd name="T2" fmla="*/ 0 w 286"/>
                <a:gd name="T3" fmla="*/ 2147483646 h 164"/>
                <a:gd name="T4" fmla="*/ 2147483646 w 286"/>
                <a:gd name="T5" fmla="*/ 0 h 164"/>
                <a:gd name="T6" fmla="*/ 2147483646 w 286"/>
                <a:gd name="T7" fmla="*/ 0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 h="164">
                  <a:moveTo>
                    <a:pt x="286" y="0"/>
                  </a:moveTo>
                  <a:lnTo>
                    <a:pt x="0" y="164"/>
                  </a:lnTo>
                  <a:lnTo>
                    <a:pt x="286" y="0"/>
                  </a:lnTo>
                  <a:close/>
                </a:path>
              </a:pathLst>
            </a:custGeom>
            <a:solidFill>
              <a:srgbClr val="D5D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Freeform 249">
              <a:extLst>
                <a:ext uri="{FF2B5EF4-FFF2-40B4-BE49-F238E27FC236}">
                  <a16:creationId xmlns:a16="http://schemas.microsoft.com/office/drawing/2014/main" id="{885879B4-D721-4F9F-9BD3-3B3BA60CDF4D}"/>
                </a:ext>
              </a:extLst>
            </p:cNvPr>
            <p:cNvSpPr>
              <a:spLocks/>
            </p:cNvSpPr>
            <p:nvPr/>
          </p:nvSpPr>
          <p:spPr bwMode="auto">
            <a:xfrm>
              <a:off x="15195550" y="5432425"/>
              <a:ext cx="887413" cy="493713"/>
            </a:xfrm>
            <a:custGeom>
              <a:avLst/>
              <a:gdLst>
                <a:gd name="T0" fmla="*/ 2147483646 w 286"/>
                <a:gd name="T1" fmla="*/ 0 h 164"/>
                <a:gd name="T2" fmla="*/ 0 w 286"/>
                <a:gd name="T3" fmla="*/ 2147483646 h 164"/>
                <a:gd name="T4" fmla="*/ 2147483646 w 286"/>
                <a:gd name="T5" fmla="*/ 0 h 164"/>
                <a:gd name="T6" fmla="*/ 2147483646 w 286"/>
                <a:gd name="T7" fmla="*/ 0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 h="164">
                  <a:moveTo>
                    <a:pt x="286" y="0"/>
                  </a:moveTo>
                  <a:lnTo>
                    <a:pt x="0" y="164"/>
                  </a:lnTo>
                  <a:lnTo>
                    <a:pt x="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 name="Freeform 250">
              <a:extLst>
                <a:ext uri="{FF2B5EF4-FFF2-40B4-BE49-F238E27FC236}">
                  <a16:creationId xmlns:a16="http://schemas.microsoft.com/office/drawing/2014/main" id="{9C374330-9DEF-4F91-8A16-3B6955C20B13}"/>
                </a:ext>
              </a:extLst>
            </p:cNvPr>
            <p:cNvSpPr>
              <a:spLocks noEditPoints="1"/>
            </p:cNvSpPr>
            <p:nvPr/>
          </p:nvSpPr>
          <p:spPr bwMode="auto">
            <a:xfrm>
              <a:off x="15033625" y="5378450"/>
              <a:ext cx="1916113" cy="1073150"/>
            </a:xfrm>
            <a:custGeom>
              <a:avLst/>
              <a:gdLst>
                <a:gd name="T0" fmla="*/ 0 w 618"/>
                <a:gd name="T1" fmla="*/ 2147483646 h 356"/>
                <a:gd name="T2" fmla="*/ 0 w 618"/>
                <a:gd name="T3" fmla="*/ 2147483646 h 356"/>
                <a:gd name="T4" fmla="*/ 2147483646 w 618"/>
                <a:gd name="T5" fmla="*/ 2147483646 h 356"/>
                <a:gd name="T6" fmla="*/ 2147483646 w 618"/>
                <a:gd name="T7" fmla="*/ 2147483646 h 356"/>
                <a:gd name="T8" fmla="*/ 0 w 618"/>
                <a:gd name="T9" fmla="*/ 2147483646 h 356"/>
                <a:gd name="T10" fmla="*/ 2147483646 w 618"/>
                <a:gd name="T11" fmla="*/ 0 h 356"/>
                <a:gd name="T12" fmla="*/ 2147483646 w 618"/>
                <a:gd name="T13" fmla="*/ 0 h 356"/>
                <a:gd name="T14" fmla="*/ 2147483646 w 618"/>
                <a:gd name="T15" fmla="*/ 2147483646 h 356"/>
                <a:gd name="T16" fmla="*/ 2147483646 w 618"/>
                <a:gd name="T17" fmla="*/ 2147483646 h 356"/>
                <a:gd name="T18" fmla="*/ 2147483646 w 618"/>
                <a:gd name="T19" fmla="*/ 0 h 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8" h="356">
                  <a:moveTo>
                    <a:pt x="0" y="164"/>
                  </a:moveTo>
                  <a:lnTo>
                    <a:pt x="0" y="164"/>
                  </a:lnTo>
                  <a:lnTo>
                    <a:pt x="332" y="356"/>
                  </a:lnTo>
                  <a:lnTo>
                    <a:pt x="0" y="164"/>
                  </a:lnTo>
                  <a:close/>
                  <a:moveTo>
                    <a:pt x="286" y="0"/>
                  </a:moveTo>
                  <a:lnTo>
                    <a:pt x="286" y="0"/>
                  </a:lnTo>
                  <a:lnTo>
                    <a:pt x="618" y="192"/>
                  </a:lnTo>
                  <a:lnTo>
                    <a:pt x="618" y="190"/>
                  </a:lnTo>
                  <a:lnTo>
                    <a:pt x="2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 name="Freeform 251">
              <a:extLst>
                <a:ext uri="{FF2B5EF4-FFF2-40B4-BE49-F238E27FC236}">
                  <a16:creationId xmlns:a16="http://schemas.microsoft.com/office/drawing/2014/main" id="{C693B622-4530-488E-846B-D27F3FA35F73}"/>
                </a:ext>
              </a:extLst>
            </p:cNvPr>
            <p:cNvSpPr>
              <a:spLocks/>
            </p:cNvSpPr>
            <p:nvPr/>
          </p:nvSpPr>
          <p:spPr bwMode="auto">
            <a:xfrm>
              <a:off x="15173325" y="5873750"/>
              <a:ext cx="1030288" cy="577850"/>
            </a:xfrm>
            <a:custGeom>
              <a:avLst/>
              <a:gdLst>
                <a:gd name="T0" fmla="*/ 0 w 332"/>
                <a:gd name="T1" fmla="*/ 0 h 192"/>
                <a:gd name="T2" fmla="*/ 0 w 332"/>
                <a:gd name="T3" fmla="*/ 0 h 192"/>
                <a:gd name="T4" fmla="*/ 2147483646 w 332"/>
                <a:gd name="T5" fmla="*/ 2147483646 h 192"/>
                <a:gd name="T6" fmla="*/ 2147483646 w 332"/>
                <a:gd name="T7" fmla="*/ 2147483646 h 192"/>
                <a:gd name="T8" fmla="*/ 0 w 332"/>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192">
                  <a:moveTo>
                    <a:pt x="0" y="0"/>
                  </a:moveTo>
                  <a:lnTo>
                    <a:pt x="0" y="0"/>
                  </a:lnTo>
                  <a:lnTo>
                    <a:pt x="332" y="19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 name="Freeform 252">
              <a:extLst>
                <a:ext uri="{FF2B5EF4-FFF2-40B4-BE49-F238E27FC236}">
                  <a16:creationId xmlns:a16="http://schemas.microsoft.com/office/drawing/2014/main" id="{7C39EB94-A557-4BC2-AAED-AC7999E0D2BB}"/>
                </a:ext>
              </a:extLst>
            </p:cNvPr>
            <p:cNvSpPr>
              <a:spLocks/>
            </p:cNvSpPr>
            <p:nvPr/>
          </p:nvSpPr>
          <p:spPr bwMode="auto">
            <a:xfrm>
              <a:off x="15919450" y="5424488"/>
              <a:ext cx="1030288" cy="577850"/>
            </a:xfrm>
            <a:custGeom>
              <a:avLst/>
              <a:gdLst>
                <a:gd name="T0" fmla="*/ 0 w 332"/>
                <a:gd name="T1" fmla="*/ 0 h 192"/>
                <a:gd name="T2" fmla="*/ 0 w 332"/>
                <a:gd name="T3" fmla="*/ 0 h 192"/>
                <a:gd name="T4" fmla="*/ 2147483646 w 332"/>
                <a:gd name="T5" fmla="*/ 2147483646 h 192"/>
                <a:gd name="T6" fmla="*/ 2147483646 w 332"/>
                <a:gd name="T7" fmla="*/ 2147483646 h 192"/>
                <a:gd name="T8" fmla="*/ 0 w 332"/>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192">
                  <a:moveTo>
                    <a:pt x="0" y="0"/>
                  </a:moveTo>
                  <a:lnTo>
                    <a:pt x="0" y="0"/>
                  </a:lnTo>
                  <a:lnTo>
                    <a:pt x="332" y="192"/>
                  </a:lnTo>
                  <a:lnTo>
                    <a:pt x="332" y="19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 name="Freeform 253">
              <a:extLst>
                <a:ext uri="{FF2B5EF4-FFF2-40B4-BE49-F238E27FC236}">
                  <a16:creationId xmlns:a16="http://schemas.microsoft.com/office/drawing/2014/main" id="{88DF728A-E567-4967-A125-1A4F4D6A45CE}"/>
                </a:ext>
              </a:extLst>
            </p:cNvPr>
            <p:cNvSpPr>
              <a:spLocks/>
            </p:cNvSpPr>
            <p:nvPr/>
          </p:nvSpPr>
          <p:spPr bwMode="auto">
            <a:xfrm>
              <a:off x="15174913" y="5414963"/>
              <a:ext cx="887412" cy="500062"/>
            </a:xfrm>
            <a:custGeom>
              <a:avLst/>
              <a:gdLst>
                <a:gd name="T0" fmla="*/ 2147483646 w 286"/>
                <a:gd name="T1" fmla="*/ 0 h 166"/>
                <a:gd name="T2" fmla="*/ 0 w 286"/>
                <a:gd name="T3" fmla="*/ 2147483646 h 166"/>
                <a:gd name="T4" fmla="*/ 2147483646 w 286"/>
                <a:gd name="T5" fmla="*/ 0 h 166"/>
                <a:gd name="T6" fmla="*/ 2147483646 w 286"/>
                <a:gd name="T7" fmla="*/ 0 h 1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 h="166">
                  <a:moveTo>
                    <a:pt x="286" y="0"/>
                  </a:moveTo>
                  <a:lnTo>
                    <a:pt x="0" y="166"/>
                  </a:lnTo>
                  <a:lnTo>
                    <a:pt x="286" y="0"/>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 name="Freeform 254">
              <a:extLst>
                <a:ext uri="{FF2B5EF4-FFF2-40B4-BE49-F238E27FC236}">
                  <a16:creationId xmlns:a16="http://schemas.microsoft.com/office/drawing/2014/main" id="{E7ED348E-48F4-488F-98ED-6773E6F75F44}"/>
                </a:ext>
              </a:extLst>
            </p:cNvPr>
            <p:cNvSpPr>
              <a:spLocks/>
            </p:cNvSpPr>
            <p:nvPr/>
          </p:nvSpPr>
          <p:spPr bwMode="auto">
            <a:xfrm>
              <a:off x="15174913" y="5414963"/>
              <a:ext cx="887412" cy="500062"/>
            </a:xfrm>
            <a:custGeom>
              <a:avLst/>
              <a:gdLst>
                <a:gd name="T0" fmla="*/ 2147483646 w 286"/>
                <a:gd name="T1" fmla="*/ 0 h 166"/>
                <a:gd name="T2" fmla="*/ 0 w 286"/>
                <a:gd name="T3" fmla="*/ 2147483646 h 166"/>
                <a:gd name="T4" fmla="*/ 2147483646 w 286"/>
                <a:gd name="T5" fmla="*/ 0 h 166"/>
                <a:gd name="T6" fmla="*/ 2147483646 w 286"/>
                <a:gd name="T7" fmla="*/ 0 h 1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 h="166">
                  <a:moveTo>
                    <a:pt x="286" y="0"/>
                  </a:moveTo>
                  <a:lnTo>
                    <a:pt x="0" y="166"/>
                  </a:lnTo>
                  <a:lnTo>
                    <a:pt x="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 name="Freeform 255">
              <a:extLst>
                <a:ext uri="{FF2B5EF4-FFF2-40B4-BE49-F238E27FC236}">
                  <a16:creationId xmlns:a16="http://schemas.microsoft.com/office/drawing/2014/main" id="{39642C93-68F1-441D-B0CC-02BE8A92473B}"/>
                </a:ext>
              </a:extLst>
            </p:cNvPr>
            <p:cNvSpPr>
              <a:spLocks/>
            </p:cNvSpPr>
            <p:nvPr/>
          </p:nvSpPr>
          <p:spPr bwMode="auto">
            <a:xfrm>
              <a:off x="15171738" y="5413375"/>
              <a:ext cx="911225" cy="512763"/>
            </a:xfrm>
            <a:custGeom>
              <a:avLst/>
              <a:gdLst>
                <a:gd name="T0" fmla="*/ 2147483646 w 294"/>
                <a:gd name="T1" fmla="*/ 0 h 170"/>
                <a:gd name="T2" fmla="*/ 2147483646 w 294"/>
                <a:gd name="T3" fmla="*/ 0 h 170"/>
                <a:gd name="T4" fmla="*/ 2147483646 w 294"/>
                <a:gd name="T5" fmla="*/ 0 h 170"/>
                <a:gd name="T6" fmla="*/ 0 w 294"/>
                <a:gd name="T7" fmla="*/ 2147483646 h 170"/>
                <a:gd name="T8" fmla="*/ 0 w 294"/>
                <a:gd name="T9" fmla="*/ 2147483646 h 170"/>
                <a:gd name="T10" fmla="*/ 0 w 294"/>
                <a:gd name="T11" fmla="*/ 2147483646 h 170"/>
                <a:gd name="T12" fmla="*/ 0 w 294"/>
                <a:gd name="T13" fmla="*/ 2147483646 h 170"/>
                <a:gd name="T14" fmla="*/ 2147483646 w 294"/>
                <a:gd name="T15" fmla="*/ 2147483646 h 170"/>
                <a:gd name="T16" fmla="*/ 2147483646 w 294"/>
                <a:gd name="T17" fmla="*/ 2147483646 h 170"/>
                <a:gd name="T18" fmla="*/ 2147483646 w 294"/>
                <a:gd name="T19" fmla="*/ 2147483646 h 170"/>
                <a:gd name="T20" fmla="*/ 2147483646 w 294"/>
                <a:gd name="T21" fmla="*/ 2147483646 h 170"/>
                <a:gd name="T22" fmla="*/ 2147483646 w 294"/>
                <a:gd name="T23" fmla="*/ 2147483646 h 170"/>
                <a:gd name="T24" fmla="*/ 2147483646 w 294"/>
                <a:gd name="T25" fmla="*/ 2147483646 h 170"/>
                <a:gd name="T26" fmla="*/ 2147483646 w 294"/>
                <a:gd name="T27" fmla="*/ 2147483646 h 170"/>
                <a:gd name="T28" fmla="*/ 2147483646 w 294"/>
                <a:gd name="T29" fmla="*/ 0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4" h="170">
                  <a:moveTo>
                    <a:pt x="286" y="0"/>
                  </a:moveTo>
                  <a:lnTo>
                    <a:pt x="286" y="0"/>
                  </a:lnTo>
                  <a:lnTo>
                    <a:pt x="0" y="166"/>
                  </a:lnTo>
                  <a:lnTo>
                    <a:pt x="8" y="170"/>
                  </a:lnTo>
                  <a:lnTo>
                    <a:pt x="294" y="6"/>
                  </a:lnTo>
                  <a:lnTo>
                    <a:pt x="2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 name="Freeform 256">
              <a:extLst>
                <a:ext uri="{FF2B5EF4-FFF2-40B4-BE49-F238E27FC236}">
                  <a16:creationId xmlns:a16="http://schemas.microsoft.com/office/drawing/2014/main" id="{996842B9-151A-47CD-BDAF-CFFF2037F1A8}"/>
                </a:ext>
              </a:extLst>
            </p:cNvPr>
            <p:cNvSpPr>
              <a:spLocks/>
            </p:cNvSpPr>
            <p:nvPr/>
          </p:nvSpPr>
          <p:spPr bwMode="auto">
            <a:xfrm>
              <a:off x="15171738" y="5413375"/>
              <a:ext cx="911225" cy="512763"/>
            </a:xfrm>
            <a:custGeom>
              <a:avLst/>
              <a:gdLst>
                <a:gd name="T0" fmla="*/ 2147483646 w 294"/>
                <a:gd name="T1" fmla="*/ 0 h 170"/>
                <a:gd name="T2" fmla="*/ 2147483646 w 294"/>
                <a:gd name="T3" fmla="*/ 0 h 170"/>
                <a:gd name="T4" fmla="*/ 2147483646 w 294"/>
                <a:gd name="T5" fmla="*/ 0 h 170"/>
                <a:gd name="T6" fmla="*/ 0 w 294"/>
                <a:gd name="T7" fmla="*/ 2147483646 h 170"/>
                <a:gd name="T8" fmla="*/ 0 w 294"/>
                <a:gd name="T9" fmla="*/ 2147483646 h 170"/>
                <a:gd name="T10" fmla="*/ 0 w 294"/>
                <a:gd name="T11" fmla="*/ 2147483646 h 170"/>
                <a:gd name="T12" fmla="*/ 0 w 294"/>
                <a:gd name="T13" fmla="*/ 2147483646 h 170"/>
                <a:gd name="T14" fmla="*/ 2147483646 w 294"/>
                <a:gd name="T15" fmla="*/ 2147483646 h 170"/>
                <a:gd name="T16" fmla="*/ 2147483646 w 294"/>
                <a:gd name="T17" fmla="*/ 2147483646 h 170"/>
                <a:gd name="T18" fmla="*/ 2147483646 w 294"/>
                <a:gd name="T19" fmla="*/ 2147483646 h 170"/>
                <a:gd name="T20" fmla="*/ 2147483646 w 294"/>
                <a:gd name="T21" fmla="*/ 2147483646 h 170"/>
                <a:gd name="T22" fmla="*/ 2147483646 w 294"/>
                <a:gd name="T23" fmla="*/ 2147483646 h 170"/>
                <a:gd name="T24" fmla="*/ 2147483646 w 294"/>
                <a:gd name="T25" fmla="*/ 2147483646 h 170"/>
                <a:gd name="T26" fmla="*/ 2147483646 w 294"/>
                <a:gd name="T27" fmla="*/ 2147483646 h 170"/>
                <a:gd name="T28" fmla="*/ 2147483646 w 294"/>
                <a:gd name="T29" fmla="*/ 0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4" h="170">
                  <a:moveTo>
                    <a:pt x="286" y="0"/>
                  </a:moveTo>
                  <a:lnTo>
                    <a:pt x="286" y="0"/>
                  </a:lnTo>
                  <a:lnTo>
                    <a:pt x="0" y="166"/>
                  </a:lnTo>
                  <a:lnTo>
                    <a:pt x="8" y="170"/>
                  </a:lnTo>
                  <a:lnTo>
                    <a:pt x="294" y="6"/>
                  </a:lnTo>
                  <a:lnTo>
                    <a:pt x="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 name="Freeform 257">
              <a:extLst>
                <a:ext uri="{FF2B5EF4-FFF2-40B4-BE49-F238E27FC236}">
                  <a16:creationId xmlns:a16="http://schemas.microsoft.com/office/drawing/2014/main" id="{CD4E9557-D014-4F74-A3FD-1E1250405747}"/>
                </a:ext>
              </a:extLst>
            </p:cNvPr>
            <p:cNvSpPr>
              <a:spLocks/>
            </p:cNvSpPr>
            <p:nvPr/>
          </p:nvSpPr>
          <p:spPr bwMode="auto">
            <a:xfrm>
              <a:off x="15270163" y="5880100"/>
              <a:ext cx="46037" cy="46038"/>
            </a:xfrm>
            <a:custGeom>
              <a:avLst/>
              <a:gdLst>
                <a:gd name="T0" fmla="*/ 2147483646 w 8"/>
                <a:gd name="T1" fmla="*/ 0 h 4"/>
                <a:gd name="T2" fmla="*/ 0 w 8"/>
                <a:gd name="T3" fmla="*/ 2147483646 h 4"/>
                <a:gd name="T4" fmla="*/ 0 w 8"/>
                <a:gd name="T5" fmla="*/ 2147483646 h 4"/>
                <a:gd name="T6" fmla="*/ 2147483646 w 8"/>
                <a:gd name="T7" fmla="*/ 2147483646 h 4"/>
                <a:gd name="T8" fmla="*/ 2147483646 w 8"/>
                <a:gd name="T9" fmla="*/ 2147483646 h 4"/>
                <a:gd name="T10" fmla="*/ 2147483646 w 8"/>
                <a:gd name="T11" fmla="*/ 2147483646 h 4"/>
                <a:gd name="T12" fmla="*/ 2147483646 w 8"/>
                <a:gd name="T13" fmla="*/ 0 h 4"/>
                <a:gd name="T14" fmla="*/ 2147483646 w 8"/>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4">
                  <a:moveTo>
                    <a:pt x="8" y="0"/>
                  </a:moveTo>
                  <a:lnTo>
                    <a:pt x="0" y="4"/>
                  </a:lnTo>
                  <a:lnTo>
                    <a:pt x="6"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 name="Freeform 258">
              <a:extLst>
                <a:ext uri="{FF2B5EF4-FFF2-40B4-BE49-F238E27FC236}">
                  <a16:creationId xmlns:a16="http://schemas.microsoft.com/office/drawing/2014/main" id="{2C22134A-9D8F-4BC5-B04A-242B2169BF95}"/>
                </a:ext>
              </a:extLst>
            </p:cNvPr>
            <p:cNvSpPr>
              <a:spLocks/>
            </p:cNvSpPr>
            <p:nvPr/>
          </p:nvSpPr>
          <p:spPr bwMode="auto">
            <a:xfrm>
              <a:off x="15270163" y="5880100"/>
              <a:ext cx="46037" cy="46038"/>
            </a:xfrm>
            <a:custGeom>
              <a:avLst/>
              <a:gdLst>
                <a:gd name="T0" fmla="*/ 2147483646 w 8"/>
                <a:gd name="T1" fmla="*/ 0 h 4"/>
                <a:gd name="T2" fmla="*/ 0 w 8"/>
                <a:gd name="T3" fmla="*/ 2147483646 h 4"/>
                <a:gd name="T4" fmla="*/ 0 w 8"/>
                <a:gd name="T5" fmla="*/ 2147483646 h 4"/>
                <a:gd name="T6" fmla="*/ 2147483646 w 8"/>
                <a:gd name="T7" fmla="*/ 2147483646 h 4"/>
                <a:gd name="T8" fmla="*/ 2147483646 w 8"/>
                <a:gd name="T9" fmla="*/ 2147483646 h 4"/>
                <a:gd name="T10" fmla="*/ 2147483646 w 8"/>
                <a:gd name="T11" fmla="*/ 2147483646 h 4"/>
                <a:gd name="T12" fmla="*/ 2147483646 w 8"/>
                <a:gd name="T13" fmla="*/ 0 h 4"/>
                <a:gd name="T14" fmla="*/ 2147483646 w 8"/>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4">
                  <a:moveTo>
                    <a:pt x="8" y="0"/>
                  </a:moveTo>
                  <a:lnTo>
                    <a:pt x="0" y="4"/>
                  </a:lnTo>
                  <a:lnTo>
                    <a:pt x="6" y="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 name="Freeform 259">
              <a:extLst>
                <a:ext uri="{FF2B5EF4-FFF2-40B4-BE49-F238E27FC236}">
                  <a16:creationId xmlns:a16="http://schemas.microsoft.com/office/drawing/2014/main" id="{CF4B82E9-741A-40DD-B3B7-D00991FC5569}"/>
                </a:ext>
              </a:extLst>
            </p:cNvPr>
            <p:cNvSpPr>
              <a:spLocks/>
            </p:cNvSpPr>
            <p:nvPr/>
          </p:nvSpPr>
          <p:spPr bwMode="auto">
            <a:xfrm>
              <a:off x="16036925" y="5430838"/>
              <a:ext cx="46038" cy="46037"/>
            </a:xfrm>
            <a:custGeom>
              <a:avLst/>
              <a:gdLst>
                <a:gd name="T0" fmla="*/ 0 w 8"/>
                <a:gd name="T1" fmla="*/ 0 h 6"/>
                <a:gd name="T2" fmla="*/ 0 w 8"/>
                <a:gd name="T3" fmla="*/ 0 h 6"/>
                <a:gd name="T4" fmla="*/ 2147483646 w 8"/>
                <a:gd name="T5" fmla="*/ 2147483646 h 6"/>
                <a:gd name="T6" fmla="*/ 0 w 8"/>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6">
                  <a:moveTo>
                    <a:pt x="0" y="0"/>
                  </a:moveTo>
                  <a:lnTo>
                    <a:pt x="0" y="0"/>
                  </a:lnTo>
                  <a:lnTo>
                    <a:pt x="8"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 name="Freeform 260">
              <a:extLst>
                <a:ext uri="{FF2B5EF4-FFF2-40B4-BE49-F238E27FC236}">
                  <a16:creationId xmlns:a16="http://schemas.microsoft.com/office/drawing/2014/main" id="{BAF08E12-44F3-4C20-AFAD-94F652AF3C5B}"/>
                </a:ext>
              </a:extLst>
            </p:cNvPr>
            <p:cNvSpPr>
              <a:spLocks/>
            </p:cNvSpPr>
            <p:nvPr/>
          </p:nvSpPr>
          <p:spPr bwMode="auto">
            <a:xfrm>
              <a:off x="16036925" y="5430838"/>
              <a:ext cx="46038" cy="46037"/>
            </a:xfrm>
            <a:custGeom>
              <a:avLst/>
              <a:gdLst>
                <a:gd name="T0" fmla="*/ 0 w 8"/>
                <a:gd name="T1" fmla="*/ 0 h 6"/>
                <a:gd name="T2" fmla="*/ 0 w 8"/>
                <a:gd name="T3" fmla="*/ 0 h 6"/>
                <a:gd name="T4" fmla="*/ 2147483646 w 8"/>
                <a:gd name="T5" fmla="*/ 2147483646 h 6"/>
                <a:gd name="T6" fmla="*/ 0 w 8"/>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6">
                  <a:moveTo>
                    <a:pt x="0" y="0"/>
                  </a:moveTo>
                  <a:lnTo>
                    <a:pt x="0" y="0"/>
                  </a:lnTo>
                  <a:lnTo>
                    <a:pt x="8"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 name="Freeform 261">
              <a:extLst>
                <a:ext uri="{FF2B5EF4-FFF2-40B4-BE49-F238E27FC236}">
                  <a16:creationId xmlns:a16="http://schemas.microsoft.com/office/drawing/2014/main" id="{9F577A03-B55F-413F-BA22-3586D07E5079}"/>
                </a:ext>
              </a:extLst>
            </p:cNvPr>
            <p:cNvSpPr>
              <a:spLocks/>
            </p:cNvSpPr>
            <p:nvPr/>
          </p:nvSpPr>
          <p:spPr bwMode="auto">
            <a:xfrm>
              <a:off x="15149513" y="5872163"/>
              <a:ext cx="1054100" cy="595312"/>
            </a:xfrm>
            <a:custGeom>
              <a:avLst/>
              <a:gdLst>
                <a:gd name="T0" fmla="*/ 2147483646 w 340"/>
                <a:gd name="T1" fmla="*/ 0 h 198"/>
                <a:gd name="T2" fmla="*/ 2147483646 w 340"/>
                <a:gd name="T3" fmla="*/ 0 h 198"/>
                <a:gd name="T4" fmla="*/ 2147483646 w 340"/>
                <a:gd name="T5" fmla="*/ 0 h 198"/>
                <a:gd name="T6" fmla="*/ 0 w 340"/>
                <a:gd name="T7" fmla="*/ 2147483646 h 198"/>
                <a:gd name="T8" fmla="*/ 2147483646 w 340"/>
                <a:gd name="T9" fmla="*/ 2147483646 h 198"/>
                <a:gd name="T10" fmla="*/ 2147483646 w 340"/>
                <a:gd name="T11" fmla="*/ 2147483646 h 198"/>
                <a:gd name="T12" fmla="*/ 2147483646 w 340"/>
                <a:gd name="T13" fmla="*/ 2147483646 h 198"/>
                <a:gd name="T14" fmla="*/ 2147483646 w 340"/>
                <a:gd name="T15" fmla="*/ 2147483646 h 198"/>
                <a:gd name="T16" fmla="*/ 2147483646 w 340"/>
                <a:gd name="T17" fmla="*/ 2147483646 h 198"/>
                <a:gd name="T18" fmla="*/ 2147483646 w 340"/>
                <a:gd name="T19" fmla="*/ 2147483646 h 198"/>
                <a:gd name="T20" fmla="*/ 2147483646 w 340"/>
                <a:gd name="T21" fmla="*/ 2147483646 h 198"/>
                <a:gd name="T22" fmla="*/ 2147483646 w 340"/>
                <a:gd name="T23" fmla="*/ 0 h 1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0" h="198">
                  <a:moveTo>
                    <a:pt x="8" y="0"/>
                  </a:moveTo>
                  <a:lnTo>
                    <a:pt x="8" y="0"/>
                  </a:lnTo>
                  <a:lnTo>
                    <a:pt x="0" y="6"/>
                  </a:lnTo>
                  <a:lnTo>
                    <a:pt x="332" y="198"/>
                  </a:lnTo>
                  <a:lnTo>
                    <a:pt x="338" y="194"/>
                  </a:lnTo>
                  <a:lnTo>
                    <a:pt x="340" y="19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 name="Freeform 262">
              <a:extLst>
                <a:ext uri="{FF2B5EF4-FFF2-40B4-BE49-F238E27FC236}">
                  <a16:creationId xmlns:a16="http://schemas.microsoft.com/office/drawing/2014/main" id="{B19F1C3E-DE6D-403C-9564-98E6E59DE7D2}"/>
                </a:ext>
              </a:extLst>
            </p:cNvPr>
            <p:cNvSpPr>
              <a:spLocks/>
            </p:cNvSpPr>
            <p:nvPr/>
          </p:nvSpPr>
          <p:spPr bwMode="auto">
            <a:xfrm>
              <a:off x="15149513" y="5872163"/>
              <a:ext cx="1054100" cy="595312"/>
            </a:xfrm>
            <a:custGeom>
              <a:avLst/>
              <a:gdLst>
                <a:gd name="T0" fmla="*/ 2147483646 w 340"/>
                <a:gd name="T1" fmla="*/ 0 h 198"/>
                <a:gd name="T2" fmla="*/ 2147483646 w 340"/>
                <a:gd name="T3" fmla="*/ 0 h 198"/>
                <a:gd name="T4" fmla="*/ 2147483646 w 340"/>
                <a:gd name="T5" fmla="*/ 0 h 198"/>
                <a:gd name="T6" fmla="*/ 0 w 340"/>
                <a:gd name="T7" fmla="*/ 2147483646 h 198"/>
                <a:gd name="T8" fmla="*/ 2147483646 w 340"/>
                <a:gd name="T9" fmla="*/ 2147483646 h 198"/>
                <a:gd name="T10" fmla="*/ 2147483646 w 340"/>
                <a:gd name="T11" fmla="*/ 2147483646 h 198"/>
                <a:gd name="T12" fmla="*/ 2147483646 w 340"/>
                <a:gd name="T13" fmla="*/ 2147483646 h 198"/>
                <a:gd name="T14" fmla="*/ 2147483646 w 340"/>
                <a:gd name="T15" fmla="*/ 2147483646 h 198"/>
                <a:gd name="T16" fmla="*/ 2147483646 w 340"/>
                <a:gd name="T17" fmla="*/ 2147483646 h 198"/>
                <a:gd name="T18" fmla="*/ 2147483646 w 340"/>
                <a:gd name="T19" fmla="*/ 2147483646 h 198"/>
                <a:gd name="T20" fmla="*/ 2147483646 w 340"/>
                <a:gd name="T21" fmla="*/ 2147483646 h 198"/>
                <a:gd name="T22" fmla="*/ 2147483646 w 340"/>
                <a:gd name="T23" fmla="*/ 0 h 1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0" h="198">
                  <a:moveTo>
                    <a:pt x="8" y="0"/>
                  </a:moveTo>
                  <a:lnTo>
                    <a:pt x="8" y="0"/>
                  </a:lnTo>
                  <a:lnTo>
                    <a:pt x="0" y="6"/>
                  </a:lnTo>
                  <a:lnTo>
                    <a:pt x="332" y="198"/>
                  </a:lnTo>
                  <a:lnTo>
                    <a:pt x="338" y="194"/>
                  </a:lnTo>
                  <a:lnTo>
                    <a:pt x="340" y="19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 name="Freeform 263">
              <a:extLst>
                <a:ext uri="{FF2B5EF4-FFF2-40B4-BE49-F238E27FC236}">
                  <a16:creationId xmlns:a16="http://schemas.microsoft.com/office/drawing/2014/main" id="{26B714B1-9651-4457-A400-B202A7C75935}"/>
                </a:ext>
              </a:extLst>
            </p:cNvPr>
            <p:cNvSpPr>
              <a:spLocks/>
            </p:cNvSpPr>
            <p:nvPr/>
          </p:nvSpPr>
          <p:spPr bwMode="auto">
            <a:xfrm>
              <a:off x="15290800" y="5895975"/>
              <a:ext cx="46038" cy="46038"/>
            </a:xfrm>
            <a:custGeom>
              <a:avLst/>
              <a:gdLst>
                <a:gd name="T0" fmla="*/ 2147483646 w 8"/>
                <a:gd name="T1" fmla="*/ 0 h 6"/>
                <a:gd name="T2" fmla="*/ 0 w 8"/>
                <a:gd name="T3" fmla="*/ 2147483646 h 6"/>
                <a:gd name="T4" fmla="*/ 0 w 8"/>
                <a:gd name="T5" fmla="*/ 2147483646 h 6"/>
                <a:gd name="T6" fmla="*/ 2147483646 w 8"/>
                <a:gd name="T7" fmla="*/ 0 h 6"/>
                <a:gd name="T8" fmla="*/ 2147483646 w 8"/>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8" y="0"/>
                  </a:moveTo>
                  <a:lnTo>
                    <a:pt x="0" y="6"/>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 name="Freeform 264">
              <a:extLst>
                <a:ext uri="{FF2B5EF4-FFF2-40B4-BE49-F238E27FC236}">
                  <a16:creationId xmlns:a16="http://schemas.microsoft.com/office/drawing/2014/main" id="{371E095F-0D46-42E3-A56B-560438926B7C}"/>
                </a:ext>
              </a:extLst>
            </p:cNvPr>
            <p:cNvSpPr>
              <a:spLocks/>
            </p:cNvSpPr>
            <p:nvPr/>
          </p:nvSpPr>
          <p:spPr bwMode="auto">
            <a:xfrm>
              <a:off x="15290800" y="5895975"/>
              <a:ext cx="46038" cy="46038"/>
            </a:xfrm>
            <a:custGeom>
              <a:avLst/>
              <a:gdLst>
                <a:gd name="T0" fmla="*/ 2147483646 w 8"/>
                <a:gd name="T1" fmla="*/ 0 h 6"/>
                <a:gd name="T2" fmla="*/ 0 w 8"/>
                <a:gd name="T3" fmla="*/ 2147483646 h 6"/>
                <a:gd name="T4" fmla="*/ 0 w 8"/>
                <a:gd name="T5" fmla="*/ 2147483646 h 6"/>
                <a:gd name="T6" fmla="*/ 2147483646 w 8"/>
                <a:gd name="T7" fmla="*/ 0 h 6"/>
                <a:gd name="T8" fmla="*/ 2147483646 w 8"/>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8" y="0"/>
                  </a:moveTo>
                  <a:lnTo>
                    <a:pt x="0" y="6"/>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 name="Freeform 265">
              <a:extLst>
                <a:ext uri="{FF2B5EF4-FFF2-40B4-BE49-F238E27FC236}">
                  <a16:creationId xmlns:a16="http://schemas.microsoft.com/office/drawing/2014/main" id="{05C3BF07-42F1-43ED-AD45-E92219C4ECD6}"/>
                </a:ext>
              </a:extLst>
            </p:cNvPr>
            <p:cNvSpPr>
              <a:spLocks/>
            </p:cNvSpPr>
            <p:nvPr/>
          </p:nvSpPr>
          <p:spPr bwMode="auto">
            <a:xfrm>
              <a:off x="15290800" y="5880100"/>
              <a:ext cx="46038" cy="46038"/>
            </a:xfrm>
            <a:custGeom>
              <a:avLst/>
              <a:gdLst>
                <a:gd name="T0" fmla="*/ 0 w 8"/>
                <a:gd name="T1" fmla="*/ 0 h 4"/>
                <a:gd name="T2" fmla="*/ 0 w 8"/>
                <a:gd name="T3" fmla="*/ 0 h 4"/>
                <a:gd name="T4" fmla="*/ 2147483646 w 8"/>
                <a:gd name="T5" fmla="*/ 2147483646 h 4"/>
                <a:gd name="T6" fmla="*/ 2147483646 w 8"/>
                <a:gd name="T7" fmla="*/ 2147483646 h 4"/>
                <a:gd name="T8" fmla="*/ 2147483646 w 8"/>
                <a:gd name="T9" fmla="*/ 2147483646 h 4"/>
                <a:gd name="T10" fmla="*/ 0 w 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
                  <a:moveTo>
                    <a:pt x="0" y="0"/>
                  </a:moveTo>
                  <a:lnTo>
                    <a:pt x="0" y="0"/>
                  </a:lnTo>
                  <a:lnTo>
                    <a:pt x="2" y="2"/>
                  </a:lnTo>
                  <a:lnTo>
                    <a:pt x="8"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 name="Freeform 266">
              <a:extLst>
                <a:ext uri="{FF2B5EF4-FFF2-40B4-BE49-F238E27FC236}">
                  <a16:creationId xmlns:a16="http://schemas.microsoft.com/office/drawing/2014/main" id="{090D3112-62B6-4D90-B666-7105822F7B14}"/>
                </a:ext>
              </a:extLst>
            </p:cNvPr>
            <p:cNvSpPr>
              <a:spLocks/>
            </p:cNvSpPr>
            <p:nvPr/>
          </p:nvSpPr>
          <p:spPr bwMode="auto">
            <a:xfrm>
              <a:off x="15290800" y="5880100"/>
              <a:ext cx="46038" cy="46038"/>
            </a:xfrm>
            <a:custGeom>
              <a:avLst/>
              <a:gdLst>
                <a:gd name="T0" fmla="*/ 0 w 8"/>
                <a:gd name="T1" fmla="*/ 0 h 4"/>
                <a:gd name="T2" fmla="*/ 0 w 8"/>
                <a:gd name="T3" fmla="*/ 0 h 4"/>
                <a:gd name="T4" fmla="*/ 2147483646 w 8"/>
                <a:gd name="T5" fmla="*/ 2147483646 h 4"/>
                <a:gd name="T6" fmla="*/ 2147483646 w 8"/>
                <a:gd name="T7" fmla="*/ 2147483646 h 4"/>
                <a:gd name="T8" fmla="*/ 2147483646 w 8"/>
                <a:gd name="T9" fmla="*/ 2147483646 h 4"/>
                <a:gd name="T10" fmla="*/ 0 w 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
                  <a:moveTo>
                    <a:pt x="0" y="0"/>
                  </a:moveTo>
                  <a:lnTo>
                    <a:pt x="0" y="0"/>
                  </a:lnTo>
                  <a:lnTo>
                    <a:pt x="2" y="2"/>
                  </a:lnTo>
                  <a:lnTo>
                    <a:pt x="8"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 name="Freeform 267">
              <a:extLst>
                <a:ext uri="{FF2B5EF4-FFF2-40B4-BE49-F238E27FC236}">
                  <a16:creationId xmlns:a16="http://schemas.microsoft.com/office/drawing/2014/main" id="{83202C90-F68F-4C76-BE43-852BD4E54F11}"/>
                </a:ext>
              </a:extLst>
            </p:cNvPr>
            <p:cNvSpPr>
              <a:spLocks/>
            </p:cNvSpPr>
            <p:nvPr/>
          </p:nvSpPr>
          <p:spPr bwMode="auto">
            <a:xfrm>
              <a:off x="15287625" y="5895975"/>
              <a:ext cx="49213" cy="46038"/>
            </a:xfrm>
            <a:custGeom>
              <a:avLst/>
              <a:gdLst>
                <a:gd name="T0" fmla="*/ 2147483646 w 16"/>
                <a:gd name="T1" fmla="*/ 0 h 10"/>
                <a:gd name="T2" fmla="*/ 2147483646 w 16"/>
                <a:gd name="T3" fmla="*/ 2147483646 h 10"/>
                <a:gd name="T4" fmla="*/ 2147483646 w 16"/>
                <a:gd name="T5" fmla="*/ 2147483646 h 10"/>
                <a:gd name="T6" fmla="*/ 2147483646 w 16"/>
                <a:gd name="T7" fmla="*/ 2147483646 h 10"/>
                <a:gd name="T8" fmla="*/ 2147483646 w 16"/>
                <a:gd name="T9" fmla="*/ 2147483646 h 10"/>
                <a:gd name="T10" fmla="*/ 2147483646 w 16"/>
                <a:gd name="T11" fmla="*/ 2147483646 h 10"/>
                <a:gd name="T12" fmla="*/ 0 w 16"/>
                <a:gd name="T13" fmla="*/ 2147483646 h 10"/>
                <a:gd name="T14" fmla="*/ 2147483646 w 16"/>
                <a:gd name="T15" fmla="*/ 2147483646 h 10"/>
                <a:gd name="T16" fmla="*/ 2147483646 w 16"/>
                <a:gd name="T17" fmla="*/ 2147483646 h 10"/>
                <a:gd name="T18" fmla="*/ 2147483646 w 16"/>
                <a:gd name="T19" fmla="*/ 2147483646 h 10"/>
                <a:gd name="T20" fmla="*/ 2147483646 w 1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0">
                  <a:moveTo>
                    <a:pt x="8" y="0"/>
                  </a:moveTo>
                  <a:lnTo>
                    <a:pt x="6" y="2"/>
                  </a:lnTo>
                  <a:lnTo>
                    <a:pt x="8" y="4"/>
                  </a:lnTo>
                  <a:lnTo>
                    <a:pt x="10" y="2"/>
                  </a:lnTo>
                  <a:lnTo>
                    <a:pt x="8" y="4"/>
                  </a:lnTo>
                  <a:lnTo>
                    <a:pt x="6" y="2"/>
                  </a:lnTo>
                  <a:lnTo>
                    <a:pt x="0" y="4"/>
                  </a:lnTo>
                  <a:lnTo>
                    <a:pt x="8" y="10"/>
                  </a:lnTo>
                  <a:lnTo>
                    <a:pt x="16" y="4"/>
                  </a:lnTo>
                  <a:lnTo>
                    <a:pt x="10"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 name="Freeform 268">
              <a:extLst>
                <a:ext uri="{FF2B5EF4-FFF2-40B4-BE49-F238E27FC236}">
                  <a16:creationId xmlns:a16="http://schemas.microsoft.com/office/drawing/2014/main" id="{694D0295-FCF7-4062-8192-ED70F90D4AB2}"/>
                </a:ext>
              </a:extLst>
            </p:cNvPr>
            <p:cNvSpPr>
              <a:spLocks/>
            </p:cNvSpPr>
            <p:nvPr/>
          </p:nvSpPr>
          <p:spPr bwMode="auto">
            <a:xfrm>
              <a:off x="15287625" y="5895975"/>
              <a:ext cx="49213" cy="46038"/>
            </a:xfrm>
            <a:custGeom>
              <a:avLst/>
              <a:gdLst>
                <a:gd name="T0" fmla="*/ 2147483646 w 16"/>
                <a:gd name="T1" fmla="*/ 0 h 10"/>
                <a:gd name="T2" fmla="*/ 2147483646 w 16"/>
                <a:gd name="T3" fmla="*/ 2147483646 h 10"/>
                <a:gd name="T4" fmla="*/ 2147483646 w 16"/>
                <a:gd name="T5" fmla="*/ 2147483646 h 10"/>
                <a:gd name="T6" fmla="*/ 2147483646 w 16"/>
                <a:gd name="T7" fmla="*/ 2147483646 h 10"/>
                <a:gd name="T8" fmla="*/ 2147483646 w 16"/>
                <a:gd name="T9" fmla="*/ 2147483646 h 10"/>
                <a:gd name="T10" fmla="*/ 2147483646 w 16"/>
                <a:gd name="T11" fmla="*/ 2147483646 h 10"/>
                <a:gd name="T12" fmla="*/ 0 w 16"/>
                <a:gd name="T13" fmla="*/ 2147483646 h 10"/>
                <a:gd name="T14" fmla="*/ 2147483646 w 16"/>
                <a:gd name="T15" fmla="*/ 2147483646 h 10"/>
                <a:gd name="T16" fmla="*/ 2147483646 w 16"/>
                <a:gd name="T17" fmla="*/ 2147483646 h 10"/>
                <a:gd name="T18" fmla="*/ 2147483646 w 16"/>
                <a:gd name="T19" fmla="*/ 2147483646 h 10"/>
                <a:gd name="T20" fmla="*/ 2147483646 w 1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0">
                  <a:moveTo>
                    <a:pt x="8" y="0"/>
                  </a:moveTo>
                  <a:lnTo>
                    <a:pt x="6" y="2"/>
                  </a:lnTo>
                  <a:lnTo>
                    <a:pt x="8" y="4"/>
                  </a:lnTo>
                  <a:lnTo>
                    <a:pt x="10" y="2"/>
                  </a:lnTo>
                  <a:lnTo>
                    <a:pt x="8" y="4"/>
                  </a:lnTo>
                  <a:lnTo>
                    <a:pt x="6" y="2"/>
                  </a:lnTo>
                  <a:lnTo>
                    <a:pt x="0" y="4"/>
                  </a:lnTo>
                  <a:lnTo>
                    <a:pt x="8" y="10"/>
                  </a:lnTo>
                  <a:lnTo>
                    <a:pt x="16" y="4"/>
                  </a:lnTo>
                  <a:lnTo>
                    <a:pt x="10" y="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 name="Freeform 269">
              <a:extLst>
                <a:ext uri="{FF2B5EF4-FFF2-40B4-BE49-F238E27FC236}">
                  <a16:creationId xmlns:a16="http://schemas.microsoft.com/office/drawing/2014/main" id="{18C794F4-9913-48A5-A1D0-8724186C315E}"/>
                </a:ext>
              </a:extLst>
            </p:cNvPr>
            <p:cNvSpPr>
              <a:spLocks/>
            </p:cNvSpPr>
            <p:nvPr/>
          </p:nvSpPr>
          <p:spPr bwMode="auto">
            <a:xfrm>
              <a:off x="15798800" y="4906963"/>
              <a:ext cx="1922463" cy="1079500"/>
            </a:xfrm>
            <a:custGeom>
              <a:avLst/>
              <a:gdLst/>
              <a:ahLst/>
              <a:cxnLst>
                <a:cxn ang="0">
                  <a:pos x="288" y="0"/>
                </a:cxn>
                <a:cxn ang="0">
                  <a:pos x="0" y="166"/>
                </a:cxn>
                <a:cxn ang="0">
                  <a:pos x="332" y="358"/>
                </a:cxn>
                <a:cxn ang="0">
                  <a:pos x="620" y="192"/>
                </a:cxn>
                <a:cxn ang="0">
                  <a:pos x="288" y="0"/>
                </a:cxn>
              </a:cxnLst>
              <a:rect l="0" t="0" r="r" b="b"/>
              <a:pathLst>
                <a:path w="620" h="358">
                  <a:moveTo>
                    <a:pt x="288" y="0"/>
                  </a:moveTo>
                  <a:lnTo>
                    <a:pt x="0" y="166"/>
                  </a:lnTo>
                  <a:lnTo>
                    <a:pt x="332" y="358"/>
                  </a:lnTo>
                  <a:lnTo>
                    <a:pt x="620" y="192"/>
                  </a:lnTo>
                  <a:lnTo>
                    <a:pt x="288" y="0"/>
                  </a:lnTo>
                  <a:close/>
                </a:path>
              </a:pathLst>
            </a:custGeom>
            <a:solidFill>
              <a:schemeClr val="bg1">
                <a:lumMod val="8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sp>
          <p:nvSpPr>
            <p:cNvPr id="272" name="Freeform 270">
              <a:extLst>
                <a:ext uri="{FF2B5EF4-FFF2-40B4-BE49-F238E27FC236}">
                  <a16:creationId xmlns:a16="http://schemas.microsoft.com/office/drawing/2014/main" id="{5959CBFF-62F1-40FE-A5F5-40438A8A8244}"/>
                </a:ext>
              </a:extLst>
            </p:cNvPr>
            <p:cNvSpPr>
              <a:spLocks/>
            </p:cNvSpPr>
            <p:nvPr/>
          </p:nvSpPr>
          <p:spPr bwMode="auto">
            <a:xfrm>
              <a:off x="15798800" y="4906963"/>
              <a:ext cx="1922463" cy="1079500"/>
            </a:xfrm>
            <a:custGeom>
              <a:avLst/>
              <a:gdLst>
                <a:gd name="T0" fmla="*/ 2147483646 w 620"/>
                <a:gd name="T1" fmla="*/ 0 h 358"/>
                <a:gd name="T2" fmla="*/ 0 w 620"/>
                <a:gd name="T3" fmla="*/ 2147483646 h 358"/>
                <a:gd name="T4" fmla="*/ 2147483646 w 620"/>
                <a:gd name="T5" fmla="*/ 2147483646 h 358"/>
                <a:gd name="T6" fmla="*/ 2147483646 w 620"/>
                <a:gd name="T7" fmla="*/ 2147483646 h 358"/>
                <a:gd name="T8" fmla="*/ 2147483646 w 620"/>
                <a:gd name="T9" fmla="*/ 0 h 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0" h="358">
                  <a:moveTo>
                    <a:pt x="288" y="0"/>
                  </a:moveTo>
                  <a:lnTo>
                    <a:pt x="0" y="166"/>
                  </a:lnTo>
                  <a:lnTo>
                    <a:pt x="332" y="358"/>
                  </a:lnTo>
                  <a:lnTo>
                    <a:pt x="620" y="192"/>
                  </a:lnTo>
                  <a:lnTo>
                    <a:pt x="2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 name="Freeform 271">
              <a:extLst>
                <a:ext uri="{FF2B5EF4-FFF2-40B4-BE49-F238E27FC236}">
                  <a16:creationId xmlns:a16="http://schemas.microsoft.com/office/drawing/2014/main" id="{20FE4191-0CD2-4DA9-9F03-84EE29D157AE}"/>
                </a:ext>
              </a:extLst>
            </p:cNvPr>
            <p:cNvSpPr>
              <a:spLocks/>
            </p:cNvSpPr>
            <p:nvPr/>
          </p:nvSpPr>
          <p:spPr bwMode="auto">
            <a:xfrm>
              <a:off x="15798800" y="4906963"/>
              <a:ext cx="1922463" cy="1079500"/>
            </a:xfrm>
            <a:custGeom>
              <a:avLst/>
              <a:gdLst>
                <a:gd name="T0" fmla="*/ 2147483646 w 620"/>
                <a:gd name="T1" fmla="*/ 0 h 358"/>
                <a:gd name="T2" fmla="*/ 0 w 620"/>
                <a:gd name="T3" fmla="*/ 2147483646 h 358"/>
                <a:gd name="T4" fmla="*/ 2147483646 w 620"/>
                <a:gd name="T5" fmla="*/ 2147483646 h 358"/>
                <a:gd name="T6" fmla="*/ 2147483646 w 620"/>
                <a:gd name="T7" fmla="*/ 2147483646 h 358"/>
                <a:gd name="T8" fmla="*/ 0 w 620"/>
                <a:gd name="T9" fmla="*/ 2147483646 h 358"/>
                <a:gd name="T10" fmla="*/ 2147483646 w 620"/>
                <a:gd name="T11" fmla="*/ 0 h 358"/>
                <a:gd name="T12" fmla="*/ 2147483646 w 620"/>
                <a:gd name="T13" fmla="*/ 2147483646 h 358"/>
                <a:gd name="T14" fmla="*/ 2147483646 w 620"/>
                <a:gd name="T15" fmla="*/ 2147483646 h 358"/>
                <a:gd name="T16" fmla="*/ 2147483646 w 620"/>
                <a:gd name="T17" fmla="*/ 0 h 3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0" h="358">
                  <a:moveTo>
                    <a:pt x="288" y="0"/>
                  </a:moveTo>
                  <a:lnTo>
                    <a:pt x="0" y="166"/>
                  </a:lnTo>
                  <a:lnTo>
                    <a:pt x="332" y="358"/>
                  </a:lnTo>
                  <a:lnTo>
                    <a:pt x="0" y="166"/>
                  </a:lnTo>
                  <a:lnTo>
                    <a:pt x="288" y="0"/>
                  </a:lnTo>
                  <a:lnTo>
                    <a:pt x="620" y="192"/>
                  </a:lnTo>
                  <a:lnTo>
                    <a:pt x="2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 name="Freeform 272">
              <a:extLst>
                <a:ext uri="{FF2B5EF4-FFF2-40B4-BE49-F238E27FC236}">
                  <a16:creationId xmlns:a16="http://schemas.microsoft.com/office/drawing/2014/main" id="{8125ADE9-3356-4717-818A-A2418A9E5B6B}"/>
                </a:ext>
              </a:extLst>
            </p:cNvPr>
            <p:cNvSpPr>
              <a:spLocks/>
            </p:cNvSpPr>
            <p:nvPr/>
          </p:nvSpPr>
          <p:spPr bwMode="auto">
            <a:xfrm>
              <a:off x="15798800" y="4906963"/>
              <a:ext cx="1922463" cy="1079500"/>
            </a:xfrm>
            <a:custGeom>
              <a:avLst/>
              <a:gdLst>
                <a:gd name="T0" fmla="*/ 2147483646 w 620"/>
                <a:gd name="T1" fmla="*/ 0 h 358"/>
                <a:gd name="T2" fmla="*/ 0 w 620"/>
                <a:gd name="T3" fmla="*/ 2147483646 h 358"/>
                <a:gd name="T4" fmla="*/ 2147483646 w 620"/>
                <a:gd name="T5" fmla="*/ 2147483646 h 358"/>
                <a:gd name="T6" fmla="*/ 2147483646 w 620"/>
                <a:gd name="T7" fmla="*/ 2147483646 h 358"/>
                <a:gd name="T8" fmla="*/ 0 w 620"/>
                <a:gd name="T9" fmla="*/ 2147483646 h 358"/>
                <a:gd name="T10" fmla="*/ 2147483646 w 620"/>
                <a:gd name="T11" fmla="*/ 0 h 358"/>
                <a:gd name="T12" fmla="*/ 2147483646 w 620"/>
                <a:gd name="T13" fmla="*/ 2147483646 h 358"/>
                <a:gd name="T14" fmla="*/ 2147483646 w 620"/>
                <a:gd name="T15" fmla="*/ 2147483646 h 358"/>
                <a:gd name="T16" fmla="*/ 2147483646 w 620"/>
                <a:gd name="T17" fmla="*/ 0 h 3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0" h="358">
                  <a:moveTo>
                    <a:pt x="288" y="0"/>
                  </a:moveTo>
                  <a:lnTo>
                    <a:pt x="0" y="166"/>
                  </a:lnTo>
                  <a:lnTo>
                    <a:pt x="332" y="358"/>
                  </a:lnTo>
                  <a:lnTo>
                    <a:pt x="0" y="166"/>
                  </a:lnTo>
                  <a:lnTo>
                    <a:pt x="288" y="0"/>
                  </a:lnTo>
                  <a:lnTo>
                    <a:pt x="620" y="192"/>
                  </a:lnTo>
                  <a:lnTo>
                    <a:pt x="2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 name="Freeform 273">
              <a:extLst>
                <a:ext uri="{FF2B5EF4-FFF2-40B4-BE49-F238E27FC236}">
                  <a16:creationId xmlns:a16="http://schemas.microsoft.com/office/drawing/2014/main" id="{B1419540-5B78-4417-A99F-1C66FBCCC8C8}"/>
                </a:ext>
              </a:extLst>
            </p:cNvPr>
            <p:cNvSpPr>
              <a:spLocks/>
            </p:cNvSpPr>
            <p:nvPr/>
          </p:nvSpPr>
          <p:spPr bwMode="auto">
            <a:xfrm>
              <a:off x="15936913" y="4948238"/>
              <a:ext cx="919162" cy="511175"/>
            </a:xfrm>
            <a:custGeom>
              <a:avLst/>
              <a:gdLst>
                <a:gd name="T0" fmla="*/ 2147483646 w 296"/>
                <a:gd name="T1" fmla="*/ 0 h 170"/>
                <a:gd name="T2" fmla="*/ 0 w 296"/>
                <a:gd name="T3" fmla="*/ 2147483646 h 170"/>
                <a:gd name="T4" fmla="*/ 0 w 296"/>
                <a:gd name="T5" fmla="*/ 2147483646 h 170"/>
                <a:gd name="T6" fmla="*/ 0 w 296"/>
                <a:gd name="T7" fmla="*/ 2147483646 h 170"/>
                <a:gd name="T8" fmla="*/ 2147483646 w 296"/>
                <a:gd name="T9" fmla="*/ 2147483646 h 170"/>
                <a:gd name="T10" fmla="*/ 2147483646 w 296"/>
                <a:gd name="T11" fmla="*/ 2147483646 h 170"/>
                <a:gd name="T12" fmla="*/ 2147483646 w 296"/>
                <a:gd name="T13" fmla="*/ 2147483646 h 170"/>
                <a:gd name="T14" fmla="*/ 2147483646 w 296"/>
                <a:gd name="T15" fmla="*/ 2147483646 h 170"/>
                <a:gd name="T16" fmla="*/ 2147483646 w 296"/>
                <a:gd name="T17" fmla="*/ 0 h 1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6" h="170">
                  <a:moveTo>
                    <a:pt x="288" y="0"/>
                  </a:moveTo>
                  <a:lnTo>
                    <a:pt x="0" y="166"/>
                  </a:lnTo>
                  <a:lnTo>
                    <a:pt x="8" y="170"/>
                  </a:lnTo>
                  <a:lnTo>
                    <a:pt x="296" y="4"/>
                  </a:lnTo>
                  <a:lnTo>
                    <a:pt x="2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 name="Freeform 274">
              <a:extLst>
                <a:ext uri="{FF2B5EF4-FFF2-40B4-BE49-F238E27FC236}">
                  <a16:creationId xmlns:a16="http://schemas.microsoft.com/office/drawing/2014/main" id="{B0EC5B14-44DB-4793-B432-D46A7B39DD69}"/>
                </a:ext>
              </a:extLst>
            </p:cNvPr>
            <p:cNvSpPr>
              <a:spLocks/>
            </p:cNvSpPr>
            <p:nvPr/>
          </p:nvSpPr>
          <p:spPr bwMode="auto">
            <a:xfrm>
              <a:off x="15936913" y="4948238"/>
              <a:ext cx="919162" cy="511175"/>
            </a:xfrm>
            <a:custGeom>
              <a:avLst/>
              <a:gdLst>
                <a:gd name="T0" fmla="*/ 2147483646 w 296"/>
                <a:gd name="T1" fmla="*/ 0 h 170"/>
                <a:gd name="T2" fmla="*/ 0 w 296"/>
                <a:gd name="T3" fmla="*/ 2147483646 h 170"/>
                <a:gd name="T4" fmla="*/ 0 w 296"/>
                <a:gd name="T5" fmla="*/ 2147483646 h 170"/>
                <a:gd name="T6" fmla="*/ 0 w 296"/>
                <a:gd name="T7" fmla="*/ 2147483646 h 170"/>
                <a:gd name="T8" fmla="*/ 2147483646 w 296"/>
                <a:gd name="T9" fmla="*/ 2147483646 h 170"/>
                <a:gd name="T10" fmla="*/ 2147483646 w 296"/>
                <a:gd name="T11" fmla="*/ 2147483646 h 170"/>
                <a:gd name="T12" fmla="*/ 2147483646 w 296"/>
                <a:gd name="T13" fmla="*/ 2147483646 h 170"/>
                <a:gd name="T14" fmla="*/ 2147483646 w 296"/>
                <a:gd name="T15" fmla="*/ 2147483646 h 170"/>
                <a:gd name="T16" fmla="*/ 2147483646 w 296"/>
                <a:gd name="T17" fmla="*/ 0 h 1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6" h="170">
                  <a:moveTo>
                    <a:pt x="288" y="0"/>
                  </a:moveTo>
                  <a:lnTo>
                    <a:pt x="0" y="166"/>
                  </a:lnTo>
                  <a:lnTo>
                    <a:pt x="8" y="170"/>
                  </a:lnTo>
                  <a:lnTo>
                    <a:pt x="296" y="4"/>
                  </a:lnTo>
                  <a:lnTo>
                    <a:pt x="2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 name="Freeform 275">
              <a:extLst>
                <a:ext uri="{FF2B5EF4-FFF2-40B4-BE49-F238E27FC236}">
                  <a16:creationId xmlns:a16="http://schemas.microsoft.com/office/drawing/2014/main" id="{D96317D6-B2D9-4A41-9DF0-22AB660D7035}"/>
                </a:ext>
              </a:extLst>
            </p:cNvPr>
            <p:cNvSpPr>
              <a:spLocks/>
            </p:cNvSpPr>
            <p:nvPr/>
          </p:nvSpPr>
          <p:spPr bwMode="auto">
            <a:xfrm>
              <a:off x="16036925" y="5414963"/>
              <a:ext cx="46038" cy="44450"/>
            </a:xfrm>
            <a:custGeom>
              <a:avLst/>
              <a:gdLst>
                <a:gd name="T0" fmla="*/ 2147483646 w 8"/>
                <a:gd name="T1" fmla="*/ 0 h 4"/>
                <a:gd name="T2" fmla="*/ 0 w 8"/>
                <a:gd name="T3" fmla="*/ 2147483646 h 4"/>
                <a:gd name="T4" fmla="*/ 2147483646 w 8"/>
                <a:gd name="T5" fmla="*/ 0 h 4"/>
                <a:gd name="T6" fmla="*/ 2147483646 w 8"/>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4">
                  <a:moveTo>
                    <a:pt x="8" y="0"/>
                  </a:moveTo>
                  <a:lnTo>
                    <a:pt x="0" y="4"/>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 name="Freeform 276">
              <a:extLst>
                <a:ext uri="{FF2B5EF4-FFF2-40B4-BE49-F238E27FC236}">
                  <a16:creationId xmlns:a16="http://schemas.microsoft.com/office/drawing/2014/main" id="{9131628F-EA82-42EF-89A8-9FBDBFD0B4A9}"/>
                </a:ext>
              </a:extLst>
            </p:cNvPr>
            <p:cNvSpPr>
              <a:spLocks/>
            </p:cNvSpPr>
            <p:nvPr/>
          </p:nvSpPr>
          <p:spPr bwMode="auto">
            <a:xfrm>
              <a:off x="16036925" y="5414963"/>
              <a:ext cx="46038" cy="44450"/>
            </a:xfrm>
            <a:custGeom>
              <a:avLst/>
              <a:gdLst>
                <a:gd name="T0" fmla="*/ 2147483646 w 8"/>
                <a:gd name="T1" fmla="*/ 0 h 4"/>
                <a:gd name="T2" fmla="*/ 0 w 8"/>
                <a:gd name="T3" fmla="*/ 2147483646 h 4"/>
                <a:gd name="T4" fmla="*/ 2147483646 w 8"/>
                <a:gd name="T5" fmla="*/ 0 h 4"/>
                <a:gd name="T6" fmla="*/ 2147483646 w 8"/>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4">
                  <a:moveTo>
                    <a:pt x="8" y="0"/>
                  </a:moveTo>
                  <a:lnTo>
                    <a:pt x="0" y="4"/>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 name="Freeform 277">
              <a:extLst>
                <a:ext uri="{FF2B5EF4-FFF2-40B4-BE49-F238E27FC236}">
                  <a16:creationId xmlns:a16="http://schemas.microsoft.com/office/drawing/2014/main" id="{9EC32FC1-ECB5-4CF4-A745-C0B98DC3E22B}"/>
                </a:ext>
              </a:extLst>
            </p:cNvPr>
            <p:cNvSpPr>
              <a:spLocks/>
            </p:cNvSpPr>
            <p:nvPr/>
          </p:nvSpPr>
          <p:spPr bwMode="auto">
            <a:xfrm>
              <a:off x="16810038" y="4959350"/>
              <a:ext cx="46037" cy="46038"/>
            </a:xfrm>
            <a:custGeom>
              <a:avLst/>
              <a:gdLst>
                <a:gd name="T0" fmla="*/ 0 w 8"/>
                <a:gd name="T1" fmla="*/ 0 h 4"/>
                <a:gd name="T2" fmla="*/ 0 w 8"/>
                <a:gd name="T3" fmla="*/ 0 h 4"/>
                <a:gd name="T4" fmla="*/ 2147483646 w 8"/>
                <a:gd name="T5" fmla="*/ 2147483646 h 4"/>
                <a:gd name="T6" fmla="*/ 0 w 8"/>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4">
                  <a:moveTo>
                    <a:pt x="0" y="0"/>
                  </a:moveTo>
                  <a:lnTo>
                    <a:pt x="0" y="0"/>
                  </a:lnTo>
                  <a:lnTo>
                    <a:pt x="8"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 name="Freeform 278">
              <a:extLst>
                <a:ext uri="{FF2B5EF4-FFF2-40B4-BE49-F238E27FC236}">
                  <a16:creationId xmlns:a16="http://schemas.microsoft.com/office/drawing/2014/main" id="{83E95031-0915-4F64-B1C4-3C534C513889}"/>
                </a:ext>
              </a:extLst>
            </p:cNvPr>
            <p:cNvSpPr>
              <a:spLocks/>
            </p:cNvSpPr>
            <p:nvPr/>
          </p:nvSpPr>
          <p:spPr bwMode="auto">
            <a:xfrm>
              <a:off x="16810038" y="4959350"/>
              <a:ext cx="46037" cy="46038"/>
            </a:xfrm>
            <a:custGeom>
              <a:avLst/>
              <a:gdLst>
                <a:gd name="T0" fmla="*/ 0 w 8"/>
                <a:gd name="T1" fmla="*/ 0 h 4"/>
                <a:gd name="T2" fmla="*/ 0 w 8"/>
                <a:gd name="T3" fmla="*/ 0 h 4"/>
                <a:gd name="T4" fmla="*/ 2147483646 w 8"/>
                <a:gd name="T5" fmla="*/ 2147483646 h 4"/>
                <a:gd name="T6" fmla="*/ 0 w 8"/>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4">
                  <a:moveTo>
                    <a:pt x="0" y="0"/>
                  </a:moveTo>
                  <a:lnTo>
                    <a:pt x="0" y="0"/>
                  </a:lnTo>
                  <a:lnTo>
                    <a:pt x="8"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 name="Freeform 279">
              <a:extLst>
                <a:ext uri="{FF2B5EF4-FFF2-40B4-BE49-F238E27FC236}">
                  <a16:creationId xmlns:a16="http://schemas.microsoft.com/office/drawing/2014/main" id="{96E6072B-1BAF-4D5B-A4F3-23871F9CF6F5}"/>
                </a:ext>
              </a:extLst>
            </p:cNvPr>
            <p:cNvSpPr>
              <a:spLocks/>
            </p:cNvSpPr>
            <p:nvPr/>
          </p:nvSpPr>
          <p:spPr bwMode="auto">
            <a:xfrm>
              <a:off x="15916275" y="5407025"/>
              <a:ext cx="1054100" cy="590550"/>
            </a:xfrm>
            <a:custGeom>
              <a:avLst/>
              <a:gdLst>
                <a:gd name="T0" fmla="*/ 2147483646 w 340"/>
                <a:gd name="T1" fmla="*/ 0 h 196"/>
                <a:gd name="T2" fmla="*/ 2147483646 w 340"/>
                <a:gd name="T3" fmla="*/ 0 h 196"/>
                <a:gd name="T4" fmla="*/ 2147483646 w 340"/>
                <a:gd name="T5" fmla="*/ 0 h 196"/>
                <a:gd name="T6" fmla="*/ 0 w 340"/>
                <a:gd name="T7" fmla="*/ 2147483646 h 196"/>
                <a:gd name="T8" fmla="*/ 2147483646 w 340"/>
                <a:gd name="T9" fmla="*/ 2147483646 h 196"/>
                <a:gd name="T10" fmla="*/ 2147483646 w 340"/>
                <a:gd name="T11" fmla="*/ 2147483646 h 196"/>
                <a:gd name="T12" fmla="*/ 2147483646 w 340"/>
                <a:gd name="T13" fmla="*/ 2147483646 h 196"/>
                <a:gd name="T14" fmla="*/ 2147483646 w 340"/>
                <a:gd name="T15" fmla="*/ 2147483646 h 196"/>
                <a:gd name="T16" fmla="*/ 2147483646 w 340"/>
                <a:gd name="T17" fmla="*/ 0 h 1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0" h="196">
                  <a:moveTo>
                    <a:pt x="8" y="0"/>
                  </a:moveTo>
                  <a:lnTo>
                    <a:pt x="8" y="0"/>
                  </a:lnTo>
                  <a:lnTo>
                    <a:pt x="0" y="6"/>
                  </a:lnTo>
                  <a:lnTo>
                    <a:pt x="332" y="196"/>
                  </a:lnTo>
                  <a:lnTo>
                    <a:pt x="340" y="19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 name="Freeform 280">
              <a:extLst>
                <a:ext uri="{FF2B5EF4-FFF2-40B4-BE49-F238E27FC236}">
                  <a16:creationId xmlns:a16="http://schemas.microsoft.com/office/drawing/2014/main" id="{535D8DDF-0F22-4940-B47C-BAD3BE6581EC}"/>
                </a:ext>
              </a:extLst>
            </p:cNvPr>
            <p:cNvSpPr>
              <a:spLocks/>
            </p:cNvSpPr>
            <p:nvPr/>
          </p:nvSpPr>
          <p:spPr bwMode="auto">
            <a:xfrm>
              <a:off x="15916275" y="5407025"/>
              <a:ext cx="1054100" cy="590550"/>
            </a:xfrm>
            <a:custGeom>
              <a:avLst/>
              <a:gdLst>
                <a:gd name="T0" fmla="*/ 2147483646 w 340"/>
                <a:gd name="T1" fmla="*/ 0 h 196"/>
                <a:gd name="T2" fmla="*/ 2147483646 w 340"/>
                <a:gd name="T3" fmla="*/ 0 h 196"/>
                <a:gd name="T4" fmla="*/ 2147483646 w 340"/>
                <a:gd name="T5" fmla="*/ 0 h 196"/>
                <a:gd name="T6" fmla="*/ 0 w 340"/>
                <a:gd name="T7" fmla="*/ 2147483646 h 196"/>
                <a:gd name="T8" fmla="*/ 2147483646 w 340"/>
                <a:gd name="T9" fmla="*/ 2147483646 h 196"/>
                <a:gd name="T10" fmla="*/ 2147483646 w 340"/>
                <a:gd name="T11" fmla="*/ 2147483646 h 196"/>
                <a:gd name="T12" fmla="*/ 2147483646 w 340"/>
                <a:gd name="T13" fmla="*/ 2147483646 h 196"/>
                <a:gd name="T14" fmla="*/ 2147483646 w 340"/>
                <a:gd name="T15" fmla="*/ 2147483646 h 196"/>
                <a:gd name="T16" fmla="*/ 2147483646 w 340"/>
                <a:gd name="T17" fmla="*/ 0 h 1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0" h="196">
                  <a:moveTo>
                    <a:pt x="8" y="0"/>
                  </a:moveTo>
                  <a:lnTo>
                    <a:pt x="8" y="0"/>
                  </a:lnTo>
                  <a:lnTo>
                    <a:pt x="0" y="6"/>
                  </a:lnTo>
                  <a:lnTo>
                    <a:pt x="332" y="196"/>
                  </a:lnTo>
                  <a:lnTo>
                    <a:pt x="340" y="19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 name="Freeform 281">
              <a:extLst>
                <a:ext uri="{FF2B5EF4-FFF2-40B4-BE49-F238E27FC236}">
                  <a16:creationId xmlns:a16="http://schemas.microsoft.com/office/drawing/2014/main" id="{22884C39-804B-4AB7-99CD-F865FFB54405}"/>
                </a:ext>
              </a:extLst>
            </p:cNvPr>
            <p:cNvSpPr>
              <a:spLocks/>
            </p:cNvSpPr>
            <p:nvPr/>
          </p:nvSpPr>
          <p:spPr bwMode="auto">
            <a:xfrm>
              <a:off x="16057563" y="5430838"/>
              <a:ext cx="46037" cy="46037"/>
            </a:xfrm>
            <a:custGeom>
              <a:avLst/>
              <a:gdLst>
                <a:gd name="T0" fmla="*/ 2147483646 w 8"/>
                <a:gd name="T1" fmla="*/ 0 h 6"/>
                <a:gd name="T2" fmla="*/ 0 w 8"/>
                <a:gd name="T3" fmla="*/ 2147483646 h 6"/>
                <a:gd name="T4" fmla="*/ 0 w 8"/>
                <a:gd name="T5" fmla="*/ 2147483646 h 6"/>
                <a:gd name="T6" fmla="*/ 2147483646 w 8"/>
                <a:gd name="T7" fmla="*/ 0 h 6"/>
                <a:gd name="T8" fmla="*/ 2147483646 w 8"/>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8" y="0"/>
                  </a:moveTo>
                  <a:lnTo>
                    <a:pt x="0" y="6"/>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 name="Freeform 282">
              <a:extLst>
                <a:ext uri="{FF2B5EF4-FFF2-40B4-BE49-F238E27FC236}">
                  <a16:creationId xmlns:a16="http://schemas.microsoft.com/office/drawing/2014/main" id="{BDEB3824-C2DA-44E1-BB91-1661DC013131}"/>
                </a:ext>
              </a:extLst>
            </p:cNvPr>
            <p:cNvSpPr>
              <a:spLocks/>
            </p:cNvSpPr>
            <p:nvPr/>
          </p:nvSpPr>
          <p:spPr bwMode="auto">
            <a:xfrm>
              <a:off x="16057563" y="5430838"/>
              <a:ext cx="46037" cy="46037"/>
            </a:xfrm>
            <a:custGeom>
              <a:avLst/>
              <a:gdLst>
                <a:gd name="T0" fmla="*/ 2147483646 w 8"/>
                <a:gd name="T1" fmla="*/ 0 h 6"/>
                <a:gd name="T2" fmla="*/ 0 w 8"/>
                <a:gd name="T3" fmla="*/ 2147483646 h 6"/>
                <a:gd name="T4" fmla="*/ 0 w 8"/>
                <a:gd name="T5" fmla="*/ 2147483646 h 6"/>
                <a:gd name="T6" fmla="*/ 2147483646 w 8"/>
                <a:gd name="T7" fmla="*/ 0 h 6"/>
                <a:gd name="T8" fmla="*/ 2147483646 w 8"/>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8" y="0"/>
                  </a:moveTo>
                  <a:lnTo>
                    <a:pt x="0" y="6"/>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 name="Freeform 283">
              <a:extLst>
                <a:ext uri="{FF2B5EF4-FFF2-40B4-BE49-F238E27FC236}">
                  <a16:creationId xmlns:a16="http://schemas.microsoft.com/office/drawing/2014/main" id="{E58C72DA-9746-46B5-92C8-3C810D059FFC}"/>
                </a:ext>
              </a:extLst>
            </p:cNvPr>
            <p:cNvSpPr>
              <a:spLocks/>
            </p:cNvSpPr>
            <p:nvPr/>
          </p:nvSpPr>
          <p:spPr bwMode="auto">
            <a:xfrm>
              <a:off x="16057563" y="5414963"/>
              <a:ext cx="46037" cy="44450"/>
            </a:xfrm>
            <a:custGeom>
              <a:avLst/>
              <a:gdLst>
                <a:gd name="T0" fmla="*/ 0 w 8"/>
                <a:gd name="T1" fmla="*/ 0 h 4"/>
                <a:gd name="T2" fmla="*/ 0 w 8"/>
                <a:gd name="T3" fmla="*/ 0 h 4"/>
                <a:gd name="T4" fmla="*/ 2147483646 w 8"/>
                <a:gd name="T5" fmla="*/ 2147483646 h 4"/>
                <a:gd name="T6" fmla="*/ 2147483646 w 8"/>
                <a:gd name="T7" fmla="*/ 2147483646 h 4"/>
                <a:gd name="T8" fmla="*/ 2147483646 w 8"/>
                <a:gd name="T9" fmla="*/ 2147483646 h 4"/>
                <a:gd name="T10" fmla="*/ 0 w 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
                  <a:moveTo>
                    <a:pt x="0" y="0"/>
                  </a:moveTo>
                  <a:lnTo>
                    <a:pt x="0" y="0"/>
                  </a:lnTo>
                  <a:lnTo>
                    <a:pt x="2" y="2"/>
                  </a:lnTo>
                  <a:lnTo>
                    <a:pt x="8"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 name="Freeform 284">
              <a:extLst>
                <a:ext uri="{FF2B5EF4-FFF2-40B4-BE49-F238E27FC236}">
                  <a16:creationId xmlns:a16="http://schemas.microsoft.com/office/drawing/2014/main" id="{3A4EA23F-EF10-445F-810F-D0E22C293453}"/>
                </a:ext>
              </a:extLst>
            </p:cNvPr>
            <p:cNvSpPr>
              <a:spLocks/>
            </p:cNvSpPr>
            <p:nvPr/>
          </p:nvSpPr>
          <p:spPr bwMode="auto">
            <a:xfrm>
              <a:off x="16057563" y="5414963"/>
              <a:ext cx="46037" cy="44450"/>
            </a:xfrm>
            <a:custGeom>
              <a:avLst/>
              <a:gdLst>
                <a:gd name="T0" fmla="*/ 0 w 8"/>
                <a:gd name="T1" fmla="*/ 0 h 4"/>
                <a:gd name="T2" fmla="*/ 0 w 8"/>
                <a:gd name="T3" fmla="*/ 0 h 4"/>
                <a:gd name="T4" fmla="*/ 2147483646 w 8"/>
                <a:gd name="T5" fmla="*/ 2147483646 h 4"/>
                <a:gd name="T6" fmla="*/ 2147483646 w 8"/>
                <a:gd name="T7" fmla="*/ 2147483646 h 4"/>
                <a:gd name="T8" fmla="*/ 2147483646 w 8"/>
                <a:gd name="T9" fmla="*/ 2147483646 h 4"/>
                <a:gd name="T10" fmla="*/ 0 w 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
                  <a:moveTo>
                    <a:pt x="0" y="0"/>
                  </a:moveTo>
                  <a:lnTo>
                    <a:pt x="0" y="0"/>
                  </a:lnTo>
                  <a:lnTo>
                    <a:pt x="2" y="2"/>
                  </a:lnTo>
                  <a:lnTo>
                    <a:pt x="8"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 name="Freeform 285">
              <a:extLst>
                <a:ext uri="{FF2B5EF4-FFF2-40B4-BE49-F238E27FC236}">
                  <a16:creationId xmlns:a16="http://schemas.microsoft.com/office/drawing/2014/main" id="{AACD7C0A-7A51-4875-B124-3F35447E950D}"/>
                </a:ext>
              </a:extLst>
            </p:cNvPr>
            <p:cNvSpPr>
              <a:spLocks noEditPoints="1"/>
            </p:cNvSpPr>
            <p:nvPr/>
          </p:nvSpPr>
          <p:spPr bwMode="auto">
            <a:xfrm>
              <a:off x="16054388" y="5430838"/>
              <a:ext cx="49212" cy="46037"/>
            </a:xfrm>
            <a:custGeom>
              <a:avLst/>
              <a:gdLst>
                <a:gd name="T0" fmla="*/ 2147483646 w 16"/>
                <a:gd name="T1" fmla="*/ 2147483646 h 10"/>
                <a:gd name="T2" fmla="*/ 2147483646 w 16"/>
                <a:gd name="T3" fmla="*/ 2147483646 h 10"/>
                <a:gd name="T4" fmla="*/ 2147483646 w 16"/>
                <a:gd name="T5" fmla="*/ 2147483646 h 10"/>
                <a:gd name="T6" fmla="*/ 2147483646 w 16"/>
                <a:gd name="T7" fmla="*/ 2147483646 h 10"/>
                <a:gd name="T8" fmla="*/ 2147483646 w 16"/>
                <a:gd name="T9" fmla="*/ 2147483646 h 10"/>
                <a:gd name="T10" fmla="*/ 2147483646 w 16"/>
                <a:gd name="T11" fmla="*/ 0 h 10"/>
                <a:gd name="T12" fmla="*/ 0 w 16"/>
                <a:gd name="T13" fmla="*/ 2147483646 h 10"/>
                <a:gd name="T14" fmla="*/ 2147483646 w 16"/>
                <a:gd name="T15" fmla="*/ 2147483646 h 10"/>
                <a:gd name="T16" fmla="*/ 2147483646 w 16"/>
                <a:gd name="T17" fmla="*/ 2147483646 h 10"/>
                <a:gd name="T18" fmla="*/ 2147483646 w 16"/>
                <a:gd name="T19" fmla="*/ 2147483646 h 10"/>
                <a:gd name="T20" fmla="*/ 2147483646 w 1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0">
                  <a:moveTo>
                    <a:pt x="8" y="4"/>
                  </a:moveTo>
                  <a:lnTo>
                    <a:pt x="10" y="2"/>
                  </a:lnTo>
                  <a:lnTo>
                    <a:pt x="8" y="4"/>
                  </a:lnTo>
                  <a:lnTo>
                    <a:pt x="6" y="2"/>
                  </a:lnTo>
                  <a:lnTo>
                    <a:pt x="8" y="4"/>
                  </a:lnTo>
                  <a:close/>
                  <a:moveTo>
                    <a:pt x="8" y="0"/>
                  </a:moveTo>
                  <a:lnTo>
                    <a:pt x="0" y="4"/>
                  </a:lnTo>
                  <a:lnTo>
                    <a:pt x="8" y="10"/>
                  </a:lnTo>
                  <a:lnTo>
                    <a:pt x="16" y="4"/>
                  </a:lnTo>
                  <a:lnTo>
                    <a:pt x="10"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 name="Freeform 286">
              <a:extLst>
                <a:ext uri="{FF2B5EF4-FFF2-40B4-BE49-F238E27FC236}">
                  <a16:creationId xmlns:a16="http://schemas.microsoft.com/office/drawing/2014/main" id="{809A1063-9445-4F3F-AB5B-C48E1FE06831}"/>
                </a:ext>
              </a:extLst>
            </p:cNvPr>
            <p:cNvSpPr>
              <a:spLocks/>
            </p:cNvSpPr>
            <p:nvPr/>
          </p:nvSpPr>
          <p:spPr bwMode="auto">
            <a:xfrm>
              <a:off x="16043275" y="5414963"/>
              <a:ext cx="44450" cy="44450"/>
            </a:xfrm>
            <a:custGeom>
              <a:avLst/>
              <a:gdLst>
                <a:gd name="T0" fmla="*/ 2147483646 w 4"/>
                <a:gd name="T1" fmla="*/ 2147483646 h 2"/>
                <a:gd name="T2" fmla="*/ 2147483646 w 4"/>
                <a:gd name="T3" fmla="*/ 0 h 2"/>
                <a:gd name="T4" fmla="*/ 2147483646 w 4"/>
                <a:gd name="T5" fmla="*/ 2147483646 h 2"/>
                <a:gd name="T6" fmla="*/ 0 w 4"/>
                <a:gd name="T7" fmla="*/ 0 h 2"/>
                <a:gd name="T8" fmla="*/ 2147483646 w 4"/>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2">
                  <a:moveTo>
                    <a:pt x="2" y="2"/>
                  </a:moveTo>
                  <a:lnTo>
                    <a:pt x="4" y="0"/>
                  </a:lnTo>
                  <a:lnTo>
                    <a:pt x="2" y="2"/>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 name="Freeform 287">
              <a:extLst>
                <a:ext uri="{FF2B5EF4-FFF2-40B4-BE49-F238E27FC236}">
                  <a16:creationId xmlns:a16="http://schemas.microsoft.com/office/drawing/2014/main" id="{F9E8D627-1AA6-4592-B631-F0E32603CD28}"/>
                </a:ext>
              </a:extLst>
            </p:cNvPr>
            <p:cNvSpPr>
              <a:spLocks/>
            </p:cNvSpPr>
            <p:nvPr/>
          </p:nvSpPr>
          <p:spPr bwMode="auto">
            <a:xfrm>
              <a:off x="16054388" y="5430838"/>
              <a:ext cx="49212" cy="46037"/>
            </a:xfrm>
            <a:custGeom>
              <a:avLst/>
              <a:gdLst>
                <a:gd name="T0" fmla="*/ 2147483646 w 16"/>
                <a:gd name="T1" fmla="*/ 0 h 10"/>
                <a:gd name="T2" fmla="*/ 0 w 16"/>
                <a:gd name="T3" fmla="*/ 2147483646 h 10"/>
                <a:gd name="T4" fmla="*/ 2147483646 w 16"/>
                <a:gd name="T5" fmla="*/ 2147483646 h 10"/>
                <a:gd name="T6" fmla="*/ 2147483646 w 16"/>
                <a:gd name="T7" fmla="*/ 2147483646 h 10"/>
                <a:gd name="T8" fmla="*/ 2147483646 w 16"/>
                <a:gd name="T9" fmla="*/ 2147483646 h 10"/>
                <a:gd name="T10" fmla="*/ 2147483646 w 16"/>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0">
                  <a:moveTo>
                    <a:pt x="8" y="0"/>
                  </a:moveTo>
                  <a:lnTo>
                    <a:pt x="0" y="4"/>
                  </a:lnTo>
                  <a:lnTo>
                    <a:pt x="8" y="10"/>
                  </a:lnTo>
                  <a:lnTo>
                    <a:pt x="16" y="4"/>
                  </a:lnTo>
                  <a:lnTo>
                    <a:pt x="10" y="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 name="Freeform 289">
              <a:extLst>
                <a:ext uri="{FF2B5EF4-FFF2-40B4-BE49-F238E27FC236}">
                  <a16:creationId xmlns:a16="http://schemas.microsoft.com/office/drawing/2014/main" id="{5983BDBF-5FFE-4EA5-B50E-37D7C2293F48}"/>
                </a:ext>
              </a:extLst>
            </p:cNvPr>
            <p:cNvSpPr>
              <a:spLocks/>
            </p:cNvSpPr>
            <p:nvPr/>
          </p:nvSpPr>
          <p:spPr bwMode="auto">
            <a:xfrm>
              <a:off x="16565563" y="4441825"/>
              <a:ext cx="1922462" cy="1077913"/>
            </a:xfrm>
            <a:custGeom>
              <a:avLst/>
              <a:gdLst>
                <a:gd name="T0" fmla="*/ 2147483646 w 620"/>
                <a:gd name="T1" fmla="*/ 0 h 358"/>
                <a:gd name="T2" fmla="*/ 2147483646 w 620"/>
                <a:gd name="T3" fmla="*/ 2147483646 h 358"/>
                <a:gd name="T4" fmla="*/ 0 w 620"/>
                <a:gd name="T5" fmla="*/ 2147483646 h 358"/>
                <a:gd name="T6" fmla="*/ 2147483646 w 620"/>
                <a:gd name="T7" fmla="*/ 2147483646 h 358"/>
                <a:gd name="T8" fmla="*/ 2147483646 w 620"/>
                <a:gd name="T9" fmla="*/ 2147483646 h 358"/>
                <a:gd name="T10" fmla="*/ 2147483646 w 620"/>
                <a:gd name="T11" fmla="*/ 0 h 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0" h="358">
                  <a:moveTo>
                    <a:pt x="288" y="0"/>
                  </a:moveTo>
                  <a:lnTo>
                    <a:pt x="4" y="164"/>
                  </a:lnTo>
                  <a:lnTo>
                    <a:pt x="0" y="166"/>
                  </a:lnTo>
                  <a:lnTo>
                    <a:pt x="334" y="358"/>
                  </a:lnTo>
                  <a:lnTo>
                    <a:pt x="620" y="192"/>
                  </a:lnTo>
                  <a:lnTo>
                    <a:pt x="2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 name="Freeform 290">
              <a:extLst>
                <a:ext uri="{FF2B5EF4-FFF2-40B4-BE49-F238E27FC236}">
                  <a16:creationId xmlns:a16="http://schemas.microsoft.com/office/drawing/2014/main" id="{F47D283C-F320-485B-BD9C-A6BCF0C5629E}"/>
                </a:ext>
              </a:extLst>
            </p:cNvPr>
            <p:cNvSpPr>
              <a:spLocks/>
            </p:cNvSpPr>
            <p:nvPr/>
          </p:nvSpPr>
          <p:spPr bwMode="auto">
            <a:xfrm>
              <a:off x="16741775" y="4494213"/>
              <a:ext cx="881063" cy="495300"/>
            </a:xfrm>
            <a:custGeom>
              <a:avLst/>
              <a:gdLst>
                <a:gd name="T0" fmla="*/ 2147483646 w 284"/>
                <a:gd name="T1" fmla="*/ 0 h 164"/>
                <a:gd name="T2" fmla="*/ 0 w 284"/>
                <a:gd name="T3" fmla="*/ 2147483646 h 164"/>
                <a:gd name="T4" fmla="*/ 2147483646 w 284"/>
                <a:gd name="T5" fmla="*/ 0 h 164"/>
                <a:gd name="T6" fmla="*/ 2147483646 w 284"/>
                <a:gd name="T7" fmla="*/ 0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4" h="164">
                  <a:moveTo>
                    <a:pt x="284" y="0"/>
                  </a:moveTo>
                  <a:lnTo>
                    <a:pt x="0" y="164"/>
                  </a:lnTo>
                  <a:lnTo>
                    <a:pt x="284" y="0"/>
                  </a:lnTo>
                  <a:close/>
                </a:path>
              </a:pathLst>
            </a:custGeom>
            <a:solidFill>
              <a:srgbClr val="D5D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 name="Freeform 291">
              <a:extLst>
                <a:ext uri="{FF2B5EF4-FFF2-40B4-BE49-F238E27FC236}">
                  <a16:creationId xmlns:a16="http://schemas.microsoft.com/office/drawing/2014/main" id="{545CEB54-7614-4B72-A324-31E702AA4BD5}"/>
                </a:ext>
              </a:extLst>
            </p:cNvPr>
            <p:cNvSpPr>
              <a:spLocks/>
            </p:cNvSpPr>
            <p:nvPr/>
          </p:nvSpPr>
          <p:spPr bwMode="auto">
            <a:xfrm>
              <a:off x="16741775" y="4494213"/>
              <a:ext cx="881063" cy="495300"/>
            </a:xfrm>
            <a:custGeom>
              <a:avLst/>
              <a:gdLst>
                <a:gd name="T0" fmla="*/ 2147483646 w 284"/>
                <a:gd name="T1" fmla="*/ 0 h 164"/>
                <a:gd name="T2" fmla="*/ 0 w 284"/>
                <a:gd name="T3" fmla="*/ 2147483646 h 164"/>
                <a:gd name="T4" fmla="*/ 2147483646 w 284"/>
                <a:gd name="T5" fmla="*/ 0 h 164"/>
                <a:gd name="T6" fmla="*/ 2147483646 w 284"/>
                <a:gd name="T7" fmla="*/ 0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4" h="164">
                  <a:moveTo>
                    <a:pt x="284" y="0"/>
                  </a:moveTo>
                  <a:lnTo>
                    <a:pt x="0" y="164"/>
                  </a:lnTo>
                  <a:lnTo>
                    <a:pt x="2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 name="Freeform 292">
              <a:extLst>
                <a:ext uri="{FF2B5EF4-FFF2-40B4-BE49-F238E27FC236}">
                  <a16:creationId xmlns:a16="http://schemas.microsoft.com/office/drawing/2014/main" id="{BADD1950-87D2-40AB-93D7-1AB0820F628B}"/>
                </a:ext>
              </a:extLst>
            </p:cNvPr>
            <p:cNvSpPr>
              <a:spLocks/>
            </p:cNvSpPr>
            <p:nvPr/>
          </p:nvSpPr>
          <p:spPr bwMode="auto">
            <a:xfrm>
              <a:off x="16562388" y="4418013"/>
              <a:ext cx="1947862" cy="1101725"/>
            </a:xfrm>
            <a:custGeom>
              <a:avLst/>
              <a:gdLst>
                <a:gd name="T0" fmla="*/ 2147483646 w 628"/>
                <a:gd name="T1" fmla="*/ 0 h 366"/>
                <a:gd name="T2" fmla="*/ 2147483646 w 628"/>
                <a:gd name="T3" fmla="*/ 0 h 366"/>
                <a:gd name="T4" fmla="*/ 2147483646 w 628"/>
                <a:gd name="T5" fmla="*/ 2147483646 h 366"/>
                <a:gd name="T6" fmla="*/ 2147483646 w 628"/>
                <a:gd name="T7" fmla="*/ 2147483646 h 366"/>
                <a:gd name="T8" fmla="*/ 2147483646 w 628"/>
                <a:gd name="T9" fmla="*/ 2147483646 h 366"/>
                <a:gd name="T10" fmla="*/ 2147483646 w 628"/>
                <a:gd name="T11" fmla="*/ 2147483646 h 366"/>
                <a:gd name="T12" fmla="*/ 2147483646 w 628"/>
                <a:gd name="T13" fmla="*/ 2147483646 h 366"/>
                <a:gd name="T14" fmla="*/ 0 w 628"/>
                <a:gd name="T15" fmla="*/ 2147483646 h 366"/>
                <a:gd name="T16" fmla="*/ 2147483646 w 628"/>
                <a:gd name="T17" fmla="*/ 2147483646 h 366"/>
                <a:gd name="T18" fmla="*/ 0 w 628"/>
                <a:gd name="T19" fmla="*/ 2147483646 h 366"/>
                <a:gd name="T20" fmla="*/ 2147483646 w 628"/>
                <a:gd name="T21" fmla="*/ 2147483646 h 366"/>
                <a:gd name="T22" fmla="*/ 2147483646 w 628"/>
                <a:gd name="T23" fmla="*/ 2147483646 h 366"/>
                <a:gd name="T24" fmla="*/ 2147483646 w 628"/>
                <a:gd name="T25" fmla="*/ 2147483646 h 366"/>
                <a:gd name="T26" fmla="*/ 2147483646 w 628"/>
                <a:gd name="T27" fmla="*/ 2147483646 h 366"/>
                <a:gd name="T28" fmla="*/ 2147483646 w 628"/>
                <a:gd name="T29" fmla="*/ 2147483646 h 366"/>
                <a:gd name="T30" fmla="*/ 2147483646 w 628"/>
                <a:gd name="T31" fmla="*/ 0 h 3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8" h="366">
                  <a:moveTo>
                    <a:pt x="288" y="0"/>
                  </a:moveTo>
                  <a:lnTo>
                    <a:pt x="288" y="0"/>
                  </a:lnTo>
                  <a:lnTo>
                    <a:pt x="290" y="2"/>
                  </a:lnTo>
                  <a:lnTo>
                    <a:pt x="296" y="4"/>
                  </a:lnTo>
                  <a:lnTo>
                    <a:pt x="288" y="8"/>
                  </a:lnTo>
                  <a:lnTo>
                    <a:pt x="620" y="200"/>
                  </a:lnTo>
                  <a:lnTo>
                    <a:pt x="334" y="366"/>
                  </a:lnTo>
                  <a:lnTo>
                    <a:pt x="0" y="174"/>
                  </a:lnTo>
                  <a:lnTo>
                    <a:pt x="4" y="172"/>
                  </a:lnTo>
                  <a:lnTo>
                    <a:pt x="0" y="174"/>
                  </a:lnTo>
                  <a:lnTo>
                    <a:pt x="334" y="366"/>
                  </a:lnTo>
                  <a:lnTo>
                    <a:pt x="626" y="198"/>
                  </a:lnTo>
                  <a:lnTo>
                    <a:pt x="628" y="196"/>
                  </a:lnTo>
                  <a:lnTo>
                    <a:pt x="2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 name="Freeform 293">
              <a:extLst>
                <a:ext uri="{FF2B5EF4-FFF2-40B4-BE49-F238E27FC236}">
                  <a16:creationId xmlns:a16="http://schemas.microsoft.com/office/drawing/2014/main" id="{0A10E091-92AF-4897-A19B-79995167FD82}"/>
                </a:ext>
              </a:extLst>
            </p:cNvPr>
            <p:cNvSpPr>
              <a:spLocks/>
            </p:cNvSpPr>
            <p:nvPr/>
          </p:nvSpPr>
          <p:spPr bwMode="auto">
            <a:xfrm>
              <a:off x="16562388" y="4418013"/>
              <a:ext cx="1947862" cy="1101725"/>
            </a:xfrm>
            <a:custGeom>
              <a:avLst/>
              <a:gdLst>
                <a:gd name="T0" fmla="*/ 2147483646 w 628"/>
                <a:gd name="T1" fmla="*/ 0 h 366"/>
                <a:gd name="T2" fmla="*/ 2147483646 w 628"/>
                <a:gd name="T3" fmla="*/ 0 h 366"/>
                <a:gd name="T4" fmla="*/ 2147483646 w 628"/>
                <a:gd name="T5" fmla="*/ 2147483646 h 366"/>
                <a:gd name="T6" fmla="*/ 2147483646 w 628"/>
                <a:gd name="T7" fmla="*/ 2147483646 h 366"/>
                <a:gd name="T8" fmla="*/ 2147483646 w 628"/>
                <a:gd name="T9" fmla="*/ 2147483646 h 366"/>
                <a:gd name="T10" fmla="*/ 2147483646 w 628"/>
                <a:gd name="T11" fmla="*/ 2147483646 h 366"/>
                <a:gd name="T12" fmla="*/ 2147483646 w 628"/>
                <a:gd name="T13" fmla="*/ 2147483646 h 366"/>
                <a:gd name="T14" fmla="*/ 0 w 628"/>
                <a:gd name="T15" fmla="*/ 2147483646 h 366"/>
                <a:gd name="T16" fmla="*/ 2147483646 w 628"/>
                <a:gd name="T17" fmla="*/ 2147483646 h 366"/>
                <a:gd name="T18" fmla="*/ 0 w 628"/>
                <a:gd name="T19" fmla="*/ 2147483646 h 366"/>
                <a:gd name="T20" fmla="*/ 2147483646 w 628"/>
                <a:gd name="T21" fmla="*/ 2147483646 h 366"/>
                <a:gd name="T22" fmla="*/ 2147483646 w 628"/>
                <a:gd name="T23" fmla="*/ 2147483646 h 366"/>
                <a:gd name="T24" fmla="*/ 2147483646 w 628"/>
                <a:gd name="T25" fmla="*/ 2147483646 h 366"/>
                <a:gd name="T26" fmla="*/ 2147483646 w 628"/>
                <a:gd name="T27" fmla="*/ 2147483646 h 366"/>
                <a:gd name="T28" fmla="*/ 2147483646 w 628"/>
                <a:gd name="T29" fmla="*/ 2147483646 h 366"/>
                <a:gd name="T30" fmla="*/ 2147483646 w 628"/>
                <a:gd name="T31" fmla="*/ 0 h 3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8" h="366">
                  <a:moveTo>
                    <a:pt x="288" y="0"/>
                  </a:moveTo>
                  <a:lnTo>
                    <a:pt x="288" y="0"/>
                  </a:lnTo>
                  <a:lnTo>
                    <a:pt x="290" y="2"/>
                  </a:lnTo>
                  <a:lnTo>
                    <a:pt x="296" y="4"/>
                  </a:lnTo>
                  <a:lnTo>
                    <a:pt x="288" y="8"/>
                  </a:lnTo>
                  <a:lnTo>
                    <a:pt x="620" y="200"/>
                  </a:lnTo>
                  <a:lnTo>
                    <a:pt x="334" y="366"/>
                  </a:lnTo>
                  <a:lnTo>
                    <a:pt x="0" y="174"/>
                  </a:lnTo>
                  <a:lnTo>
                    <a:pt x="4" y="172"/>
                  </a:lnTo>
                  <a:lnTo>
                    <a:pt x="0" y="174"/>
                  </a:lnTo>
                  <a:lnTo>
                    <a:pt x="334" y="366"/>
                  </a:lnTo>
                  <a:lnTo>
                    <a:pt x="626" y="198"/>
                  </a:lnTo>
                  <a:lnTo>
                    <a:pt x="628" y="196"/>
                  </a:lnTo>
                  <a:lnTo>
                    <a:pt x="2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 name="Freeform 294">
              <a:extLst>
                <a:ext uri="{FF2B5EF4-FFF2-40B4-BE49-F238E27FC236}">
                  <a16:creationId xmlns:a16="http://schemas.microsoft.com/office/drawing/2014/main" id="{76BA5276-A916-42FE-9BB1-03D477F7D35D}"/>
                </a:ext>
              </a:extLst>
            </p:cNvPr>
            <p:cNvSpPr>
              <a:spLocks/>
            </p:cNvSpPr>
            <p:nvPr/>
          </p:nvSpPr>
          <p:spPr bwMode="auto">
            <a:xfrm>
              <a:off x="16714788" y="4483100"/>
              <a:ext cx="887412" cy="500063"/>
            </a:xfrm>
            <a:custGeom>
              <a:avLst/>
              <a:gdLst>
                <a:gd name="T0" fmla="*/ 2147483646 w 286"/>
                <a:gd name="T1" fmla="*/ 0 h 166"/>
                <a:gd name="T2" fmla="*/ 0 w 286"/>
                <a:gd name="T3" fmla="*/ 2147483646 h 166"/>
                <a:gd name="T4" fmla="*/ 2147483646 w 286"/>
                <a:gd name="T5" fmla="*/ 0 h 166"/>
                <a:gd name="T6" fmla="*/ 2147483646 w 286"/>
                <a:gd name="T7" fmla="*/ 0 h 1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 h="166">
                  <a:moveTo>
                    <a:pt x="286" y="0"/>
                  </a:moveTo>
                  <a:lnTo>
                    <a:pt x="0" y="166"/>
                  </a:lnTo>
                  <a:lnTo>
                    <a:pt x="286" y="0"/>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 name="Freeform 295">
              <a:extLst>
                <a:ext uri="{FF2B5EF4-FFF2-40B4-BE49-F238E27FC236}">
                  <a16:creationId xmlns:a16="http://schemas.microsoft.com/office/drawing/2014/main" id="{8A764776-90D9-4992-AFE6-00601B5ECE54}"/>
                </a:ext>
              </a:extLst>
            </p:cNvPr>
            <p:cNvSpPr>
              <a:spLocks/>
            </p:cNvSpPr>
            <p:nvPr/>
          </p:nvSpPr>
          <p:spPr bwMode="auto">
            <a:xfrm>
              <a:off x="16714788" y="4483100"/>
              <a:ext cx="887412" cy="500063"/>
            </a:xfrm>
            <a:custGeom>
              <a:avLst/>
              <a:gdLst>
                <a:gd name="T0" fmla="*/ 2147483646 w 286"/>
                <a:gd name="T1" fmla="*/ 0 h 166"/>
                <a:gd name="T2" fmla="*/ 0 w 286"/>
                <a:gd name="T3" fmla="*/ 2147483646 h 166"/>
                <a:gd name="T4" fmla="*/ 2147483646 w 286"/>
                <a:gd name="T5" fmla="*/ 0 h 166"/>
                <a:gd name="T6" fmla="*/ 2147483646 w 286"/>
                <a:gd name="T7" fmla="*/ 0 h 1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 h="166">
                  <a:moveTo>
                    <a:pt x="286" y="0"/>
                  </a:moveTo>
                  <a:lnTo>
                    <a:pt x="0" y="166"/>
                  </a:lnTo>
                  <a:lnTo>
                    <a:pt x="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 name="Freeform 296">
              <a:extLst>
                <a:ext uri="{FF2B5EF4-FFF2-40B4-BE49-F238E27FC236}">
                  <a16:creationId xmlns:a16="http://schemas.microsoft.com/office/drawing/2014/main" id="{38988C4B-D821-418F-90D5-7E5F809652E7}"/>
                </a:ext>
              </a:extLst>
            </p:cNvPr>
            <p:cNvSpPr>
              <a:spLocks noEditPoints="1"/>
            </p:cNvSpPr>
            <p:nvPr/>
          </p:nvSpPr>
          <p:spPr bwMode="auto">
            <a:xfrm>
              <a:off x="16706850" y="4470400"/>
              <a:ext cx="936625" cy="523875"/>
            </a:xfrm>
            <a:custGeom>
              <a:avLst/>
              <a:gdLst>
                <a:gd name="T0" fmla="*/ 2147483646 w 302"/>
                <a:gd name="T1" fmla="*/ 2147483646 h 174"/>
                <a:gd name="T2" fmla="*/ 2147483646 w 302"/>
                <a:gd name="T3" fmla="*/ 2147483646 h 174"/>
                <a:gd name="T4" fmla="*/ 2147483646 w 302"/>
                <a:gd name="T5" fmla="*/ 2147483646 h 174"/>
                <a:gd name="T6" fmla="*/ 2147483646 w 302"/>
                <a:gd name="T7" fmla="*/ 2147483646 h 174"/>
                <a:gd name="T8" fmla="*/ 2147483646 w 302"/>
                <a:gd name="T9" fmla="*/ 2147483646 h 174"/>
                <a:gd name="T10" fmla="*/ 2147483646 w 302"/>
                <a:gd name="T11" fmla="*/ 0 h 174"/>
                <a:gd name="T12" fmla="*/ 2147483646 w 302"/>
                <a:gd name="T13" fmla="*/ 2147483646 h 174"/>
                <a:gd name="T14" fmla="*/ 2147483646 w 302"/>
                <a:gd name="T15" fmla="*/ 2147483646 h 174"/>
                <a:gd name="T16" fmla="*/ 0 w 302"/>
                <a:gd name="T17" fmla="*/ 2147483646 h 174"/>
                <a:gd name="T18" fmla="*/ 0 w 302"/>
                <a:gd name="T19" fmla="*/ 2147483646 h 174"/>
                <a:gd name="T20" fmla="*/ 0 w 302"/>
                <a:gd name="T21" fmla="*/ 2147483646 h 174"/>
                <a:gd name="T22" fmla="*/ 0 w 302"/>
                <a:gd name="T23" fmla="*/ 2147483646 h 174"/>
                <a:gd name="T24" fmla="*/ 2147483646 w 302"/>
                <a:gd name="T25" fmla="*/ 2147483646 h 174"/>
                <a:gd name="T26" fmla="*/ 2147483646 w 302"/>
                <a:gd name="T27" fmla="*/ 2147483646 h 174"/>
                <a:gd name="T28" fmla="*/ 2147483646 w 302"/>
                <a:gd name="T29" fmla="*/ 2147483646 h 174"/>
                <a:gd name="T30" fmla="*/ 2147483646 w 302"/>
                <a:gd name="T31" fmla="*/ 2147483646 h 174"/>
                <a:gd name="T32" fmla="*/ 2147483646 w 302"/>
                <a:gd name="T33" fmla="*/ 2147483646 h 174"/>
                <a:gd name="T34" fmla="*/ 2147483646 w 302"/>
                <a:gd name="T35" fmla="*/ 0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2" h="174">
                  <a:moveTo>
                    <a:pt x="294" y="4"/>
                  </a:moveTo>
                  <a:lnTo>
                    <a:pt x="296" y="2"/>
                  </a:lnTo>
                  <a:lnTo>
                    <a:pt x="294" y="4"/>
                  </a:lnTo>
                  <a:lnTo>
                    <a:pt x="292" y="2"/>
                  </a:lnTo>
                  <a:lnTo>
                    <a:pt x="294" y="4"/>
                  </a:lnTo>
                  <a:close/>
                  <a:moveTo>
                    <a:pt x="294" y="0"/>
                  </a:moveTo>
                  <a:lnTo>
                    <a:pt x="286" y="4"/>
                  </a:lnTo>
                  <a:lnTo>
                    <a:pt x="0" y="170"/>
                  </a:lnTo>
                  <a:lnTo>
                    <a:pt x="6" y="174"/>
                  </a:lnTo>
                  <a:lnTo>
                    <a:pt x="10" y="172"/>
                  </a:lnTo>
                  <a:lnTo>
                    <a:pt x="294" y="8"/>
                  </a:lnTo>
                  <a:lnTo>
                    <a:pt x="302" y="4"/>
                  </a:lnTo>
                  <a:lnTo>
                    <a:pt x="296" y="2"/>
                  </a:lnTo>
                  <a:lnTo>
                    <a:pt x="2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 name="Freeform 297">
              <a:extLst>
                <a:ext uri="{FF2B5EF4-FFF2-40B4-BE49-F238E27FC236}">
                  <a16:creationId xmlns:a16="http://schemas.microsoft.com/office/drawing/2014/main" id="{03141B68-102B-41B6-99D6-49766A64FBFD}"/>
                </a:ext>
              </a:extLst>
            </p:cNvPr>
            <p:cNvSpPr>
              <a:spLocks/>
            </p:cNvSpPr>
            <p:nvPr/>
          </p:nvSpPr>
          <p:spPr bwMode="auto">
            <a:xfrm>
              <a:off x="17581563" y="4483100"/>
              <a:ext cx="46037" cy="46038"/>
            </a:xfrm>
            <a:custGeom>
              <a:avLst/>
              <a:gdLst>
                <a:gd name="T0" fmla="*/ 2147483646 w 4"/>
                <a:gd name="T1" fmla="*/ 2147483646 h 2"/>
                <a:gd name="T2" fmla="*/ 2147483646 w 4"/>
                <a:gd name="T3" fmla="*/ 0 h 2"/>
                <a:gd name="T4" fmla="*/ 2147483646 w 4"/>
                <a:gd name="T5" fmla="*/ 2147483646 h 2"/>
                <a:gd name="T6" fmla="*/ 0 w 4"/>
                <a:gd name="T7" fmla="*/ 0 h 2"/>
                <a:gd name="T8" fmla="*/ 2147483646 w 4"/>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2">
                  <a:moveTo>
                    <a:pt x="2" y="2"/>
                  </a:moveTo>
                  <a:lnTo>
                    <a:pt x="4" y="0"/>
                  </a:lnTo>
                  <a:lnTo>
                    <a:pt x="2" y="2"/>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 name="Freeform 298">
              <a:extLst>
                <a:ext uri="{FF2B5EF4-FFF2-40B4-BE49-F238E27FC236}">
                  <a16:creationId xmlns:a16="http://schemas.microsoft.com/office/drawing/2014/main" id="{9FDA6655-054A-4DC6-8180-98260E914073}"/>
                </a:ext>
              </a:extLst>
            </p:cNvPr>
            <p:cNvSpPr>
              <a:spLocks/>
            </p:cNvSpPr>
            <p:nvPr/>
          </p:nvSpPr>
          <p:spPr bwMode="auto">
            <a:xfrm>
              <a:off x="16706850" y="4470400"/>
              <a:ext cx="936625" cy="523875"/>
            </a:xfrm>
            <a:custGeom>
              <a:avLst/>
              <a:gdLst>
                <a:gd name="T0" fmla="*/ 2147483646 w 302"/>
                <a:gd name="T1" fmla="*/ 0 h 174"/>
                <a:gd name="T2" fmla="*/ 2147483646 w 302"/>
                <a:gd name="T3" fmla="*/ 2147483646 h 174"/>
                <a:gd name="T4" fmla="*/ 2147483646 w 302"/>
                <a:gd name="T5" fmla="*/ 2147483646 h 174"/>
                <a:gd name="T6" fmla="*/ 0 w 302"/>
                <a:gd name="T7" fmla="*/ 2147483646 h 174"/>
                <a:gd name="T8" fmla="*/ 0 w 302"/>
                <a:gd name="T9" fmla="*/ 2147483646 h 174"/>
                <a:gd name="T10" fmla="*/ 0 w 302"/>
                <a:gd name="T11" fmla="*/ 2147483646 h 174"/>
                <a:gd name="T12" fmla="*/ 0 w 302"/>
                <a:gd name="T13" fmla="*/ 2147483646 h 174"/>
                <a:gd name="T14" fmla="*/ 2147483646 w 302"/>
                <a:gd name="T15" fmla="*/ 2147483646 h 174"/>
                <a:gd name="T16" fmla="*/ 2147483646 w 302"/>
                <a:gd name="T17" fmla="*/ 2147483646 h 174"/>
                <a:gd name="T18" fmla="*/ 2147483646 w 302"/>
                <a:gd name="T19" fmla="*/ 2147483646 h 174"/>
                <a:gd name="T20" fmla="*/ 2147483646 w 302"/>
                <a:gd name="T21" fmla="*/ 2147483646 h 174"/>
                <a:gd name="T22" fmla="*/ 2147483646 w 302"/>
                <a:gd name="T23" fmla="*/ 2147483646 h 174"/>
                <a:gd name="T24" fmla="*/ 2147483646 w 302"/>
                <a:gd name="T25" fmla="*/ 0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2" h="174">
                  <a:moveTo>
                    <a:pt x="294" y="0"/>
                  </a:moveTo>
                  <a:lnTo>
                    <a:pt x="286" y="4"/>
                  </a:lnTo>
                  <a:lnTo>
                    <a:pt x="0" y="170"/>
                  </a:lnTo>
                  <a:lnTo>
                    <a:pt x="6" y="174"/>
                  </a:lnTo>
                  <a:lnTo>
                    <a:pt x="10" y="172"/>
                  </a:lnTo>
                  <a:lnTo>
                    <a:pt x="294" y="8"/>
                  </a:lnTo>
                  <a:lnTo>
                    <a:pt x="302" y="4"/>
                  </a:lnTo>
                  <a:lnTo>
                    <a:pt x="296" y="2"/>
                  </a:lnTo>
                  <a:lnTo>
                    <a:pt x="2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 name="Freeform 299">
              <a:extLst>
                <a:ext uri="{FF2B5EF4-FFF2-40B4-BE49-F238E27FC236}">
                  <a16:creationId xmlns:a16="http://schemas.microsoft.com/office/drawing/2014/main" id="{CBD397B2-AC74-42ED-8CE0-057FA15D66FA}"/>
                </a:ext>
              </a:extLst>
            </p:cNvPr>
            <p:cNvSpPr>
              <a:spLocks/>
            </p:cNvSpPr>
            <p:nvPr/>
          </p:nvSpPr>
          <p:spPr bwMode="auto">
            <a:xfrm>
              <a:off x="16810038" y="4948238"/>
              <a:ext cx="46037" cy="46037"/>
            </a:xfrm>
            <a:custGeom>
              <a:avLst/>
              <a:gdLst>
                <a:gd name="T0" fmla="*/ 2147483646 w 8"/>
                <a:gd name="T1" fmla="*/ 0 h 4"/>
                <a:gd name="T2" fmla="*/ 0 w 8"/>
                <a:gd name="T3" fmla="*/ 2147483646 h 4"/>
                <a:gd name="T4" fmla="*/ 2147483646 w 8"/>
                <a:gd name="T5" fmla="*/ 2147483646 h 4"/>
                <a:gd name="T6" fmla="*/ 2147483646 w 8"/>
                <a:gd name="T7" fmla="*/ 2147483646 h 4"/>
                <a:gd name="T8" fmla="*/ 2147483646 w 8"/>
                <a:gd name="T9" fmla="*/ 2147483646 h 4"/>
                <a:gd name="T10" fmla="*/ 2147483646 w 8"/>
                <a:gd name="T11" fmla="*/ 0 h 4"/>
                <a:gd name="T12" fmla="*/ 2147483646 w 8"/>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
                  <a:moveTo>
                    <a:pt x="8" y="0"/>
                  </a:moveTo>
                  <a:lnTo>
                    <a:pt x="0" y="4"/>
                  </a:lnTo>
                  <a:lnTo>
                    <a:pt x="6"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 name="Freeform 300">
              <a:extLst>
                <a:ext uri="{FF2B5EF4-FFF2-40B4-BE49-F238E27FC236}">
                  <a16:creationId xmlns:a16="http://schemas.microsoft.com/office/drawing/2014/main" id="{1D8D7EB4-CEC2-41C8-BA43-1B53F75D914E}"/>
                </a:ext>
              </a:extLst>
            </p:cNvPr>
            <p:cNvSpPr>
              <a:spLocks/>
            </p:cNvSpPr>
            <p:nvPr/>
          </p:nvSpPr>
          <p:spPr bwMode="auto">
            <a:xfrm>
              <a:off x="16810038" y="4948238"/>
              <a:ext cx="46037" cy="46037"/>
            </a:xfrm>
            <a:custGeom>
              <a:avLst/>
              <a:gdLst>
                <a:gd name="T0" fmla="*/ 2147483646 w 8"/>
                <a:gd name="T1" fmla="*/ 0 h 4"/>
                <a:gd name="T2" fmla="*/ 0 w 8"/>
                <a:gd name="T3" fmla="*/ 2147483646 h 4"/>
                <a:gd name="T4" fmla="*/ 2147483646 w 8"/>
                <a:gd name="T5" fmla="*/ 2147483646 h 4"/>
                <a:gd name="T6" fmla="*/ 2147483646 w 8"/>
                <a:gd name="T7" fmla="*/ 2147483646 h 4"/>
                <a:gd name="T8" fmla="*/ 2147483646 w 8"/>
                <a:gd name="T9" fmla="*/ 2147483646 h 4"/>
                <a:gd name="T10" fmla="*/ 2147483646 w 8"/>
                <a:gd name="T11" fmla="*/ 0 h 4"/>
                <a:gd name="T12" fmla="*/ 2147483646 w 8"/>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
                  <a:moveTo>
                    <a:pt x="8" y="0"/>
                  </a:moveTo>
                  <a:lnTo>
                    <a:pt x="0" y="4"/>
                  </a:lnTo>
                  <a:lnTo>
                    <a:pt x="6" y="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 name="Freeform 301">
              <a:extLst>
                <a:ext uri="{FF2B5EF4-FFF2-40B4-BE49-F238E27FC236}">
                  <a16:creationId xmlns:a16="http://schemas.microsoft.com/office/drawing/2014/main" id="{47862A5D-F867-453A-B259-4BB26747A9B3}"/>
                </a:ext>
              </a:extLst>
            </p:cNvPr>
            <p:cNvSpPr>
              <a:spLocks/>
            </p:cNvSpPr>
            <p:nvPr/>
          </p:nvSpPr>
          <p:spPr bwMode="auto">
            <a:xfrm>
              <a:off x="16687800" y="4940300"/>
              <a:ext cx="1054100" cy="590550"/>
            </a:xfrm>
            <a:custGeom>
              <a:avLst/>
              <a:gdLst>
                <a:gd name="T0" fmla="*/ 2147483646 w 340"/>
                <a:gd name="T1" fmla="*/ 0 h 196"/>
                <a:gd name="T2" fmla="*/ 2147483646 w 340"/>
                <a:gd name="T3" fmla="*/ 0 h 196"/>
                <a:gd name="T4" fmla="*/ 2147483646 w 340"/>
                <a:gd name="T5" fmla="*/ 0 h 196"/>
                <a:gd name="T6" fmla="*/ 0 w 340"/>
                <a:gd name="T7" fmla="*/ 2147483646 h 196"/>
                <a:gd name="T8" fmla="*/ 2147483646 w 340"/>
                <a:gd name="T9" fmla="*/ 2147483646 h 196"/>
                <a:gd name="T10" fmla="*/ 2147483646 w 340"/>
                <a:gd name="T11" fmla="*/ 2147483646 h 196"/>
                <a:gd name="T12" fmla="*/ 2147483646 w 340"/>
                <a:gd name="T13" fmla="*/ 2147483646 h 196"/>
                <a:gd name="T14" fmla="*/ 2147483646 w 340"/>
                <a:gd name="T15" fmla="*/ 2147483646 h 196"/>
                <a:gd name="T16" fmla="*/ 2147483646 w 340"/>
                <a:gd name="T17" fmla="*/ 0 h 1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0" h="196">
                  <a:moveTo>
                    <a:pt x="6" y="0"/>
                  </a:moveTo>
                  <a:lnTo>
                    <a:pt x="6" y="0"/>
                  </a:lnTo>
                  <a:lnTo>
                    <a:pt x="0" y="4"/>
                  </a:lnTo>
                  <a:lnTo>
                    <a:pt x="332" y="196"/>
                  </a:lnTo>
                  <a:lnTo>
                    <a:pt x="340" y="192"/>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 name="Freeform 302">
              <a:extLst>
                <a:ext uri="{FF2B5EF4-FFF2-40B4-BE49-F238E27FC236}">
                  <a16:creationId xmlns:a16="http://schemas.microsoft.com/office/drawing/2014/main" id="{B629BC73-9184-49DC-9E29-FAD09FB1E3BD}"/>
                </a:ext>
              </a:extLst>
            </p:cNvPr>
            <p:cNvSpPr>
              <a:spLocks/>
            </p:cNvSpPr>
            <p:nvPr/>
          </p:nvSpPr>
          <p:spPr bwMode="auto">
            <a:xfrm>
              <a:off x="16687800" y="4940300"/>
              <a:ext cx="1054100" cy="590550"/>
            </a:xfrm>
            <a:custGeom>
              <a:avLst/>
              <a:gdLst>
                <a:gd name="T0" fmla="*/ 2147483646 w 340"/>
                <a:gd name="T1" fmla="*/ 0 h 196"/>
                <a:gd name="T2" fmla="*/ 2147483646 w 340"/>
                <a:gd name="T3" fmla="*/ 0 h 196"/>
                <a:gd name="T4" fmla="*/ 2147483646 w 340"/>
                <a:gd name="T5" fmla="*/ 0 h 196"/>
                <a:gd name="T6" fmla="*/ 0 w 340"/>
                <a:gd name="T7" fmla="*/ 2147483646 h 196"/>
                <a:gd name="T8" fmla="*/ 2147483646 w 340"/>
                <a:gd name="T9" fmla="*/ 2147483646 h 196"/>
                <a:gd name="T10" fmla="*/ 2147483646 w 340"/>
                <a:gd name="T11" fmla="*/ 2147483646 h 196"/>
                <a:gd name="T12" fmla="*/ 2147483646 w 340"/>
                <a:gd name="T13" fmla="*/ 2147483646 h 196"/>
                <a:gd name="T14" fmla="*/ 2147483646 w 340"/>
                <a:gd name="T15" fmla="*/ 2147483646 h 196"/>
                <a:gd name="T16" fmla="*/ 2147483646 w 340"/>
                <a:gd name="T17" fmla="*/ 0 h 1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0" h="196">
                  <a:moveTo>
                    <a:pt x="6" y="0"/>
                  </a:moveTo>
                  <a:lnTo>
                    <a:pt x="6" y="0"/>
                  </a:lnTo>
                  <a:lnTo>
                    <a:pt x="0" y="4"/>
                  </a:lnTo>
                  <a:lnTo>
                    <a:pt x="332" y="196"/>
                  </a:lnTo>
                  <a:lnTo>
                    <a:pt x="340" y="192"/>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 name="Freeform 303">
              <a:extLst>
                <a:ext uri="{FF2B5EF4-FFF2-40B4-BE49-F238E27FC236}">
                  <a16:creationId xmlns:a16="http://schemas.microsoft.com/office/drawing/2014/main" id="{FA195C99-DF62-46A6-B09A-A9333A515FAF}"/>
                </a:ext>
              </a:extLst>
            </p:cNvPr>
            <p:cNvSpPr>
              <a:spLocks/>
            </p:cNvSpPr>
            <p:nvPr/>
          </p:nvSpPr>
          <p:spPr bwMode="auto">
            <a:xfrm>
              <a:off x="16825913" y="4959350"/>
              <a:ext cx="44450" cy="46038"/>
            </a:xfrm>
            <a:custGeom>
              <a:avLst/>
              <a:gdLst>
                <a:gd name="T0" fmla="*/ 2147483646 w 6"/>
                <a:gd name="T1" fmla="*/ 0 h 4"/>
                <a:gd name="T2" fmla="*/ 0 w 6"/>
                <a:gd name="T3" fmla="*/ 2147483646 h 4"/>
                <a:gd name="T4" fmla="*/ 0 w 6"/>
                <a:gd name="T5" fmla="*/ 2147483646 h 4"/>
                <a:gd name="T6" fmla="*/ 2147483646 w 6"/>
                <a:gd name="T7" fmla="*/ 0 h 4"/>
                <a:gd name="T8" fmla="*/ 2147483646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6" y="0"/>
                  </a:moveTo>
                  <a:lnTo>
                    <a:pt x="0" y="4"/>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 name="Freeform 304">
              <a:extLst>
                <a:ext uri="{FF2B5EF4-FFF2-40B4-BE49-F238E27FC236}">
                  <a16:creationId xmlns:a16="http://schemas.microsoft.com/office/drawing/2014/main" id="{F70E7A77-A667-4759-8658-77AA35FAE97F}"/>
                </a:ext>
              </a:extLst>
            </p:cNvPr>
            <p:cNvSpPr>
              <a:spLocks/>
            </p:cNvSpPr>
            <p:nvPr/>
          </p:nvSpPr>
          <p:spPr bwMode="auto">
            <a:xfrm>
              <a:off x="16825913" y="4959350"/>
              <a:ext cx="44450" cy="46038"/>
            </a:xfrm>
            <a:custGeom>
              <a:avLst/>
              <a:gdLst>
                <a:gd name="T0" fmla="*/ 2147483646 w 6"/>
                <a:gd name="T1" fmla="*/ 0 h 4"/>
                <a:gd name="T2" fmla="*/ 0 w 6"/>
                <a:gd name="T3" fmla="*/ 2147483646 h 4"/>
                <a:gd name="T4" fmla="*/ 0 w 6"/>
                <a:gd name="T5" fmla="*/ 2147483646 h 4"/>
                <a:gd name="T6" fmla="*/ 2147483646 w 6"/>
                <a:gd name="T7" fmla="*/ 0 h 4"/>
                <a:gd name="T8" fmla="*/ 2147483646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6" y="0"/>
                  </a:moveTo>
                  <a:lnTo>
                    <a:pt x="0" y="4"/>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 name="Freeform 305">
              <a:extLst>
                <a:ext uri="{FF2B5EF4-FFF2-40B4-BE49-F238E27FC236}">
                  <a16:creationId xmlns:a16="http://schemas.microsoft.com/office/drawing/2014/main" id="{A5CB6756-307B-4E6D-9330-B16B072A4B0F}"/>
                </a:ext>
              </a:extLst>
            </p:cNvPr>
            <p:cNvSpPr>
              <a:spLocks/>
            </p:cNvSpPr>
            <p:nvPr/>
          </p:nvSpPr>
          <p:spPr bwMode="auto">
            <a:xfrm>
              <a:off x="16825913" y="4948238"/>
              <a:ext cx="44450" cy="46037"/>
            </a:xfrm>
            <a:custGeom>
              <a:avLst/>
              <a:gdLst>
                <a:gd name="T0" fmla="*/ 0 w 6"/>
                <a:gd name="T1" fmla="*/ 0 h 4"/>
                <a:gd name="T2" fmla="*/ 0 w 6"/>
                <a:gd name="T3" fmla="*/ 0 h 4"/>
                <a:gd name="T4" fmla="*/ 0 w 6"/>
                <a:gd name="T5" fmla="*/ 2147483646 h 4"/>
                <a:gd name="T6" fmla="*/ 2147483646 w 6"/>
                <a:gd name="T7" fmla="*/ 2147483646 h 4"/>
                <a:gd name="T8" fmla="*/ 2147483646 w 6"/>
                <a:gd name="T9" fmla="*/ 2147483646 h 4"/>
                <a:gd name="T10" fmla="*/ 0 w 6"/>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4">
                  <a:moveTo>
                    <a:pt x="0" y="0"/>
                  </a:moveTo>
                  <a:lnTo>
                    <a:pt x="0" y="0"/>
                  </a:lnTo>
                  <a:lnTo>
                    <a:pt x="0" y="2"/>
                  </a:lnTo>
                  <a:lnTo>
                    <a:pt x="6"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 name="Freeform 306">
              <a:extLst>
                <a:ext uri="{FF2B5EF4-FFF2-40B4-BE49-F238E27FC236}">
                  <a16:creationId xmlns:a16="http://schemas.microsoft.com/office/drawing/2014/main" id="{556B6E06-B023-40F9-83F3-9D31E107AC0D}"/>
                </a:ext>
              </a:extLst>
            </p:cNvPr>
            <p:cNvSpPr>
              <a:spLocks/>
            </p:cNvSpPr>
            <p:nvPr/>
          </p:nvSpPr>
          <p:spPr bwMode="auto">
            <a:xfrm>
              <a:off x="16825913" y="4948238"/>
              <a:ext cx="44450" cy="46037"/>
            </a:xfrm>
            <a:custGeom>
              <a:avLst/>
              <a:gdLst>
                <a:gd name="T0" fmla="*/ 0 w 6"/>
                <a:gd name="T1" fmla="*/ 0 h 4"/>
                <a:gd name="T2" fmla="*/ 0 w 6"/>
                <a:gd name="T3" fmla="*/ 0 h 4"/>
                <a:gd name="T4" fmla="*/ 0 w 6"/>
                <a:gd name="T5" fmla="*/ 2147483646 h 4"/>
                <a:gd name="T6" fmla="*/ 2147483646 w 6"/>
                <a:gd name="T7" fmla="*/ 2147483646 h 4"/>
                <a:gd name="T8" fmla="*/ 2147483646 w 6"/>
                <a:gd name="T9" fmla="*/ 2147483646 h 4"/>
                <a:gd name="T10" fmla="*/ 0 w 6"/>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4">
                  <a:moveTo>
                    <a:pt x="0" y="0"/>
                  </a:moveTo>
                  <a:lnTo>
                    <a:pt x="0" y="0"/>
                  </a:lnTo>
                  <a:lnTo>
                    <a:pt x="0" y="2"/>
                  </a:lnTo>
                  <a:lnTo>
                    <a:pt x="6"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 name="Freeform 307">
              <a:extLst>
                <a:ext uri="{FF2B5EF4-FFF2-40B4-BE49-F238E27FC236}">
                  <a16:creationId xmlns:a16="http://schemas.microsoft.com/office/drawing/2014/main" id="{841DA7B7-1D6D-40CE-84F5-AE15262728DF}"/>
                </a:ext>
              </a:extLst>
            </p:cNvPr>
            <p:cNvSpPr>
              <a:spLocks/>
            </p:cNvSpPr>
            <p:nvPr/>
          </p:nvSpPr>
          <p:spPr bwMode="auto">
            <a:xfrm>
              <a:off x="16825913" y="4959350"/>
              <a:ext cx="44450" cy="46038"/>
            </a:xfrm>
            <a:custGeom>
              <a:avLst/>
              <a:gdLst>
                <a:gd name="T0" fmla="*/ 2147483646 w 14"/>
                <a:gd name="T1" fmla="*/ 0 h 8"/>
                <a:gd name="T2" fmla="*/ 2147483646 w 14"/>
                <a:gd name="T3" fmla="*/ 2147483646 h 8"/>
                <a:gd name="T4" fmla="*/ 2147483646 w 14"/>
                <a:gd name="T5" fmla="*/ 2147483646 h 8"/>
                <a:gd name="T6" fmla="*/ 2147483646 w 14"/>
                <a:gd name="T7" fmla="*/ 2147483646 h 8"/>
                <a:gd name="T8" fmla="*/ 2147483646 w 14"/>
                <a:gd name="T9" fmla="*/ 2147483646 h 8"/>
                <a:gd name="T10" fmla="*/ 2147483646 w 14"/>
                <a:gd name="T11" fmla="*/ 2147483646 h 8"/>
                <a:gd name="T12" fmla="*/ 0 w 14"/>
                <a:gd name="T13" fmla="*/ 2147483646 h 8"/>
                <a:gd name="T14" fmla="*/ 2147483646 w 14"/>
                <a:gd name="T15" fmla="*/ 2147483646 h 8"/>
                <a:gd name="T16" fmla="*/ 2147483646 w 14"/>
                <a:gd name="T17" fmla="*/ 2147483646 h 8"/>
                <a:gd name="T18" fmla="*/ 2147483646 w 14"/>
                <a:gd name="T19" fmla="*/ 2147483646 h 8"/>
                <a:gd name="T20" fmla="*/ 2147483646 w 1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8">
                  <a:moveTo>
                    <a:pt x="8" y="0"/>
                  </a:moveTo>
                  <a:lnTo>
                    <a:pt x="6" y="2"/>
                  </a:lnTo>
                  <a:lnTo>
                    <a:pt x="8" y="4"/>
                  </a:lnTo>
                  <a:lnTo>
                    <a:pt x="8" y="2"/>
                  </a:lnTo>
                  <a:lnTo>
                    <a:pt x="8" y="4"/>
                  </a:lnTo>
                  <a:lnTo>
                    <a:pt x="6" y="2"/>
                  </a:lnTo>
                  <a:lnTo>
                    <a:pt x="0" y="4"/>
                  </a:lnTo>
                  <a:lnTo>
                    <a:pt x="8" y="8"/>
                  </a:lnTo>
                  <a:lnTo>
                    <a:pt x="14" y="4"/>
                  </a:lnTo>
                  <a:lnTo>
                    <a:pt x="8"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 name="Freeform 308">
              <a:extLst>
                <a:ext uri="{FF2B5EF4-FFF2-40B4-BE49-F238E27FC236}">
                  <a16:creationId xmlns:a16="http://schemas.microsoft.com/office/drawing/2014/main" id="{AE0E5A9B-A548-4ECA-A94F-907E2150B213}"/>
                </a:ext>
              </a:extLst>
            </p:cNvPr>
            <p:cNvSpPr>
              <a:spLocks/>
            </p:cNvSpPr>
            <p:nvPr/>
          </p:nvSpPr>
          <p:spPr bwMode="auto">
            <a:xfrm>
              <a:off x="16825913" y="4959350"/>
              <a:ext cx="44450" cy="46038"/>
            </a:xfrm>
            <a:custGeom>
              <a:avLst/>
              <a:gdLst>
                <a:gd name="T0" fmla="*/ 2147483646 w 14"/>
                <a:gd name="T1" fmla="*/ 0 h 8"/>
                <a:gd name="T2" fmla="*/ 2147483646 w 14"/>
                <a:gd name="T3" fmla="*/ 2147483646 h 8"/>
                <a:gd name="T4" fmla="*/ 2147483646 w 14"/>
                <a:gd name="T5" fmla="*/ 2147483646 h 8"/>
                <a:gd name="T6" fmla="*/ 2147483646 w 14"/>
                <a:gd name="T7" fmla="*/ 2147483646 h 8"/>
                <a:gd name="T8" fmla="*/ 2147483646 w 14"/>
                <a:gd name="T9" fmla="*/ 2147483646 h 8"/>
                <a:gd name="T10" fmla="*/ 2147483646 w 14"/>
                <a:gd name="T11" fmla="*/ 2147483646 h 8"/>
                <a:gd name="T12" fmla="*/ 0 w 14"/>
                <a:gd name="T13" fmla="*/ 2147483646 h 8"/>
                <a:gd name="T14" fmla="*/ 2147483646 w 14"/>
                <a:gd name="T15" fmla="*/ 2147483646 h 8"/>
                <a:gd name="T16" fmla="*/ 2147483646 w 14"/>
                <a:gd name="T17" fmla="*/ 2147483646 h 8"/>
                <a:gd name="T18" fmla="*/ 2147483646 w 14"/>
                <a:gd name="T19" fmla="*/ 2147483646 h 8"/>
                <a:gd name="T20" fmla="*/ 2147483646 w 1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8">
                  <a:moveTo>
                    <a:pt x="8" y="0"/>
                  </a:moveTo>
                  <a:lnTo>
                    <a:pt x="6" y="2"/>
                  </a:lnTo>
                  <a:lnTo>
                    <a:pt x="8" y="4"/>
                  </a:lnTo>
                  <a:lnTo>
                    <a:pt x="8" y="2"/>
                  </a:lnTo>
                  <a:lnTo>
                    <a:pt x="8" y="4"/>
                  </a:lnTo>
                  <a:lnTo>
                    <a:pt x="6" y="2"/>
                  </a:lnTo>
                  <a:lnTo>
                    <a:pt x="0" y="4"/>
                  </a:lnTo>
                  <a:lnTo>
                    <a:pt x="8" y="8"/>
                  </a:lnTo>
                  <a:lnTo>
                    <a:pt x="14" y="4"/>
                  </a:lnTo>
                  <a:lnTo>
                    <a:pt x="8" y="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 name="Freeform 350">
              <a:extLst>
                <a:ext uri="{FF2B5EF4-FFF2-40B4-BE49-F238E27FC236}">
                  <a16:creationId xmlns:a16="http://schemas.microsoft.com/office/drawing/2014/main" id="{368DD553-0624-4B0B-8E57-85910DB1B197}"/>
                </a:ext>
              </a:extLst>
            </p:cNvPr>
            <p:cNvSpPr>
              <a:spLocks/>
            </p:cNvSpPr>
            <p:nvPr/>
          </p:nvSpPr>
          <p:spPr bwMode="auto">
            <a:xfrm>
              <a:off x="15368588" y="6904038"/>
              <a:ext cx="46037" cy="46037"/>
            </a:xfrm>
            <a:custGeom>
              <a:avLst/>
              <a:gdLst>
                <a:gd name="T0" fmla="*/ 2147483646 w 12"/>
                <a:gd name="T1" fmla="*/ 0 h 6"/>
                <a:gd name="T2" fmla="*/ 0 w 12"/>
                <a:gd name="T3" fmla="*/ 2147483646 h 6"/>
                <a:gd name="T4" fmla="*/ 2147483646 w 12"/>
                <a:gd name="T5" fmla="*/ 0 h 6"/>
                <a:gd name="T6" fmla="*/ 2147483646 w 1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0"/>
                  </a:moveTo>
                  <a:lnTo>
                    <a:pt x="0" y="6"/>
                  </a:lnTo>
                  <a:lnTo>
                    <a:pt x="12" y="0"/>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 name="Freeform 351">
              <a:extLst>
                <a:ext uri="{FF2B5EF4-FFF2-40B4-BE49-F238E27FC236}">
                  <a16:creationId xmlns:a16="http://schemas.microsoft.com/office/drawing/2014/main" id="{71F9E7F2-727C-49D0-B7F4-066C4093F293}"/>
                </a:ext>
              </a:extLst>
            </p:cNvPr>
            <p:cNvSpPr>
              <a:spLocks/>
            </p:cNvSpPr>
            <p:nvPr/>
          </p:nvSpPr>
          <p:spPr bwMode="auto">
            <a:xfrm>
              <a:off x="15368588" y="6904038"/>
              <a:ext cx="46037" cy="46037"/>
            </a:xfrm>
            <a:custGeom>
              <a:avLst/>
              <a:gdLst>
                <a:gd name="T0" fmla="*/ 2147483646 w 12"/>
                <a:gd name="T1" fmla="*/ 0 h 6"/>
                <a:gd name="T2" fmla="*/ 0 w 12"/>
                <a:gd name="T3" fmla="*/ 2147483646 h 6"/>
                <a:gd name="T4" fmla="*/ 2147483646 w 12"/>
                <a:gd name="T5" fmla="*/ 0 h 6"/>
                <a:gd name="T6" fmla="*/ 2147483646 w 1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0"/>
                  </a:moveTo>
                  <a:lnTo>
                    <a:pt x="0" y="6"/>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 name="Freeform 356">
              <a:extLst>
                <a:ext uri="{FF2B5EF4-FFF2-40B4-BE49-F238E27FC236}">
                  <a16:creationId xmlns:a16="http://schemas.microsoft.com/office/drawing/2014/main" id="{8A1B6D97-71A7-458C-AFA1-E4CA985CDB2F}"/>
                </a:ext>
              </a:extLst>
            </p:cNvPr>
            <p:cNvSpPr>
              <a:spLocks/>
            </p:cNvSpPr>
            <p:nvPr/>
          </p:nvSpPr>
          <p:spPr bwMode="auto">
            <a:xfrm>
              <a:off x="15390813" y="6899275"/>
              <a:ext cx="44450" cy="46038"/>
            </a:xfrm>
            <a:custGeom>
              <a:avLst/>
              <a:gdLst>
                <a:gd name="T0" fmla="*/ 0 w 8"/>
                <a:gd name="T1" fmla="*/ 0 h 4"/>
                <a:gd name="T2" fmla="*/ 0 w 8"/>
                <a:gd name="T3" fmla="*/ 0 h 4"/>
                <a:gd name="T4" fmla="*/ 2147483646 w 8"/>
                <a:gd name="T5" fmla="*/ 2147483646 h 4"/>
                <a:gd name="T6" fmla="*/ 2147483646 w 8"/>
                <a:gd name="T7" fmla="*/ 2147483646 h 4"/>
                <a:gd name="T8" fmla="*/ 0 w 8"/>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0" y="0"/>
                  </a:moveTo>
                  <a:lnTo>
                    <a:pt x="0" y="0"/>
                  </a:lnTo>
                  <a:lnTo>
                    <a:pt x="8"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 name="Freeform 357">
              <a:extLst>
                <a:ext uri="{FF2B5EF4-FFF2-40B4-BE49-F238E27FC236}">
                  <a16:creationId xmlns:a16="http://schemas.microsoft.com/office/drawing/2014/main" id="{C1B93241-5F57-4835-B9E6-F43B6789C8DB}"/>
                </a:ext>
              </a:extLst>
            </p:cNvPr>
            <p:cNvSpPr>
              <a:spLocks/>
            </p:cNvSpPr>
            <p:nvPr/>
          </p:nvSpPr>
          <p:spPr bwMode="auto">
            <a:xfrm>
              <a:off x="15390813" y="6899275"/>
              <a:ext cx="44450" cy="46038"/>
            </a:xfrm>
            <a:custGeom>
              <a:avLst/>
              <a:gdLst>
                <a:gd name="T0" fmla="*/ 0 w 8"/>
                <a:gd name="T1" fmla="*/ 0 h 4"/>
                <a:gd name="T2" fmla="*/ 0 w 8"/>
                <a:gd name="T3" fmla="*/ 0 h 4"/>
                <a:gd name="T4" fmla="*/ 2147483646 w 8"/>
                <a:gd name="T5" fmla="*/ 2147483646 h 4"/>
                <a:gd name="T6" fmla="*/ 2147483646 w 8"/>
                <a:gd name="T7" fmla="*/ 2147483646 h 4"/>
                <a:gd name="T8" fmla="*/ 0 w 8"/>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0" y="0"/>
                  </a:moveTo>
                  <a:lnTo>
                    <a:pt x="0" y="0"/>
                  </a:lnTo>
                  <a:lnTo>
                    <a:pt x="8"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 name="Freeform 359">
              <a:extLst>
                <a:ext uri="{FF2B5EF4-FFF2-40B4-BE49-F238E27FC236}">
                  <a16:creationId xmlns:a16="http://schemas.microsoft.com/office/drawing/2014/main" id="{FDF33901-0DBC-44ED-895F-9B0A9DAA24FE}"/>
                </a:ext>
              </a:extLst>
            </p:cNvPr>
            <p:cNvSpPr>
              <a:spLocks/>
            </p:cNvSpPr>
            <p:nvPr/>
          </p:nvSpPr>
          <p:spPr bwMode="auto">
            <a:xfrm>
              <a:off x="15509875" y="7891463"/>
              <a:ext cx="46038" cy="44450"/>
            </a:xfrm>
            <a:custGeom>
              <a:avLst/>
              <a:gdLst>
                <a:gd name="T0" fmla="*/ 2147483646 w 2"/>
                <a:gd name="T1" fmla="*/ 2147483646 h 4"/>
                <a:gd name="T2" fmla="*/ 2147483646 w 2"/>
                <a:gd name="T3" fmla="*/ 0 h 4"/>
                <a:gd name="T4" fmla="*/ 2147483646 w 2"/>
                <a:gd name="T5" fmla="*/ 2147483646 h 4"/>
                <a:gd name="T6" fmla="*/ 0 w 2"/>
                <a:gd name="T7" fmla="*/ 0 h 4"/>
                <a:gd name="T8" fmla="*/ 2147483646 w 2"/>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4">
                  <a:moveTo>
                    <a:pt x="2" y="4"/>
                  </a:moveTo>
                  <a:lnTo>
                    <a:pt x="2" y="0"/>
                  </a:lnTo>
                  <a:lnTo>
                    <a:pt x="2" y="4"/>
                  </a:lnTo>
                  <a:lnTo>
                    <a:pt x="0" y="0"/>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 name="Freeform 368">
              <a:extLst>
                <a:ext uri="{FF2B5EF4-FFF2-40B4-BE49-F238E27FC236}">
                  <a16:creationId xmlns:a16="http://schemas.microsoft.com/office/drawing/2014/main" id="{2D0F82D2-EBDE-4795-BFA3-8828ACB4E04E}"/>
                </a:ext>
              </a:extLst>
            </p:cNvPr>
            <p:cNvSpPr>
              <a:spLocks/>
            </p:cNvSpPr>
            <p:nvPr/>
          </p:nvSpPr>
          <p:spPr bwMode="auto">
            <a:xfrm>
              <a:off x="15152688" y="6381750"/>
              <a:ext cx="1916112" cy="1077913"/>
            </a:xfrm>
            <a:custGeom>
              <a:avLst/>
              <a:gdLst/>
              <a:ahLst/>
              <a:cxnLst>
                <a:cxn ang="0">
                  <a:pos x="286" y="0"/>
                </a:cxn>
                <a:cxn ang="0">
                  <a:pos x="96" y="110"/>
                </a:cxn>
                <a:cxn ang="0">
                  <a:pos x="0" y="166"/>
                </a:cxn>
                <a:cxn ang="0">
                  <a:pos x="332" y="358"/>
                </a:cxn>
                <a:cxn ang="0">
                  <a:pos x="618" y="192"/>
                </a:cxn>
                <a:cxn ang="0">
                  <a:pos x="286" y="0"/>
                </a:cxn>
              </a:cxnLst>
              <a:rect l="0" t="0" r="r" b="b"/>
              <a:pathLst>
                <a:path w="618" h="358">
                  <a:moveTo>
                    <a:pt x="286" y="0"/>
                  </a:moveTo>
                  <a:lnTo>
                    <a:pt x="96" y="110"/>
                  </a:lnTo>
                  <a:lnTo>
                    <a:pt x="0" y="166"/>
                  </a:lnTo>
                  <a:lnTo>
                    <a:pt x="332" y="358"/>
                  </a:lnTo>
                  <a:lnTo>
                    <a:pt x="618" y="192"/>
                  </a:lnTo>
                  <a:lnTo>
                    <a:pt x="286" y="0"/>
                  </a:lnTo>
                  <a:close/>
                </a:path>
              </a:pathLst>
            </a:custGeom>
            <a:solidFill>
              <a:schemeClr val="bg1">
                <a:lumMod val="8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sp>
          <p:nvSpPr>
            <p:cNvPr id="316" name="Freeform 369">
              <a:extLst>
                <a:ext uri="{FF2B5EF4-FFF2-40B4-BE49-F238E27FC236}">
                  <a16:creationId xmlns:a16="http://schemas.microsoft.com/office/drawing/2014/main" id="{46E748F0-6D67-419A-90BB-71C5BCE7F288}"/>
                </a:ext>
              </a:extLst>
            </p:cNvPr>
            <p:cNvSpPr>
              <a:spLocks/>
            </p:cNvSpPr>
            <p:nvPr/>
          </p:nvSpPr>
          <p:spPr bwMode="auto">
            <a:xfrm>
              <a:off x="15152688" y="6381750"/>
              <a:ext cx="1916112" cy="1077913"/>
            </a:xfrm>
            <a:custGeom>
              <a:avLst/>
              <a:gdLst>
                <a:gd name="T0" fmla="*/ 2147483646 w 618"/>
                <a:gd name="T1" fmla="*/ 0 h 358"/>
                <a:gd name="T2" fmla="*/ 2147483646 w 618"/>
                <a:gd name="T3" fmla="*/ 2147483646 h 358"/>
                <a:gd name="T4" fmla="*/ 0 w 618"/>
                <a:gd name="T5" fmla="*/ 2147483646 h 358"/>
                <a:gd name="T6" fmla="*/ 2147483646 w 618"/>
                <a:gd name="T7" fmla="*/ 2147483646 h 358"/>
                <a:gd name="T8" fmla="*/ 2147483646 w 618"/>
                <a:gd name="T9" fmla="*/ 2147483646 h 358"/>
                <a:gd name="T10" fmla="*/ 2147483646 w 618"/>
                <a:gd name="T11" fmla="*/ 0 h 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8" h="358">
                  <a:moveTo>
                    <a:pt x="286" y="0"/>
                  </a:moveTo>
                  <a:lnTo>
                    <a:pt x="96" y="110"/>
                  </a:lnTo>
                  <a:lnTo>
                    <a:pt x="0" y="166"/>
                  </a:lnTo>
                  <a:lnTo>
                    <a:pt x="332" y="358"/>
                  </a:lnTo>
                  <a:lnTo>
                    <a:pt x="618" y="192"/>
                  </a:lnTo>
                  <a:lnTo>
                    <a:pt x="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 name="Freeform 370">
              <a:extLst>
                <a:ext uri="{FF2B5EF4-FFF2-40B4-BE49-F238E27FC236}">
                  <a16:creationId xmlns:a16="http://schemas.microsoft.com/office/drawing/2014/main" id="{CB6860A4-A8BC-4A09-86E5-52ADD34CAE31}"/>
                </a:ext>
              </a:extLst>
            </p:cNvPr>
            <p:cNvSpPr>
              <a:spLocks/>
            </p:cNvSpPr>
            <p:nvPr/>
          </p:nvSpPr>
          <p:spPr bwMode="auto">
            <a:xfrm>
              <a:off x="15144750" y="6380163"/>
              <a:ext cx="1966913" cy="1090612"/>
            </a:xfrm>
            <a:custGeom>
              <a:avLst/>
              <a:gdLst>
                <a:gd name="T0" fmla="*/ 2147483646 w 634"/>
                <a:gd name="T1" fmla="*/ 0 h 362"/>
                <a:gd name="T2" fmla="*/ 2147483646 w 634"/>
                <a:gd name="T3" fmla="*/ 2147483646 h 362"/>
                <a:gd name="T4" fmla="*/ 2147483646 w 634"/>
                <a:gd name="T5" fmla="*/ 0 h 362"/>
                <a:gd name="T6" fmla="*/ 2147483646 w 634"/>
                <a:gd name="T7" fmla="*/ 2147483646 h 362"/>
                <a:gd name="T8" fmla="*/ 2147483646 w 634"/>
                <a:gd name="T9" fmla="*/ 2147483646 h 362"/>
                <a:gd name="T10" fmla="*/ 0 w 634"/>
                <a:gd name="T11" fmla="*/ 2147483646 h 362"/>
                <a:gd name="T12" fmla="*/ 0 w 634"/>
                <a:gd name="T13" fmla="*/ 2147483646 h 362"/>
                <a:gd name="T14" fmla="*/ 0 w 634"/>
                <a:gd name="T15" fmla="*/ 2147483646 h 362"/>
                <a:gd name="T16" fmla="*/ 2147483646 w 634"/>
                <a:gd name="T17" fmla="*/ 2147483646 h 362"/>
                <a:gd name="T18" fmla="*/ 2147483646 w 634"/>
                <a:gd name="T19" fmla="*/ 2147483646 h 362"/>
                <a:gd name="T20" fmla="*/ 2147483646 w 634"/>
                <a:gd name="T21" fmla="*/ 2147483646 h 362"/>
                <a:gd name="T22" fmla="*/ 2147483646 w 634"/>
                <a:gd name="T23" fmla="*/ 2147483646 h 362"/>
                <a:gd name="T24" fmla="*/ 2147483646 w 634"/>
                <a:gd name="T25" fmla="*/ 2147483646 h 362"/>
                <a:gd name="T26" fmla="*/ 2147483646 w 634"/>
                <a:gd name="T27" fmla="*/ 0 h 362"/>
                <a:gd name="T28" fmla="*/ 2147483646 w 634"/>
                <a:gd name="T29" fmla="*/ 0 h 3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34" h="362">
                  <a:moveTo>
                    <a:pt x="286" y="0"/>
                  </a:moveTo>
                  <a:lnTo>
                    <a:pt x="96" y="110"/>
                  </a:lnTo>
                  <a:lnTo>
                    <a:pt x="286" y="0"/>
                  </a:lnTo>
                  <a:lnTo>
                    <a:pt x="618" y="192"/>
                  </a:lnTo>
                  <a:lnTo>
                    <a:pt x="332" y="358"/>
                  </a:lnTo>
                  <a:lnTo>
                    <a:pt x="0" y="166"/>
                  </a:lnTo>
                  <a:lnTo>
                    <a:pt x="334" y="358"/>
                  </a:lnTo>
                  <a:lnTo>
                    <a:pt x="340" y="362"/>
                  </a:lnTo>
                  <a:lnTo>
                    <a:pt x="634" y="192"/>
                  </a:lnTo>
                  <a:lnTo>
                    <a:pt x="626" y="196"/>
                  </a:lnTo>
                  <a:lnTo>
                    <a:pt x="2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 name="Freeform 371">
              <a:extLst>
                <a:ext uri="{FF2B5EF4-FFF2-40B4-BE49-F238E27FC236}">
                  <a16:creationId xmlns:a16="http://schemas.microsoft.com/office/drawing/2014/main" id="{FE285BA2-2AB6-4554-98A2-4D390075CBF0}"/>
                </a:ext>
              </a:extLst>
            </p:cNvPr>
            <p:cNvSpPr>
              <a:spLocks/>
            </p:cNvSpPr>
            <p:nvPr/>
          </p:nvSpPr>
          <p:spPr bwMode="auto">
            <a:xfrm>
              <a:off x="15144750" y="6380163"/>
              <a:ext cx="1966913" cy="1090612"/>
            </a:xfrm>
            <a:custGeom>
              <a:avLst/>
              <a:gdLst>
                <a:gd name="T0" fmla="*/ 2147483646 w 634"/>
                <a:gd name="T1" fmla="*/ 0 h 362"/>
                <a:gd name="T2" fmla="*/ 2147483646 w 634"/>
                <a:gd name="T3" fmla="*/ 2147483646 h 362"/>
                <a:gd name="T4" fmla="*/ 2147483646 w 634"/>
                <a:gd name="T5" fmla="*/ 0 h 362"/>
                <a:gd name="T6" fmla="*/ 2147483646 w 634"/>
                <a:gd name="T7" fmla="*/ 2147483646 h 362"/>
                <a:gd name="T8" fmla="*/ 2147483646 w 634"/>
                <a:gd name="T9" fmla="*/ 2147483646 h 362"/>
                <a:gd name="T10" fmla="*/ 0 w 634"/>
                <a:gd name="T11" fmla="*/ 2147483646 h 362"/>
                <a:gd name="T12" fmla="*/ 0 w 634"/>
                <a:gd name="T13" fmla="*/ 2147483646 h 362"/>
                <a:gd name="T14" fmla="*/ 0 w 634"/>
                <a:gd name="T15" fmla="*/ 2147483646 h 362"/>
                <a:gd name="T16" fmla="*/ 2147483646 w 634"/>
                <a:gd name="T17" fmla="*/ 2147483646 h 362"/>
                <a:gd name="T18" fmla="*/ 2147483646 w 634"/>
                <a:gd name="T19" fmla="*/ 2147483646 h 362"/>
                <a:gd name="T20" fmla="*/ 2147483646 w 634"/>
                <a:gd name="T21" fmla="*/ 2147483646 h 362"/>
                <a:gd name="T22" fmla="*/ 2147483646 w 634"/>
                <a:gd name="T23" fmla="*/ 2147483646 h 362"/>
                <a:gd name="T24" fmla="*/ 2147483646 w 634"/>
                <a:gd name="T25" fmla="*/ 2147483646 h 362"/>
                <a:gd name="T26" fmla="*/ 2147483646 w 634"/>
                <a:gd name="T27" fmla="*/ 0 h 362"/>
                <a:gd name="T28" fmla="*/ 2147483646 w 634"/>
                <a:gd name="T29" fmla="*/ 0 h 3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34" h="362">
                  <a:moveTo>
                    <a:pt x="286" y="0"/>
                  </a:moveTo>
                  <a:lnTo>
                    <a:pt x="96" y="110"/>
                  </a:lnTo>
                  <a:lnTo>
                    <a:pt x="286" y="0"/>
                  </a:lnTo>
                  <a:lnTo>
                    <a:pt x="618" y="192"/>
                  </a:lnTo>
                  <a:lnTo>
                    <a:pt x="332" y="358"/>
                  </a:lnTo>
                  <a:lnTo>
                    <a:pt x="0" y="166"/>
                  </a:lnTo>
                  <a:lnTo>
                    <a:pt x="334" y="358"/>
                  </a:lnTo>
                  <a:lnTo>
                    <a:pt x="340" y="362"/>
                  </a:lnTo>
                  <a:lnTo>
                    <a:pt x="634" y="192"/>
                  </a:lnTo>
                  <a:lnTo>
                    <a:pt x="626" y="196"/>
                  </a:lnTo>
                  <a:lnTo>
                    <a:pt x="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 name="Rectangle 372">
              <a:extLst>
                <a:ext uri="{FF2B5EF4-FFF2-40B4-BE49-F238E27FC236}">
                  <a16:creationId xmlns:a16="http://schemas.microsoft.com/office/drawing/2014/main" id="{4A5C6B89-FC2C-4538-AC9D-E4A5B0D8A662}"/>
                </a:ext>
              </a:extLst>
            </p:cNvPr>
            <p:cNvSpPr>
              <a:spLocks noChangeArrowheads="1"/>
            </p:cNvSpPr>
            <p:nvPr/>
          </p:nvSpPr>
          <p:spPr bwMode="auto">
            <a:xfrm>
              <a:off x="15413038" y="6891338"/>
              <a:ext cx="46037"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solidFill>
                  <a:srgbClr val="333333"/>
                </a:solidFill>
                <a:latin typeface="Times New Roman" panose="02020603050405020304" pitchFamily="18" charset="0"/>
                <a:ea typeface="ヒラギノ角ゴ Pro W3"/>
                <a:cs typeface="ヒラギノ角ゴ Pro W3"/>
              </a:endParaRPr>
            </a:p>
          </p:txBody>
        </p:sp>
        <p:sp>
          <p:nvSpPr>
            <p:cNvPr id="320" name="Rectangle 373">
              <a:extLst>
                <a:ext uri="{FF2B5EF4-FFF2-40B4-BE49-F238E27FC236}">
                  <a16:creationId xmlns:a16="http://schemas.microsoft.com/office/drawing/2014/main" id="{099B53DF-2B69-41A7-B89F-DF3DCE7ADB47}"/>
                </a:ext>
              </a:extLst>
            </p:cNvPr>
            <p:cNvSpPr>
              <a:spLocks noChangeArrowheads="1"/>
            </p:cNvSpPr>
            <p:nvPr/>
          </p:nvSpPr>
          <p:spPr bwMode="auto">
            <a:xfrm>
              <a:off x="15413038" y="6891338"/>
              <a:ext cx="46037"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solidFill>
                  <a:srgbClr val="333333"/>
                </a:solidFill>
                <a:latin typeface="Times New Roman" panose="02020603050405020304" pitchFamily="18" charset="0"/>
                <a:ea typeface="ヒラギノ角ゴ Pro W3"/>
                <a:cs typeface="ヒラギノ角ゴ Pro W3"/>
              </a:endParaRPr>
            </a:p>
          </p:txBody>
        </p:sp>
        <p:sp>
          <p:nvSpPr>
            <p:cNvPr id="321" name="Freeform 374">
              <a:extLst>
                <a:ext uri="{FF2B5EF4-FFF2-40B4-BE49-F238E27FC236}">
                  <a16:creationId xmlns:a16="http://schemas.microsoft.com/office/drawing/2014/main" id="{A765DD15-0493-40F2-9B55-C3BD32981B1E}"/>
                </a:ext>
              </a:extLst>
            </p:cNvPr>
            <p:cNvSpPr>
              <a:spLocks/>
            </p:cNvSpPr>
            <p:nvPr/>
          </p:nvSpPr>
          <p:spPr bwMode="auto">
            <a:xfrm>
              <a:off x="15376525" y="6707188"/>
              <a:ext cx="377825" cy="209550"/>
            </a:xfrm>
            <a:custGeom>
              <a:avLst/>
              <a:gdLst>
                <a:gd name="T0" fmla="*/ 2147483646 w 122"/>
                <a:gd name="T1" fmla="*/ 0 h 70"/>
                <a:gd name="T2" fmla="*/ 0 w 122"/>
                <a:gd name="T3" fmla="*/ 2147483646 h 70"/>
                <a:gd name="T4" fmla="*/ 0 w 122"/>
                <a:gd name="T5" fmla="*/ 2147483646 h 70"/>
                <a:gd name="T6" fmla="*/ 2147483646 w 122"/>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70">
                  <a:moveTo>
                    <a:pt x="122" y="0"/>
                  </a:moveTo>
                  <a:lnTo>
                    <a:pt x="0" y="70"/>
                  </a:lnTo>
                  <a:lnTo>
                    <a:pt x="122" y="0"/>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 name="Freeform 375">
              <a:extLst>
                <a:ext uri="{FF2B5EF4-FFF2-40B4-BE49-F238E27FC236}">
                  <a16:creationId xmlns:a16="http://schemas.microsoft.com/office/drawing/2014/main" id="{8DD2EA17-E34A-4601-9636-908133BFAA21}"/>
                </a:ext>
              </a:extLst>
            </p:cNvPr>
            <p:cNvSpPr>
              <a:spLocks/>
            </p:cNvSpPr>
            <p:nvPr/>
          </p:nvSpPr>
          <p:spPr bwMode="auto">
            <a:xfrm>
              <a:off x="15376525" y="6707188"/>
              <a:ext cx="377825" cy="209550"/>
            </a:xfrm>
            <a:custGeom>
              <a:avLst/>
              <a:gdLst>
                <a:gd name="T0" fmla="*/ 2147483646 w 122"/>
                <a:gd name="T1" fmla="*/ 0 h 70"/>
                <a:gd name="T2" fmla="*/ 0 w 122"/>
                <a:gd name="T3" fmla="*/ 2147483646 h 70"/>
                <a:gd name="T4" fmla="*/ 0 w 122"/>
                <a:gd name="T5" fmla="*/ 2147483646 h 70"/>
                <a:gd name="T6" fmla="*/ 2147483646 w 122"/>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70">
                  <a:moveTo>
                    <a:pt x="122" y="0"/>
                  </a:moveTo>
                  <a:lnTo>
                    <a:pt x="0" y="70"/>
                  </a:lnTo>
                  <a:lnTo>
                    <a:pt x="1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 name="Freeform 376">
              <a:extLst>
                <a:ext uri="{FF2B5EF4-FFF2-40B4-BE49-F238E27FC236}">
                  <a16:creationId xmlns:a16="http://schemas.microsoft.com/office/drawing/2014/main" id="{939C8480-95C1-4438-B4FC-4C9DE36739AB}"/>
                </a:ext>
              </a:extLst>
            </p:cNvPr>
            <p:cNvSpPr>
              <a:spLocks/>
            </p:cNvSpPr>
            <p:nvPr/>
          </p:nvSpPr>
          <p:spPr bwMode="auto">
            <a:xfrm>
              <a:off x="15290800" y="6421438"/>
              <a:ext cx="912813" cy="512762"/>
            </a:xfrm>
            <a:custGeom>
              <a:avLst/>
              <a:gdLst>
                <a:gd name="T0" fmla="*/ 2147483646 w 294"/>
                <a:gd name="T1" fmla="*/ 0 h 170"/>
                <a:gd name="T2" fmla="*/ 2147483646 w 294"/>
                <a:gd name="T3" fmla="*/ 2147483646 h 170"/>
                <a:gd name="T4" fmla="*/ 0 w 294"/>
                <a:gd name="T5" fmla="*/ 2147483646 h 170"/>
                <a:gd name="T6" fmla="*/ 0 w 294"/>
                <a:gd name="T7" fmla="*/ 2147483646 h 170"/>
                <a:gd name="T8" fmla="*/ 2147483646 w 294"/>
                <a:gd name="T9" fmla="*/ 2147483646 h 170"/>
                <a:gd name="T10" fmla="*/ 2147483646 w 294"/>
                <a:gd name="T11" fmla="*/ 2147483646 h 170"/>
                <a:gd name="T12" fmla="*/ 2147483646 w 294"/>
                <a:gd name="T13" fmla="*/ 2147483646 h 170"/>
                <a:gd name="T14" fmla="*/ 2147483646 w 294"/>
                <a:gd name="T15" fmla="*/ 2147483646 h 170"/>
                <a:gd name="T16" fmla="*/ 2147483646 w 294"/>
                <a:gd name="T17" fmla="*/ 2147483646 h 170"/>
                <a:gd name="T18" fmla="*/ 2147483646 w 294"/>
                <a:gd name="T19" fmla="*/ 2147483646 h 170"/>
                <a:gd name="T20" fmla="*/ 2147483646 w 294"/>
                <a:gd name="T21" fmla="*/ 0 h 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4" h="170">
                  <a:moveTo>
                    <a:pt x="286" y="0"/>
                  </a:moveTo>
                  <a:lnTo>
                    <a:pt x="122" y="94"/>
                  </a:lnTo>
                  <a:lnTo>
                    <a:pt x="0" y="164"/>
                  </a:lnTo>
                  <a:lnTo>
                    <a:pt x="2" y="166"/>
                  </a:lnTo>
                  <a:lnTo>
                    <a:pt x="8" y="170"/>
                  </a:lnTo>
                  <a:lnTo>
                    <a:pt x="104" y="114"/>
                  </a:lnTo>
                  <a:lnTo>
                    <a:pt x="294" y="4"/>
                  </a:lnTo>
                  <a:lnTo>
                    <a:pt x="2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 name="Freeform 377">
              <a:extLst>
                <a:ext uri="{FF2B5EF4-FFF2-40B4-BE49-F238E27FC236}">
                  <a16:creationId xmlns:a16="http://schemas.microsoft.com/office/drawing/2014/main" id="{4076B844-AEFD-4D84-824F-D15F2487D3A5}"/>
                </a:ext>
              </a:extLst>
            </p:cNvPr>
            <p:cNvSpPr>
              <a:spLocks/>
            </p:cNvSpPr>
            <p:nvPr/>
          </p:nvSpPr>
          <p:spPr bwMode="auto">
            <a:xfrm>
              <a:off x="15290800" y="6421438"/>
              <a:ext cx="912813" cy="512762"/>
            </a:xfrm>
            <a:custGeom>
              <a:avLst/>
              <a:gdLst>
                <a:gd name="T0" fmla="*/ 2147483646 w 294"/>
                <a:gd name="T1" fmla="*/ 0 h 170"/>
                <a:gd name="T2" fmla="*/ 2147483646 w 294"/>
                <a:gd name="T3" fmla="*/ 2147483646 h 170"/>
                <a:gd name="T4" fmla="*/ 0 w 294"/>
                <a:gd name="T5" fmla="*/ 2147483646 h 170"/>
                <a:gd name="T6" fmla="*/ 0 w 294"/>
                <a:gd name="T7" fmla="*/ 2147483646 h 170"/>
                <a:gd name="T8" fmla="*/ 2147483646 w 294"/>
                <a:gd name="T9" fmla="*/ 2147483646 h 170"/>
                <a:gd name="T10" fmla="*/ 2147483646 w 294"/>
                <a:gd name="T11" fmla="*/ 2147483646 h 170"/>
                <a:gd name="T12" fmla="*/ 2147483646 w 294"/>
                <a:gd name="T13" fmla="*/ 2147483646 h 170"/>
                <a:gd name="T14" fmla="*/ 2147483646 w 294"/>
                <a:gd name="T15" fmla="*/ 2147483646 h 170"/>
                <a:gd name="T16" fmla="*/ 2147483646 w 294"/>
                <a:gd name="T17" fmla="*/ 2147483646 h 170"/>
                <a:gd name="T18" fmla="*/ 2147483646 w 294"/>
                <a:gd name="T19" fmla="*/ 2147483646 h 170"/>
                <a:gd name="T20" fmla="*/ 2147483646 w 294"/>
                <a:gd name="T21" fmla="*/ 0 h 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4" h="170">
                  <a:moveTo>
                    <a:pt x="286" y="0"/>
                  </a:moveTo>
                  <a:lnTo>
                    <a:pt x="122" y="94"/>
                  </a:lnTo>
                  <a:lnTo>
                    <a:pt x="0" y="164"/>
                  </a:lnTo>
                  <a:lnTo>
                    <a:pt x="2" y="166"/>
                  </a:lnTo>
                  <a:lnTo>
                    <a:pt x="8" y="170"/>
                  </a:lnTo>
                  <a:lnTo>
                    <a:pt x="104" y="114"/>
                  </a:lnTo>
                  <a:lnTo>
                    <a:pt x="294" y="4"/>
                  </a:lnTo>
                  <a:lnTo>
                    <a:pt x="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 name="Freeform 378">
              <a:extLst>
                <a:ext uri="{FF2B5EF4-FFF2-40B4-BE49-F238E27FC236}">
                  <a16:creationId xmlns:a16="http://schemas.microsoft.com/office/drawing/2014/main" id="{AFA414AE-E642-47EF-9E01-46473FF99E49}"/>
                </a:ext>
              </a:extLst>
            </p:cNvPr>
            <p:cNvSpPr>
              <a:spLocks/>
            </p:cNvSpPr>
            <p:nvPr/>
          </p:nvSpPr>
          <p:spPr bwMode="auto">
            <a:xfrm>
              <a:off x="15406688" y="6888163"/>
              <a:ext cx="50800" cy="46037"/>
            </a:xfrm>
            <a:custGeom>
              <a:avLst/>
              <a:gdLst>
                <a:gd name="T0" fmla="*/ 2147483646 w 16"/>
                <a:gd name="T1" fmla="*/ 0 h 6"/>
                <a:gd name="T2" fmla="*/ 0 w 16"/>
                <a:gd name="T3" fmla="*/ 2147483646 h 6"/>
                <a:gd name="T4" fmla="*/ 2147483646 w 16"/>
                <a:gd name="T5" fmla="*/ 0 h 6"/>
                <a:gd name="T6" fmla="*/ 2147483646 w 16"/>
                <a:gd name="T7" fmla="*/ 2147483646 h 6"/>
                <a:gd name="T8" fmla="*/ 2147483646 w 16"/>
                <a:gd name="T9" fmla="*/ 2147483646 h 6"/>
                <a:gd name="T10" fmla="*/ 2147483646 w 16"/>
                <a:gd name="T11" fmla="*/ 2147483646 h 6"/>
                <a:gd name="T12" fmla="*/ 2147483646 w 16"/>
                <a:gd name="T13" fmla="*/ 2147483646 h 6"/>
                <a:gd name="T14" fmla="*/ 2147483646 w 16"/>
                <a:gd name="T15" fmla="*/ 2147483646 h 6"/>
                <a:gd name="T16" fmla="*/ 2147483646 w 16"/>
                <a:gd name="T17" fmla="*/ 2147483646 h 6"/>
                <a:gd name="T18" fmla="*/ 2147483646 w 1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6">
                  <a:moveTo>
                    <a:pt x="8" y="0"/>
                  </a:moveTo>
                  <a:lnTo>
                    <a:pt x="0" y="6"/>
                  </a:lnTo>
                  <a:lnTo>
                    <a:pt x="8" y="0"/>
                  </a:lnTo>
                  <a:lnTo>
                    <a:pt x="10" y="2"/>
                  </a:lnTo>
                  <a:lnTo>
                    <a:pt x="16" y="6"/>
                  </a:lnTo>
                  <a:lnTo>
                    <a:pt x="10"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 name="Freeform 379">
              <a:extLst>
                <a:ext uri="{FF2B5EF4-FFF2-40B4-BE49-F238E27FC236}">
                  <a16:creationId xmlns:a16="http://schemas.microsoft.com/office/drawing/2014/main" id="{E75EA96C-1643-437B-866C-16419ABF00DF}"/>
                </a:ext>
              </a:extLst>
            </p:cNvPr>
            <p:cNvSpPr>
              <a:spLocks/>
            </p:cNvSpPr>
            <p:nvPr/>
          </p:nvSpPr>
          <p:spPr bwMode="auto">
            <a:xfrm>
              <a:off x="15406688" y="6888163"/>
              <a:ext cx="50800" cy="46037"/>
            </a:xfrm>
            <a:custGeom>
              <a:avLst/>
              <a:gdLst>
                <a:gd name="T0" fmla="*/ 2147483646 w 16"/>
                <a:gd name="T1" fmla="*/ 0 h 6"/>
                <a:gd name="T2" fmla="*/ 0 w 16"/>
                <a:gd name="T3" fmla="*/ 2147483646 h 6"/>
                <a:gd name="T4" fmla="*/ 2147483646 w 16"/>
                <a:gd name="T5" fmla="*/ 0 h 6"/>
                <a:gd name="T6" fmla="*/ 2147483646 w 16"/>
                <a:gd name="T7" fmla="*/ 2147483646 h 6"/>
                <a:gd name="T8" fmla="*/ 2147483646 w 16"/>
                <a:gd name="T9" fmla="*/ 2147483646 h 6"/>
                <a:gd name="T10" fmla="*/ 2147483646 w 16"/>
                <a:gd name="T11" fmla="*/ 2147483646 h 6"/>
                <a:gd name="T12" fmla="*/ 2147483646 w 16"/>
                <a:gd name="T13" fmla="*/ 2147483646 h 6"/>
                <a:gd name="T14" fmla="*/ 2147483646 w 16"/>
                <a:gd name="T15" fmla="*/ 2147483646 h 6"/>
                <a:gd name="T16" fmla="*/ 2147483646 w 16"/>
                <a:gd name="T17" fmla="*/ 2147483646 h 6"/>
                <a:gd name="T18" fmla="*/ 2147483646 w 1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6">
                  <a:moveTo>
                    <a:pt x="8" y="0"/>
                  </a:moveTo>
                  <a:lnTo>
                    <a:pt x="0" y="6"/>
                  </a:lnTo>
                  <a:lnTo>
                    <a:pt x="8" y="0"/>
                  </a:lnTo>
                  <a:lnTo>
                    <a:pt x="10" y="2"/>
                  </a:lnTo>
                  <a:lnTo>
                    <a:pt x="16" y="6"/>
                  </a:lnTo>
                  <a:lnTo>
                    <a:pt x="10" y="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 name="Rectangle 380">
              <a:extLst>
                <a:ext uri="{FF2B5EF4-FFF2-40B4-BE49-F238E27FC236}">
                  <a16:creationId xmlns:a16="http://schemas.microsoft.com/office/drawing/2014/main" id="{3DDB0F5C-5F82-4A2D-91EA-79DD8B02B8DF}"/>
                </a:ext>
              </a:extLst>
            </p:cNvPr>
            <p:cNvSpPr>
              <a:spLocks noChangeArrowheads="1"/>
            </p:cNvSpPr>
            <p:nvPr/>
          </p:nvSpPr>
          <p:spPr bwMode="auto">
            <a:xfrm>
              <a:off x="16159163" y="6435725"/>
              <a:ext cx="46037"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solidFill>
                  <a:srgbClr val="333333"/>
                </a:solidFill>
                <a:latin typeface="Times New Roman" panose="02020603050405020304" pitchFamily="18" charset="0"/>
                <a:ea typeface="ヒラギノ角ゴ Pro W3"/>
                <a:cs typeface="ヒラギノ角ゴ Pro W3"/>
              </a:endParaRPr>
            </a:p>
          </p:txBody>
        </p:sp>
        <p:sp>
          <p:nvSpPr>
            <p:cNvPr id="328" name="Freeform 381">
              <a:extLst>
                <a:ext uri="{FF2B5EF4-FFF2-40B4-BE49-F238E27FC236}">
                  <a16:creationId xmlns:a16="http://schemas.microsoft.com/office/drawing/2014/main" id="{91AD117F-1C12-4B5C-A90D-E643E4CF9D5C}"/>
                </a:ext>
              </a:extLst>
            </p:cNvPr>
            <p:cNvSpPr>
              <a:spLocks/>
            </p:cNvSpPr>
            <p:nvPr/>
          </p:nvSpPr>
          <p:spPr bwMode="auto">
            <a:xfrm>
              <a:off x="16159163" y="6435725"/>
              <a:ext cx="46037" cy="46038"/>
            </a:xfrm>
            <a:custGeom>
              <a:avLst/>
              <a:gdLst>
                <a:gd name="T0" fmla="*/ 0 w 45719"/>
                <a:gd name="T1" fmla="*/ 0 h 45719"/>
                <a:gd name="T2" fmla="*/ 0 w 45719"/>
                <a:gd name="T3" fmla="*/ 0 h 45719"/>
                <a:gd name="T4" fmla="*/ 0 w 45719"/>
                <a:gd name="T5" fmla="*/ 0 h 45719"/>
                <a:gd name="T6" fmla="*/ 0 w 45719"/>
                <a:gd name="T7" fmla="*/ 0 h 457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19" h="45719">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 name="Freeform 382">
              <a:extLst>
                <a:ext uri="{FF2B5EF4-FFF2-40B4-BE49-F238E27FC236}">
                  <a16:creationId xmlns:a16="http://schemas.microsoft.com/office/drawing/2014/main" id="{802A18EC-94AA-4EA8-AC05-505C59C343AE}"/>
                </a:ext>
              </a:extLst>
            </p:cNvPr>
            <p:cNvSpPr>
              <a:spLocks/>
            </p:cNvSpPr>
            <p:nvPr/>
          </p:nvSpPr>
          <p:spPr bwMode="auto">
            <a:xfrm>
              <a:off x="16157575" y="6434138"/>
              <a:ext cx="46038" cy="44450"/>
            </a:xfrm>
            <a:custGeom>
              <a:avLst/>
              <a:gdLst>
                <a:gd name="T0" fmla="*/ 0 w 8"/>
                <a:gd name="T1" fmla="*/ 0 h 4"/>
                <a:gd name="T2" fmla="*/ 0 w 8"/>
                <a:gd name="T3" fmla="*/ 0 h 4"/>
                <a:gd name="T4" fmla="*/ 2147483646 w 8"/>
                <a:gd name="T5" fmla="*/ 2147483646 h 4"/>
                <a:gd name="T6" fmla="*/ 2147483646 w 8"/>
                <a:gd name="T7" fmla="*/ 2147483646 h 4"/>
                <a:gd name="T8" fmla="*/ 0 w 8"/>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0" y="0"/>
                  </a:moveTo>
                  <a:lnTo>
                    <a:pt x="0" y="0"/>
                  </a:lnTo>
                  <a:lnTo>
                    <a:pt x="8"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 name="Freeform 383">
              <a:extLst>
                <a:ext uri="{FF2B5EF4-FFF2-40B4-BE49-F238E27FC236}">
                  <a16:creationId xmlns:a16="http://schemas.microsoft.com/office/drawing/2014/main" id="{9FFF776A-8C45-47DB-9AAD-E8E8C1BFFE13}"/>
                </a:ext>
              </a:extLst>
            </p:cNvPr>
            <p:cNvSpPr>
              <a:spLocks/>
            </p:cNvSpPr>
            <p:nvPr/>
          </p:nvSpPr>
          <p:spPr bwMode="auto">
            <a:xfrm>
              <a:off x="16157575" y="6434138"/>
              <a:ext cx="46038" cy="44450"/>
            </a:xfrm>
            <a:custGeom>
              <a:avLst/>
              <a:gdLst>
                <a:gd name="T0" fmla="*/ 0 w 8"/>
                <a:gd name="T1" fmla="*/ 0 h 4"/>
                <a:gd name="T2" fmla="*/ 0 w 8"/>
                <a:gd name="T3" fmla="*/ 0 h 4"/>
                <a:gd name="T4" fmla="*/ 2147483646 w 8"/>
                <a:gd name="T5" fmla="*/ 2147483646 h 4"/>
                <a:gd name="T6" fmla="*/ 2147483646 w 8"/>
                <a:gd name="T7" fmla="*/ 2147483646 h 4"/>
                <a:gd name="T8" fmla="*/ 0 w 8"/>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0" y="0"/>
                  </a:moveTo>
                  <a:lnTo>
                    <a:pt x="0" y="0"/>
                  </a:lnTo>
                  <a:lnTo>
                    <a:pt x="8"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 name="Freeform 384">
              <a:extLst>
                <a:ext uri="{FF2B5EF4-FFF2-40B4-BE49-F238E27FC236}">
                  <a16:creationId xmlns:a16="http://schemas.microsoft.com/office/drawing/2014/main" id="{2DC0538A-F331-4E41-A972-608E8A97A97E}"/>
                </a:ext>
              </a:extLst>
            </p:cNvPr>
            <p:cNvSpPr>
              <a:spLocks noEditPoints="1"/>
            </p:cNvSpPr>
            <p:nvPr/>
          </p:nvSpPr>
          <p:spPr bwMode="auto">
            <a:xfrm>
              <a:off x="15265400" y="6878638"/>
              <a:ext cx="1077913" cy="603250"/>
            </a:xfrm>
            <a:custGeom>
              <a:avLst/>
              <a:gdLst>
                <a:gd name="T0" fmla="*/ 2147483646 w 348"/>
                <a:gd name="T1" fmla="*/ 2147483646 h 200"/>
                <a:gd name="T2" fmla="*/ 2147483646 w 348"/>
                <a:gd name="T3" fmla="*/ 2147483646 h 200"/>
                <a:gd name="T4" fmla="*/ 2147483646 w 348"/>
                <a:gd name="T5" fmla="*/ 2147483646 h 200"/>
                <a:gd name="T6" fmla="*/ 2147483646 w 348"/>
                <a:gd name="T7" fmla="*/ 2147483646 h 200"/>
                <a:gd name="T8" fmla="*/ 2147483646 w 348"/>
                <a:gd name="T9" fmla="*/ 2147483646 h 200"/>
                <a:gd name="T10" fmla="*/ 2147483646 w 348"/>
                <a:gd name="T11" fmla="*/ 0 h 200"/>
                <a:gd name="T12" fmla="*/ 0 w 348"/>
                <a:gd name="T13" fmla="*/ 2147483646 h 200"/>
                <a:gd name="T14" fmla="*/ 2147483646 w 348"/>
                <a:gd name="T15" fmla="*/ 2147483646 h 200"/>
                <a:gd name="T16" fmla="*/ 2147483646 w 348"/>
                <a:gd name="T17" fmla="*/ 2147483646 h 200"/>
                <a:gd name="T18" fmla="*/ 2147483646 w 348"/>
                <a:gd name="T19" fmla="*/ 2147483646 h 200"/>
                <a:gd name="T20" fmla="*/ 2147483646 w 348"/>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 h="200">
                  <a:moveTo>
                    <a:pt x="340" y="196"/>
                  </a:moveTo>
                  <a:lnTo>
                    <a:pt x="342" y="192"/>
                  </a:lnTo>
                  <a:lnTo>
                    <a:pt x="340" y="196"/>
                  </a:lnTo>
                  <a:lnTo>
                    <a:pt x="338" y="192"/>
                  </a:lnTo>
                  <a:lnTo>
                    <a:pt x="340" y="196"/>
                  </a:lnTo>
                  <a:close/>
                  <a:moveTo>
                    <a:pt x="8" y="0"/>
                  </a:moveTo>
                  <a:lnTo>
                    <a:pt x="0" y="4"/>
                  </a:lnTo>
                  <a:lnTo>
                    <a:pt x="340" y="200"/>
                  </a:lnTo>
                  <a:lnTo>
                    <a:pt x="348" y="196"/>
                  </a:lnTo>
                  <a:lnTo>
                    <a:pt x="342" y="19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Freeform 385">
              <a:extLst>
                <a:ext uri="{FF2B5EF4-FFF2-40B4-BE49-F238E27FC236}">
                  <a16:creationId xmlns:a16="http://schemas.microsoft.com/office/drawing/2014/main" id="{A2B6088A-8FFB-4F87-AEEF-CA57B8BE3249}"/>
                </a:ext>
              </a:extLst>
            </p:cNvPr>
            <p:cNvSpPr>
              <a:spLocks/>
            </p:cNvSpPr>
            <p:nvPr/>
          </p:nvSpPr>
          <p:spPr bwMode="auto">
            <a:xfrm>
              <a:off x="16282988" y="7424738"/>
              <a:ext cx="46037" cy="46037"/>
            </a:xfrm>
            <a:custGeom>
              <a:avLst/>
              <a:gdLst>
                <a:gd name="T0" fmla="*/ 2147483646 w 4"/>
                <a:gd name="T1" fmla="*/ 2147483646 h 4"/>
                <a:gd name="T2" fmla="*/ 2147483646 w 4"/>
                <a:gd name="T3" fmla="*/ 0 h 4"/>
                <a:gd name="T4" fmla="*/ 2147483646 w 4"/>
                <a:gd name="T5" fmla="*/ 2147483646 h 4"/>
                <a:gd name="T6" fmla="*/ 0 w 4"/>
                <a:gd name="T7" fmla="*/ 0 h 4"/>
                <a:gd name="T8" fmla="*/ 2147483646 w 4"/>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2" y="4"/>
                  </a:moveTo>
                  <a:lnTo>
                    <a:pt x="4" y="0"/>
                  </a:lnTo>
                  <a:lnTo>
                    <a:pt x="2" y="4"/>
                  </a:lnTo>
                  <a:lnTo>
                    <a:pt x="0" y="0"/>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Freeform 386">
              <a:extLst>
                <a:ext uri="{FF2B5EF4-FFF2-40B4-BE49-F238E27FC236}">
                  <a16:creationId xmlns:a16="http://schemas.microsoft.com/office/drawing/2014/main" id="{80A39FE5-6AA3-4864-B2BA-59EEFDCBE9F0}"/>
                </a:ext>
              </a:extLst>
            </p:cNvPr>
            <p:cNvSpPr>
              <a:spLocks/>
            </p:cNvSpPr>
            <p:nvPr/>
          </p:nvSpPr>
          <p:spPr bwMode="auto">
            <a:xfrm>
              <a:off x="15265400" y="6878638"/>
              <a:ext cx="1077913" cy="603250"/>
            </a:xfrm>
            <a:custGeom>
              <a:avLst/>
              <a:gdLst>
                <a:gd name="T0" fmla="*/ 2147483646 w 348"/>
                <a:gd name="T1" fmla="*/ 0 h 200"/>
                <a:gd name="T2" fmla="*/ 0 w 348"/>
                <a:gd name="T3" fmla="*/ 2147483646 h 200"/>
                <a:gd name="T4" fmla="*/ 2147483646 w 348"/>
                <a:gd name="T5" fmla="*/ 2147483646 h 200"/>
                <a:gd name="T6" fmla="*/ 2147483646 w 348"/>
                <a:gd name="T7" fmla="*/ 2147483646 h 200"/>
                <a:gd name="T8" fmla="*/ 2147483646 w 348"/>
                <a:gd name="T9" fmla="*/ 2147483646 h 200"/>
                <a:gd name="T10" fmla="*/ 2147483646 w 348"/>
                <a:gd name="T11" fmla="*/ 0 h 2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 h="200">
                  <a:moveTo>
                    <a:pt x="8" y="0"/>
                  </a:moveTo>
                  <a:lnTo>
                    <a:pt x="0" y="4"/>
                  </a:lnTo>
                  <a:lnTo>
                    <a:pt x="340" y="200"/>
                  </a:lnTo>
                  <a:lnTo>
                    <a:pt x="348" y="196"/>
                  </a:lnTo>
                  <a:lnTo>
                    <a:pt x="342" y="19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Freeform 387">
              <a:extLst>
                <a:ext uri="{FF2B5EF4-FFF2-40B4-BE49-F238E27FC236}">
                  <a16:creationId xmlns:a16="http://schemas.microsoft.com/office/drawing/2014/main" id="{88B48549-6E56-4492-ABAA-24425BCFCE8C}"/>
                </a:ext>
              </a:extLst>
            </p:cNvPr>
            <p:cNvSpPr>
              <a:spLocks/>
            </p:cNvSpPr>
            <p:nvPr/>
          </p:nvSpPr>
          <p:spPr bwMode="auto">
            <a:xfrm>
              <a:off x="15411450" y="6899275"/>
              <a:ext cx="46038" cy="46038"/>
            </a:xfrm>
            <a:custGeom>
              <a:avLst/>
              <a:gdLst>
                <a:gd name="T0" fmla="*/ 2147483646 w 8"/>
                <a:gd name="T1" fmla="*/ 0 h 4"/>
                <a:gd name="T2" fmla="*/ 0 w 8"/>
                <a:gd name="T3" fmla="*/ 2147483646 h 4"/>
                <a:gd name="T4" fmla="*/ 0 w 8"/>
                <a:gd name="T5" fmla="*/ 2147483646 h 4"/>
                <a:gd name="T6" fmla="*/ 2147483646 w 8"/>
                <a:gd name="T7" fmla="*/ 0 h 4"/>
                <a:gd name="T8" fmla="*/ 2147483646 w 8"/>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0"/>
                  </a:moveTo>
                  <a:lnTo>
                    <a:pt x="0" y="4"/>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Freeform 388">
              <a:extLst>
                <a:ext uri="{FF2B5EF4-FFF2-40B4-BE49-F238E27FC236}">
                  <a16:creationId xmlns:a16="http://schemas.microsoft.com/office/drawing/2014/main" id="{61B134CC-3D47-4CCC-8350-5B80EB960501}"/>
                </a:ext>
              </a:extLst>
            </p:cNvPr>
            <p:cNvSpPr>
              <a:spLocks/>
            </p:cNvSpPr>
            <p:nvPr/>
          </p:nvSpPr>
          <p:spPr bwMode="auto">
            <a:xfrm>
              <a:off x="15411450" y="6899275"/>
              <a:ext cx="46038" cy="46038"/>
            </a:xfrm>
            <a:custGeom>
              <a:avLst/>
              <a:gdLst>
                <a:gd name="T0" fmla="*/ 2147483646 w 8"/>
                <a:gd name="T1" fmla="*/ 0 h 4"/>
                <a:gd name="T2" fmla="*/ 0 w 8"/>
                <a:gd name="T3" fmla="*/ 2147483646 h 4"/>
                <a:gd name="T4" fmla="*/ 0 w 8"/>
                <a:gd name="T5" fmla="*/ 2147483646 h 4"/>
                <a:gd name="T6" fmla="*/ 2147483646 w 8"/>
                <a:gd name="T7" fmla="*/ 0 h 4"/>
                <a:gd name="T8" fmla="*/ 2147483646 w 8"/>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0"/>
                  </a:moveTo>
                  <a:lnTo>
                    <a:pt x="0" y="4"/>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Freeform 389">
              <a:extLst>
                <a:ext uri="{FF2B5EF4-FFF2-40B4-BE49-F238E27FC236}">
                  <a16:creationId xmlns:a16="http://schemas.microsoft.com/office/drawing/2014/main" id="{67CBF3CA-4F3D-4D39-8B83-406B51CF605A}"/>
                </a:ext>
              </a:extLst>
            </p:cNvPr>
            <p:cNvSpPr>
              <a:spLocks/>
            </p:cNvSpPr>
            <p:nvPr/>
          </p:nvSpPr>
          <p:spPr bwMode="auto">
            <a:xfrm>
              <a:off x="15406688" y="6899275"/>
              <a:ext cx="50800" cy="46038"/>
            </a:xfrm>
            <a:custGeom>
              <a:avLst/>
              <a:gdLst>
                <a:gd name="T0" fmla="*/ 2147483646 w 16"/>
                <a:gd name="T1" fmla="*/ 0 h 10"/>
                <a:gd name="T2" fmla="*/ 0 w 16"/>
                <a:gd name="T3" fmla="*/ 2147483646 h 10"/>
                <a:gd name="T4" fmla="*/ 2147483646 w 16"/>
                <a:gd name="T5" fmla="*/ 2147483646 h 10"/>
                <a:gd name="T6" fmla="*/ 2147483646 w 16"/>
                <a:gd name="T7" fmla="*/ 2147483646 h 10"/>
                <a:gd name="T8" fmla="*/ 2147483646 w 16"/>
                <a:gd name="T9" fmla="*/ 2147483646 h 10"/>
                <a:gd name="T10" fmla="*/ 2147483646 w 16"/>
                <a:gd name="T11" fmla="*/ 2147483646 h 10"/>
                <a:gd name="T12" fmla="*/ 2147483646 w 16"/>
                <a:gd name="T13" fmla="*/ 2147483646 h 10"/>
                <a:gd name="T14" fmla="*/ 2147483646 w 16"/>
                <a:gd name="T15" fmla="*/ 2147483646 h 10"/>
                <a:gd name="T16" fmla="*/ 2147483646 w 16"/>
                <a:gd name="T17" fmla="*/ 2147483646 h 10"/>
                <a:gd name="T18" fmla="*/ 2147483646 w 1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0">
                  <a:moveTo>
                    <a:pt x="8" y="0"/>
                  </a:moveTo>
                  <a:lnTo>
                    <a:pt x="0" y="6"/>
                  </a:lnTo>
                  <a:lnTo>
                    <a:pt x="8" y="10"/>
                  </a:lnTo>
                  <a:lnTo>
                    <a:pt x="16" y="6"/>
                  </a:lnTo>
                  <a:lnTo>
                    <a:pt x="10" y="2"/>
                  </a:lnTo>
                  <a:lnTo>
                    <a:pt x="8" y="6"/>
                  </a:lnTo>
                  <a:lnTo>
                    <a:pt x="6" y="2"/>
                  </a:lnTo>
                  <a:lnTo>
                    <a:pt x="8" y="6"/>
                  </a:lnTo>
                  <a:lnTo>
                    <a:pt x="10"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 name="Freeform 390">
              <a:extLst>
                <a:ext uri="{FF2B5EF4-FFF2-40B4-BE49-F238E27FC236}">
                  <a16:creationId xmlns:a16="http://schemas.microsoft.com/office/drawing/2014/main" id="{0813A525-5666-4F8B-95B9-56D4ACC2B047}"/>
                </a:ext>
              </a:extLst>
            </p:cNvPr>
            <p:cNvSpPr>
              <a:spLocks/>
            </p:cNvSpPr>
            <p:nvPr/>
          </p:nvSpPr>
          <p:spPr bwMode="auto">
            <a:xfrm>
              <a:off x="15406688" y="6899275"/>
              <a:ext cx="50800" cy="46038"/>
            </a:xfrm>
            <a:custGeom>
              <a:avLst/>
              <a:gdLst>
                <a:gd name="T0" fmla="*/ 2147483646 w 16"/>
                <a:gd name="T1" fmla="*/ 0 h 10"/>
                <a:gd name="T2" fmla="*/ 0 w 16"/>
                <a:gd name="T3" fmla="*/ 2147483646 h 10"/>
                <a:gd name="T4" fmla="*/ 2147483646 w 16"/>
                <a:gd name="T5" fmla="*/ 2147483646 h 10"/>
                <a:gd name="T6" fmla="*/ 2147483646 w 16"/>
                <a:gd name="T7" fmla="*/ 2147483646 h 10"/>
                <a:gd name="T8" fmla="*/ 2147483646 w 16"/>
                <a:gd name="T9" fmla="*/ 2147483646 h 10"/>
                <a:gd name="T10" fmla="*/ 2147483646 w 16"/>
                <a:gd name="T11" fmla="*/ 2147483646 h 10"/>
                <a:gd name="T12" fmla="*/ 2147483646 w 16"/>
                <a:gd name="T13" fmla="*/ 2147483646 h 10"/>
                <a:gd name="T14" fmla="*/ 2147483646 w 16"/>
                <a:gd name="T15" fmla="*/ 2147483646 h 10"/>
                <a:gd name="T16" fmla="*/ 2147483646 w 16"/>
                <a:gd name="T17" fmla="*/ 2147483646 h 10"/>
                <a:gd name="T18" fmla="*/ 2147483646 w 1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0">
                  <a:moveTo>
                    <a:pt x="8" y="0"/>
                  </a:moveTo>
                  <a:lnTo>
                    <a:pt x="0" y="6"/>
                  </a:lnTo>
                  <a:lnTo>
                    <a:pt x="8" y="10"/>
                  </a:lnTo>
                  <a:lnTo>
                    <a:pt x="16" y="6"/>
                  </a:lnTo>
                  <a:lnTo>
                    <a:pt x="10" y="2"/>
                  </a:lnTo>
                  <a:lnTo>
                    <a:pt x="8" y="6"/>
                  </a:lnTo>
                  <a:lnTo>
                    <a:pt x="6" y="2"/>
                  </a:lnTo>
                  <a:lnTo>
                    <a:pt x="8" y="6"/>
                  </a:lnTo>
                  <a:lnTo>
                    <a:pt x="10" y="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 name="Freeform 391">
              <a:extLst>
                <a:ext uri="{FF2B5EF4-FFF2-40B4-BE49-F238E27FC236}">
                  <a16:creationId xmlns:a16="http://schemas.microsoft.com/office/drawing/2014/main" id="{E80E63D0-107C-4B21-B3D9-5CF6F78EEDA8}"/>
                </a:ext>
              </a:extLst>
            </p:cNvPr>
            <p:cNvSpPr>
              <a:spLocks/>
            </p:cNvSpPr>
            <p:nvPr/>
          </p:nvSpPr>
          <p:spPr bwMode="auto">
            <a:xfrm>
              <a:off x="15919450" y="5915025"/>
              <a:ext cx="1922463" cy="1079500"/>
            </a:xfrm>
            <a:custGeom>
              <a:avLst/>
              <a:gdLst/>
              <a:ahLst/>
              <a:cxnLst>
                <a:cxn ang="0">
                  <a:pos x="286" y="0"/>
                </a:cxn>
                <a:cxn ang="0">
                  <a:pos x="0" y="166"/>
                </a:cxn>
                <a:cxn ang="0">
                  <a:pos x="332" y="358"/>
                </a:cxn>
                <a:cxn ang="0">
                  <a:pos x="620" y="192"/>
                </a:cxn>
                <a:cxn ang="0">
                  <a:pos x="286" y="0"/>
                </a:cxn>
              </a:cxnLst>
              <a:rect l="0" t="0" r="r" b="b"/>
              <a:pathLst>
                <a:path w="620" h="358">
                  <a:moveTo>
                    <a:pt x="286" y="0"/>
                  </a:moveTo>
                  <a:lnTo>
                    <a:pt x="0" y="166"/>
                  </a:lnTo>
                  <a:lnTo>
                    <a:pt x="332" y="358"/>
                  </a:lnTo>
                  <a:lnTo>
                    <a:pt x="620" y="192"/>
                  </a:lnTo>
                  <a:lnTo>
                    <a:pt x="286" y="0"/>
                  </a:lnTo>
                  <a:close/>
                </a:path>
              </a:pathLst>
            </a:custGeom>
            <a:solidFill>
              <a:schemeClr val="bg1">
                <a:lumMod val="8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sp>
          <p:nvSpPr>
            <p:cNvPr id="339" name="Freeform 392">
              <a:extLst>
                <a:ext uri="{FF2B5EF4-FFF2-40B4-BE49-F238E27FC236}">
                  <a16:creationId xmlns:a16="http://schemas.microsoft.com/office/drawing/2014/main" id="{E2398A10-885D-4B03-BBE7-277E46188C15}"/>
                </a:ext>
              </a:extLst>
            </p:cNvPr>
            <p:cNvSpPr>
              <a:spLocks/>
            </p:cNvSpPr>
            <p:nvPr/>
          </p:nvSpPr>
          <p:spPr bwMode="auto">
            <a:xfrm>
              <a:off x="15919450" y="5915025"/>
              <a:ext cx="1922463" cy="1079500"/>
            </a:xfrm>
            <a:custGeom>
              <a:avLst/>
              <a:gdLst>
                <a:gd name="T0" fmla="*/ 2147483646 w 620"/>
                <a:gd name="T1" fmla="*/ 0 h 358"/>
                <a:gd name="T2" fmla="*/ 0 w 620"/>
                <a:gd name="T3" fmla="*/ 2147483646 h 358"/>
                <a:gd name="T4" fmla="*/ 2147483646 w 620"/>
                <a:gd name="T5" fmla="*/ 2147483646 h 358"/>
                <a:gd name="T6" fmla="*/ 2147483646 w 620"/>
                <a:gd name="T7" fmla="*/ 2147483646 h 358"/>
                <a:gd name="T8" fmla="*/ 2147483646 w 620"/>
                <a:gd name="T9" fmla="*/ 0 h 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0" h="358">
                  <a:moveTo>
                    <a:pt x="286" y="0"/>
                  </a:moveTo>
                  <a:lnTo>
                    <a:pt x="0" y="166"/>
                  </a:lnTo>
                  <a:lnTo>
                    <a:pt x="332" y="358"/>
                  </a:lnTo>
                  <a:lnTo>
                    <a:pt x="620" y="192"/>
                  </a:lnTo>
                  <a:lnTo>
                    <a:pt x="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 name="Freeform 393">
              <a:extLst>
                <a:ext uri="{FF2B5EF4-FFF2-40B4-BE49-F238E27FC236}">
                  <a16:creationId xmlns:a16="http://schemas.microsoft.com/office/drawing/2014/main" id="{0A4DCEA8-49C9-4CD5-B98B-91180E37E853}"/>
                </a:ext>
              </a:extLst>
            </p:cNvPr>
            <p:cNvSpPr>
              <a:spLocks/>
            </p:cNvSpPr>
            <p:nvPr/>
          </p:nvSpPr>
          <p:spPr bwMode="auto">
            <a:xfrm>
              <a:off x="16082963" y="5967413"/>
              <a:ext cx="887412" cy="500062"/>
            </a:xfrm>
            <a:custGeom>
              <a:avLst/>
              <a:gdLst>
                <a:gd name="T0" fmla="*/ 2147483646 w 286"/>
                <a:gd name="T1" fmla="*/ 0 h 166"/>
                <a:gd name="T2" fmla="*/ 0 w 286"/>
                <a:gd name="T3" fmla="*/ 2147483646 h 166"/>
                <a:gd name="T4" fmla="*/ 2147483646 w 286"/>
                <a:gd name="T5" fmla="*/ 0 h 166"/>
                <a:gd name="T6" fmla="*/ 2147483646 w 286"/>
                <a:gd name="T7" fmla="*/ 0 h 1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 h="166">
                  <a:moveTo>
                    <a:pt x="286" y="0"/>
                  </a:moveTo>
                  <a:lnTo>
                    <a:pt x="0" y="166"/>
                  </a:lnTo>
                  <a:lnTo>
                    <a:pt x="286" y="0"/>
                  </a:lnTo>
                  <a:close/>
                </a:path>
              </a:pathLst>
            </a:custGeom>
            <a:solidFill>
              <a:srgbClr val="D5D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 name="Freeform 394">
              <a:extLst>
                <a:ext uri="{FF2B5EF4-FFF2-40B4-BE49-F238E27FC236}">
                  <a16:creationId xmlns:a16="http://schemas.microsoft.com/office/drawing/2014/main" id="{0A304E75-BED5-4ADC-9940-7CCB10759D3F}"/>
                </a:ext>
              </a:extLst>
            </p:cNvPr>
            <p:cNvSpPr>
              <a:spLocks/>
            </p:cNvSpPr>
            <p:nvPr/>
          </p:nvSpPr>
          <p:spPr bwMode="auto">
            <a:xfrm>
              <a:off x="16082963" y="5967413"/>
              <a:ext cx="887412" cy="500062"/>
            </a:xfrm>
            <a:custGeom>
              <a:avLst/>
              <a:gdLst>
                <a:gd name="T0" fmla="*/ 2147483646 w 286"/>
                <a:gd name="T1" fmla="*/ 0 h 166"/>
                <a:gd name="T2" fmla="*/ 0 w 286"/>
                <a:gd name="T3" fmla="*/ 2147483646 h 166"/>
                <a:gd name="T4" fmla="*/ 2147483646 w 286"/>
                <a:gd name="T5" fmla="*/ 0 h 166"/>
                <a:gd name="T6" fmla="*/ 2147483646 w 286"/>
                <a:gd name="T7" fmla="*/ 0 h 1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 h="166">
                  <a:moveTo>
                    <a:pt x="286" y="0"/>
                  </a:moveTo>
                  <a:lnTo>
                    <a:pt x="0" y="166"/>
                  </a:lnTo>
                  <a:lnTo>
                    <a:pt x="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 name="Freeform 395">
              <a:extLst>
                <a:ext uri="{FF2B5EF4-FFF2-40B4-BE49-F238E27FC236}">
                  <a16:creationId xmlns:a16="http://schemas.microsoft.com/office/drawing/2014/main" id="{3856E58E-A3DF-4AEC-A902-193416CA5F7D}"/>
                </a:ext>
              </a:extLst>
            </p:cNvPr>
            <p:cNvSpPr>
              <a:spLocks/>
            </p:cNvSpPr>
            <p:nvPr/>
          </p:nvSpPr>
          <p:spPr bwMode="auto">
            <a:xfrm>
              <a:off x="15911513" y="5915025"/>
              <a:ext cx="1966912" cy="1090613"/>
            </a:xfrm>
            <a:custGeom>
              <a:avLst/>
              <a:gdLst>
                <a:gd name="T0" fmla="*/ 2147483646 w 634"/>
                <a:gd name="T1" fmla="*/ 0 h 362"/>
                <a:gd name="T2" fmla="*/ 2147483646 w 634"/>
                <a:gd name="T3" fmla="*/ 0 h 362"/>
                <a:gd name="T4" fmla="*/ 2147483646 w 634"/>
                <a:gd name="T5" fmla="*/ 2147483646 h 362"/>
                <a:gd name="T6" fmla="*/ 2147483646 w 634"/>
                <a:gd name="T7" fmla="*/ 2147483646 h 362"/>
                <a:gd name="T8" fmla="*/ 0 w 634"/>
                <a:gd name="T9" fmla="*/ 2147483646 h 362"/>
                <a:gd name="T10" fmla="*/ 0 w 634"/>
                <a:gd name="T11" fmla="*/ 2147483646 h 362"/>
                <a:gd name="T12" fmla="*/ 2147483646 w 634"/>
                <a:gd name="T13" fmla="*/ 2147483646 h 362"/>
                <a:gd name="T14" fmla="*/ 2147483646 w 634"/>
                <a:gd name="T15" fmla="*/ 2147483646 h 362"/>
                <a:gd name="T16" fmla="*/ 2147483646 w 634"/>
                <a:gd name="T17" fmla="*/ 2147483646 h 362"/>
                <a:gd name="T18" fmla="*/ 2147483646 w 634"/>
                <a:gd name="T19" fmla="*/ 2147483646 h 362"/>
                <a:gd name="T20" fmla="*/ 2147483646 w 634"/>
                <a:gd name="T21" fmla="*/ 2147483646 h 362"/>
                <a:gd name="T22" fmla="*/ 2147483646 w 634"/>
                <a:gd name="T23" fmla="*/ 0 h 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4" h="362">
                  <a:moveTo>
                    <a:pt x="286" y="0"/>
                  </a:moveTo>
                  <a:lnTo>
                    <a:pt x="286" y="0"/>
                  </a:lnTo>
                  <a:lnTo>
                    <a:pt x="620" y="192"/>
                  </a:lnTo>
                  <a:lnTo>
                    <a:pt x="332" y="358"/>
                  </a:lnTo>
                  <a:lnTo>
                    <a:pt x="0" y="166"/>
                  </a:lnTo>
                  <a:lnTo>
                    <a:pt x="334" y="358"/>
                  </a:lnTo>
                  <a:lnTo>
                    <a:pt x="340" y="362"/>
                  </a:lnTo>
                  <a:lnTo>
                    <a:pt x="634" y="192"/>
                  </a:lnTo>
                  <a:lnTo>
                    <a:pt x="626" y="196"/>
                  </a:lnTo>
                  <a:lnTo>
                    <a:pt x="2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 name="Freeform 396">
              <a:extLst>
                <a:ext uri="{FF2B5EF4-FFF2-40B4-BE49-F238E27FC236}">
                  <a16:creationId xmlns:a16="http://schemas.microsoft.com/office/drawing/2014/main" id="{0E49A330-0361-426B-88EB-194E0B818E2A}"/>
                </a:ext>
              </a:extLst>
            </p:cNvPr>
            <p:cNvSpPr>
              <a:spLocks/>
            </p:cNvSpPr>
            <p:nvPr/>
          </p:nvSpPr>
          <p:spPr bwMode="auto">
            <a:xfrm>
              <a:off x="15911513" y="5915025"/>
              <a:ext cx="1966912" cy="1090613"/>
            </a:xfrm>
            <a:custGeom>
              <a:avLst/>
              <a:gdLst>
                <a:gd name="T0" fmla="*/ 2147483646 w 634"/>
                <a:gd name="T1" fmla="*/ 0 h 362"/>
                <a:gd name="T2" fmla="*/ 2147483646 w 634"/>
                <a:gd name="T3" fmla="*/ 0 h 362"/>
                <a:gd name="T4" fmla="*/ 2147483646 w 634"/>
                <a:gd name="T5" fmla="*/ 2147483646 h 362"/>
                <a:gd name="T6" fmla="*/ 2147483646 w 634"/>
                <a:gd name="T7" fmla="*/ 2147483646 h 362"/>
                <a:gd name="T8" fmla="*/ 0 w 634"/>
                <a:gd name="T9" fmla="*/ 2147483646 h 362"/>
                <a:gd name="T10" fmla="*/ 0 w 634"/>
                <a:gd name="T11" fmla="*/ 2147483646 h 362"/>
                <a:gd name="T12" fmla="*/ 2147483646 w 634"/>
                <a:gd name="T13" fmla="*/ 2147483646 h 362"/>
                <a:gd name="T14" fmla="*/ 2147483646 w 634"/>
                <a:gd name="T15" fmla="*/ 2147483646 h 362"/>
                <a:gd name="T16" fmla="*/ 2147483646 w 634"/>
                <a:gd name="T17" fmla="*/ 2147483646 h 362"/>
                <a:gd name="T18" fmla="*/ 2147483646 w 634"/>
                <a:gd name="T19" fmla="*/ 2147483646 h 362"/>
                <a:gd name="T20" fmla="*/ 2147483646 w 634"/>
                <a:gd name="T21" fmla="*/ 2147483646 h 362"/>
                <a:gd name="T22" fmla="*/ 2147483646 w 634"/>
                <a:gd name="T23" fmla="*/ 0 h 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4" h="362">
                  <a:moveTo>
                    <a:pt x="286" y="0"/>
                  </a:moveTo>
                  <a:lnTo>
                    <a:pt x="286" y="0"/>
                  </a:lnTo>
                  <a:lnTo>
                    <a:pt x="620" y="192"/>
                  </a:lnTo>
                  <a:lnTo>
                    <a:pt x="332" y="358"/>
                  </a:lnTo>
                  <a:lnTo>
                    <a:pt x="0" y="166"/>
                  </a:lnTo>
                  <a:lnTo>
                    <a:pt x="334" y="358"/>
                  </a:lnTo>
                  <a:lnTo>
                    <a:pt x="340" y="362"/>
                  </a:lnTo>
                  <a:lnTo>
                    <a:pt x="634" y="192"/>
                  </a:lnTo>
                  <a:lnTo>
                    <a:pt x="626" y="196"/>
                  </a:lnTo>
                  <a:lnTo>
                    <a:pt x="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 name="Freeform 397">
              <a:extLst>
                <a:ext uri="{FF2B5EF4-FFF2-40B4-BE49-F238E27FC236}">
                  <a16:creationId xmlns:a16="http://schemas.microsoft.com/office/drawing/2014/main" id="{1D3B052F-ECB9-46EE-AC3A-91596415CB3B}"/>
                </a:ext>
              </a:extLst>
            </p:cNvPr>
            <p:cNvSpPr>
              <a:spLocks/>
            </p:cNvSpPr>
            <p:nvPr/>
          </p:nvSpPr>
          <p:spPr bwMode="auto">
            <a:xfrm>
              <a:off x="16062325" y="5957888"/>
              <a:ext cx="887413" cy="493712"/>
            </a:xfrm>
            <a:custGeom>
              <a:avLst/>
              <a:gdLst>
                <a:gd name="T0" fmla="*/ 2147483646 w 286"/>
                <a:gd name="T1" fmla="*/ 0 h 164"/>
                <a:gd name="T2" fmla="*/ 0 w 286"/>
                <a:gd name="T3" fmla="*/ 2147483646 h 164"/>
                <a:gd name="T4" fmla="*/ 0 w 286"/>
                <a:gd name="T5" fmla="*/ 2147483646 h 164"/>
                <a:gd name="T6" fmla="*/ 2147483646 w 286"/>
                <a:gd name="T7" fmla="*/ 0 h 164"/>
                <a:gd name="T8" fmla="*/ 2147483646 w 286"/>
                <a:gd name="T9" fmla="*/ 0 h 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64">
                  <a:moveTo>
                    <a:pt x="286" y="0"/>
                  </a:moveTo>
                  <a:lnTo>
                    <a:pt x="0" y="164"/>
                  </a:lnTo>
                  <a:lnTo>
                    <a:pt x="286" y="0"/>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 name="Freeform 398">
              <a:extLst>
                <a:ext uri="{FF2B5EF4-FFF2-40B4-BE49-F238E27FC236}">
                  <a16:creationId xmlns:a16="http://schemas.microsoft.com/office/drawing/2014/main" id="{89171198-26EB-4E6C-8EC8-D89963AF642F}"/>
                </a:ext>
              </a:extLst>
            </p:cNvPr>
            <p:cNvSpPr>
              <a:spLocks/>
            </p:cNvSpPr>
            <p:nvPr/>
          </p:nvSpPr>
          <p:spPr bwMode="auto">
            <a:xfrm>
              <a:off x="16062325" y="5957888"/>
              <a:ext cx="887413" cy="493712"/>
            </a:xfrm>
            <a:custGeom>
              <a:avLst/>
              <a:gdLst>
                <a:gd name="T0" fmla="*/ 2147483646 w 286"/>
                <a:gd name="T1" fmla="*/ 0 h 164"/>
                <a:gd name="T2" fmla="*/ 0 w 286"/>
                <a:gd name="T3" fmla="*/ 2147483646 h 164"/>
                <a:gd name="T4" fmla="*/ 0 w 286"/>
                <a:gd name="T5" fmla="*/ 2147483646 h 164"/>
                <a:gd name="T6" fmla="*/ 2147483646 w 286"/>
                <a:gd name="T7" fmla="*/ 0 h 164"/>
                <a:gd name="T8" fmla="*/ 2147483646 w 286"/>
                <a:gd name="T9" fmla="*/ 0 h 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64">
                  <a:moveTo>
                    <a:pt x="286" y="0"/>
                  </a:moveTo>
                  <a:lnTo>
                    <a:pt x="0" y="164"/>
                  </a:lnTo>
                  <a:lnTo>
                    <a:pt x="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 name="Freeform 399">
              <a:extLst>
                <a:ext uri="{FF2B5EF4-FFF2-40B4-BE49-F238E27FC236}">
                  <a16:creationId xmlns:a16="http://schemas.microsoft.com/office/drawing/2014/main" id="{695FD05D-A2E6-4EE9-AD29-EAFF62F16117}"/>
                </a:ext>
              </a:extLst>
            </p:cNvPr>
            <p:cNvSpPr>
              <a:spLocks/>
            </p:cNvSpPr>
            <p:nvPr/>
          </p:nvSpPr>
          <p:spPr bwMode="auto">
            <a:xfrm>
              <a:off x="16059150" y="5949950"/>
              <a:ext cx="911225" cy="517525"/>
            </a:xfrm>
            <a:custGeom>
              <a:avLst/>
              <a:gdLst>
                <a:gd name="T0" fmla="*/ 2147483646 w 294"/>
                <a:gd name="T1" fmla="*/ 0 h 172"/>
                <a:gd name="T2" fmla="*/ 2147483646 w 294"/>
                <a:gd name="T3" fmla="*/ 2147483646 h 172"/>
                <a:gd name="T4" fmla="*/ 2147483646 w 294"/>
                <a:gd name="T5" fmla="*/ 2147483646 h 172"/>
                <a:gd name="T6" fmla="*/ 0 w 294"/>
                <a:gd name="T7" fmla="*/ 2147483646 h 172"/>
                <a:gd name="T8" fmla="*/ 0 w 294"/>
                <a:gd name="T9" fmla="*/ 2147483646 h 172"/>
                <a:gd name="T10" fmla="*/ 0 w 294"/>
                <a:gd name="T11" fmla="*/ 2147483646 h 172"/>
                <a:gd name="T12" fmla="*/ 0 w 294"/>
                <a:gd name="T13" fmla="*/ 2147483646 h 172"/>
                <a:gd name="T14" fmla="*/ 2147483646 w 294"/>
                <a:gd name="T15" fmla="*/ 2147483646 h 172"/>
                <a:gd name="T16" fmla="*/ 2147483646 w 294"/>
                <a:gd name="T17" fmla="*/ 2147483646 h 172"/>
                <a:gd name="T18" fmla="*/ 2147483646 w 294"/>
                <a:gd name="T19" fmla="*/ 2147483646 h 172"/>
                <a:gd name="T20" fmla="*/ 2147483646 w 294"/>
                <a:gd name="T21" fmla="*/ 2147483646 h 172"/>
                <a:gd name="T22" fmla="*/ 2147483646 w 294"/>
                <a:gd name="T23" fmla="*/ 2147483646 h 172"/>
                <a:gd name="T24" fmla="*/ 2147483646 w 294"/>
                <a:gd name="T25" fmla="*/ 2147483646 h 172"/>
                <a:gd name="T26" fmla="*/ 2147483646 w 294"/>
                <a:gd name="T27" fmla="*/ 2147483646 h 172"/>
                <a:gd name="T28" fmla="*/ 2147483646 w 294"/>
                <a:gd name="T29" fmla="*/ 0 h 1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4" h="172">
                  <a:moveTo>
                    <a:pt x="286" y="0"/>
                  </a:moveTo>
                  <a:lnTo>
                    <a:pt x="286" y="2"/>
                  </a:lnTo>
                  <a:lnTo>
                    <a:pt x="0" y="166"/>
                  </a:lnTo>
                  <a:lnTo>
                    <a:pt x="8" y="172"/>
                  </a:lnTo>
                  <a:lnTo>
                    <a:pt x="294" y="6"/>
                  </a:lnTo>
                  <a:lnTo>
                    <a:pt x="2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 name="Freeform 400">
              <a:extLst>
                <a:ext uri="{FF2B5EF4-FFF2-40B4-BE49-F238E27FC236}">
                  <a16:creationId xmlns:a16="http://schemas.microsoft.com/office/drawing/2014/main" id="{3987C219-D348-4DB3-9F59-8BB85CA9EC86}"/>
                </a:ext>
              </a:extLst>
            </p:cNvPr>
            <p:cNvSpPr>
              <a:spLocks/>
            </p:cNvSpPr>
            <p:nvPr/>
          </p:nvSpPr>
          <p:spPr bwMode="auto">
            <a:xfrm>
              <a:off x="16059150" y="5949950"/>
              <a:ext cx="911225" cy="517525"/>
            </a:xfrm>
            <a:custGeom>
              <a:avLst/>
              <a:gdLst>
                <a:gd name="T0" fmla="*/ 2147483646 w 294"/>
                <a:gd name="T1" fmla="*/ 0 h 172"/>
                <a:gd name="T2" fmla="*/ 2147483646 w 294"/>
                <a:gd name="T3" fmla="*/ 2147483646 h 172"/>
                <a:gd name="T4" fmla="*/ 2147483646 w 294"/>
                <a:gd name="T5" fmla="*/ 2147483646 h 172"/>
                <a:gd name="T6" fmla="*/ 0 w 294"/>
                <a:gd name="T7" fmla="*/ 2147483646 h 172"/>
                <a:gd name="T8" fmla="*/ 0 w 294"/>
                <a:gd name="T9" fmla="*/ 2147483646 h 172"/>
                <a:gd name="T10" fmla="*/ 0 w 294"/>
                <a:gd name="T11" fmla="*/ 2147483646 h 172"/>
                <a:gd name="T12" fmla="*/ 0 w 294"/>
                <a:gd name="T13" fmla="*/ 2147483646 h 172"/>
                <a:gd name="T14" fmla="*/ 2147483646 w 294"/>
                <a:gd name="T15" fmla="*/ 2147483646 h 172"/>
                <a:gd name="T16" fmla="*/ 2147483646 w 294"/>
                <a:gd name="T17" fmla="*/ 2147483646 h 172"/>
                <a:gd name="T18" fmla="*/ 2147483646 w 294"/>
                <a:gd name="T19" fmla="*/ 2147483646 h 172"/>
                <a:gd name="T20" fmla="*/ 2147483646 w 294"/>
                <a:gd name="T21" fmla="*/ 2147483646 h 172"/>
                <a:gd name="T22" fmla="*/ 2147483646 w 294"/>
                <a:gd name="T23" fmla="*/ 2147483646 h 172"/>
                <a:gd name="T24" fmla="*/ 2147483646 w 294"/>
                <a:gd name="T25" fmla="*/ 2147483646 h 172"/>
                <a:gd name="T26" fmla="*/ 2147483646 w 294"/>
                <a:gd name="T27" fmla="*/ 2147483646 h 172"/>
                <a:gd name="T28" fmla="*/ 2147483646 w 294"/>
                <a:gd name="T29" fmla="*/ 0 h 1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4" h="172">
                  <a:moveTo>
                    <a:pt x="286" y="0"/>
                  </a:moveTo>
                  <a:lnTo>
                    <a:pt x="286" y="2"/>
                  </a:lnTo>
                  <a:lnTo>
                    <a:pt x="0" y="166"/>
                  </a:lnTo>
                  <a:lnTo>
                    <a:pt x="8" y="172"/>
                  </a:lnTo>
                  <a:lnTo>
                    <a:pt x="294" y="6"/>
                  </a:lnTo>
                  <a:lnTo>
                    <a:pt x="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 name="Freeform 401">
              <a:extLst>
                <a:ext uri="{FF2B5EF4-FFF2-40B4-BE49-F238E27FC236}">
                  <a16:creationId xmlns:a16="http://schemas.microsoft.com/office/drawing/2014/main" id="{41645956-A4FC-424C-BD8C-3E44E5A06DBB}"/>
                </a:ext>
              </a:extLst>
            </p:cNvPr>
            <p:cNvSpPr>
              <a:spLocks noEditPoints="1"/>
            </p:cNvSpPr>
            <p:nvPr/>
          </p:nvSpPr>
          <p:spPr bwMode="auto">
            <a:xfrm>
              <a:off x="16157575" y="6423025"/>
              <a:ext cx="46038" cy="44450"/>
            </a:xfrm>
            <a:custGeom>
              <a:avLst/>
              <a:gdLst>
                <a:gd name="T0" fmla="*/ 2147483646 w 8"/>
                <a:gd name="T1" fmla="*/ 2147483646 h 6"/>
                <a:gd name="T2" fmla="*/ 0 w 8"/>
                <a:gd name="T3" fmla="*/ 2147483646 h 6"/>
                <a:gd name="T4" fmla="*/ 2147483646 w 8"/>
                <a:gd name="T5" fmla="*/ 2147483646 h 6"/>
                <a:gd name="T6" fmla="*/ 2147483646 w 8"/>
                <a:gd name="T7" fmla="*/ 2147483646 h 6"/>
                <a:gd name="T8" fmla="*/ 2147483646 w 8"/>
                <a:gd name="T9" fmla="*/ 0 h 6"/>
                <a:gd name="T10" fmla="*/ 2147483646 w 8"/>
                <a:gd name="T11" fmla="*/ 2147483646 h 6"/>
                <a:gd name="T12" fmla="*/ 2147483646 w 8"/>
                <a:gd name="T13" fmla="*/ 2147483646 h 6"/>
                <a:gd name="T14" fmla="*/ 2147483646 w 8"/>
                <a:gd name="T15" fmla="*/ 0 h 6"/>
                <a:gd name="T16" fmla="*/ 2147483646 w 8"/>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6">
                  <a:moveTo>
                    <a:pt x="6" y="2"/>
                  </a:moveTo>
                  <a:lnTo>
                    <a:pt x="0" y="6"/>
                  </a:lnTo>
                  <a:lnTo>
                    <a:pt x="6" y="2"/>
                  </a:lnTo>
                  <a:close/>
                  <a:moveTo>
                    <a:pt x="8" y="0"/>
                  </a:moveTo>
                  <a:lnTo>
                    <a:pt x="6"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 name="Freeform 402">
              <a:extLst>
                <a:ext uri="{FF2B5EF4-FFF2-40B4-BE49-F238E27FC236}">
                  <a16:creationId xmlns:a16="http://schemas.microsoft.com/office/drawing/2014/main" id="{9217399D-D176-4F55-8F6B-682DEA599D4A}"/>
                </a:ext>
              </a:extLst>
            </p:cNvPr>
            <p:cNvSpPr>
              <a:spLocks/>
            </p:cNvSpPr>
            <p:nvPr/>
          </p:nvSpPr>
          <p:spPr bwMode="auto">
            <a:xfrm>
              <a:off x="16152813" y="6423025"/>
              <a:ext cx="44450" cy="44450"/>
            </a:xfrm>
            <a:custGeom>
              <a:avLst/>
              <a:gdLst>
                <a:gd name="T0" fmla="*/ 2147483646 w 6"/>
                <a:gd name="T1" fmla="*/ 0 h 4"/>
                <a:gd name="T2" fmla="*/ 0 w 6"/>
                <a:gd name="T3" fmla="*/ 2147483646 h 4"/>
                <a:gd name="T4" fmla="*/ 2147483646 w 6"/>
                <a:gd name="T5" fmla="*/ 0 h 4"/>
                <a:gd name="T6" fmla="*/ 2147483646 w 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
                  <a:moveTo>
                    <a:pt x="6" y="0"/>
                  </a:moveTo>
                  <a:lnTo>
                    <a:pt x="0" y="4"/>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 name="Freeform 403">
              <a:extLst>
                <a:ext uri="{FF2B5EF4-FFF2-40B4-BE49-F238E27FC236}">
                  <a16:creationId xmlns:a16="http://schemas.microsoft.com/office/drawing/2014/main" id="{D8238441-2C17-40BE-8B32-736C2CC543D3}"/>
                </a:ext>
              </a:extLst>
            </p:cNvPr>
            <p:cNvSpPr>
              <a:spLocks/>
            </p:cNvSpPr>
            <p:nvPr/>
          </p:nvSpPr>
          <p:spPr bwMode="auto">
            <a:xfrm>
              <a:off x="16157575" y="6411913"/>
              <a:ext cx="46038" cy="44450"/>
            </a:xfrm>
            <a:custGeom>
              <a:avLst/>
              <a:gdLst>
                <a:gd name="T0" fmla="*/ 2147483646 w 2"/>
                <a:gd name="T1" fmla="*/ 0 h 2"/>
                <a:gd name="T2" fmla="*/ 0 w 2"/>
                <a:gd name="T3" fmla="*/ 2147483646 h 2"/>
                <a:gd name="T4" fmla="*/ 0 w 2"/>
                <a:gd name="T5" fmla="*/ 2147483646 h 2"/>
                <a:gd name="T6" fmla="*/ 2147483646 w 2"/>
                <a:gd name="T7" fmla="*/ 0 h 2"/>
                <a:gd name="T8" fmla="*/ 2147483646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2" y="0"/>
                  </a:move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 name="Freeform 404">
              <a:extLst>
                <a:ext uri="{FF2B5EF4-FFF2-40B4-BE49-F238E27FC236}">
                  <a16:creationId xmlns:a16="http://schemas.microsoft.com/office/drawing/2014/main" id="{90FF34B9-9583-413D-BD8D-7F3C8A43113F}"/>
                </a:ext>
              </a:extLst>
            </p:cNvPr>
            <p:cNvSpPr>
              <a:spLocks/>
            </p:cNvSpPr>
            <p:nvPr/>
          </p:nvSpPr>
          <p:spPr bwMode="auto">
            <a:xfrm>
              <a:off x="16924338" y="5967413"/>
              <a:ext cx="46037" cy="46037"/>
            </a:xfrm>
            <a:custGeom>
              <a:avLst/>
              <a:gdLst>
                <a:gd name="T0" fmla="*/ 0 w 8"/>
                <a:gd name="T1" fmla="*/ 0 h 6"/>
                <a:gd name="T2" fmla="*/ 0 w 8"/>
                <a:gd name="T3" fmla="*/ 0 h 6"/>
                <a:gd name="T4" fmla="*/ 2147483646 w 8"/>
                <a:gd name="T5" fmla="*/ 2147483646 h 6"/>
                <a:gd name="T6" fmla="*/ 0 w 8"/>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6">
                  <a:moveTo>
                    <a:pt x="0" y="0"/>
                  </a:moveTo>
                  <a:lnTo>
                    <a:pt x="0" y="0"/>
                  </a:lnTo>
                  <a:lnTo>
                    <a:pt x="8"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 name="Freeform 405">
              <a:extLst>
                <a:ext uri="{FF2B5EF4-FFF2-40B4-BE49-F238E27FC236}">
                  <a16:creationId xmlns:a16="http://schemas.microsoft.com/office/drawing/2014/main" id="{E630FF30-0249-42FC-9E7A-6EBC243A8D5F}"/>
                </a:ext>
              </a:extLst>
            </p:cNvPr>
            <p:cNvSpPr>
              <a:spLocks/>
            </p:cNvSpPr>
            <p:nvPr/>
          </p:nvSpPr>
          <p:spPr bwMode="auto">
            <a:xfrm>
              <a:off x="16924338" y="5967413"/>
              <a:ext cx="46037" cy="46037"/>
            </a:xfrm>
            <a:custGeom>
              <a:avLst/>
              <a:gdLst>
                <a:gd name="T0" fmla="*/ 0 w 8"/>
                <a:gd name="T1" fmla="*/ 0 h 6"/>
                <a:gd name="T2" fmla="*/ 0 w 8"/>
                <a:gd name="T3" fmla="*/ 0 h 6"/>
                <a:gd name="T4" fmla="*/ 2147483646 w 8"/>
                <a:gd name="T5" fmla="*/ 2147483646 h 6"/>
                <a:gd name="T6" fmla="*/ 0 w 8"/>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6">
                  <a:moveTo>
                    <a:pt x="0" y="0"/>
                  </a:moveTo>
                  <a:lnTo>
                    <a:pt x="0" y="0"/>
                  </a:lnTo>
                  <a:lnTo>
                    <a:pt x="8"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3" name="Freeform 406">
              <a:extLst>
                <a:ext uri="{FF2B5EF4-FFF2-40B4-BE49-F238E27FC236}">
                  <a16:creationId xmlns:a16="http://schemas.microsoft.com/office/drawing/2014/main" id="{1A5B0512-16ED-4085-B3FF-6B103B91CF27}"/>
                </a:ext>
              </a:extLst>
            </p:cNvPr>
            <p:cNvSpPr>
              <a:spLocks noEditPoints="1"/>
            </p:cNvSpPr>
            <p:nvPr/>
          </p:nvSpPr>
          <p:spPr bwMode="auto">
            <a:xfrm>
              <a:off x="16032163" y="6413500"/>
              <a:ext cx="1079500" cy="603250"/>
            </a:xfrm>
            <a:custGeom>
              <a:avLst/>
              <a:gdLst>
                <a:gd name="T0" fmla="*/ 2147483646 w 348"/>
                <a:gd name="T1" fmla="*/ 2147483646 h 200"/>
                <a:gd name="T2" fmla="*/ 2147483646 w 348"/>
                <a:gd name="T3" fmla="*/ 2147483646 h 200"/>
                <a:gd name="T4" fmla="*/ 2147483646 w 348"/>
                <a:gd name="T5" fmla="*/ 2147483646 h 200"/>
                <a:gd name="T6" fmla="*/ 2147483646 w 348"/>
                <a:gd name="T7" fmla="*/ 2147483646 h 200"/>
                <a:gd name="T8" fmla="*/ 2147483646 w 348"/>
                <a:gd name="T9" fmla="*/ 2147483646 h 200"/>
                <a:gd name="T10" fmla="*/ 2147483646 w 348"/>
                <a:gd name="T11" fmla="*/ 0 h 200"/>
                <a:gd name="T12" fmla="*/ 0 w 348"/>
                <a:gd name="T13" fmla="*/ 2147483646 h 200"/>
                <a:gd name="T14" fmla="*/ 2147483646 w 348"/>
                <a:gd name="T15" fmla="*/ 2147483646 h 200"/>
                <a:gd name="T16" fmla="*/ 2147483646 w 348"/>
                <a:gd name="T17" fmla="*/ 2147483646 h 200"/>
                <a:gd name="T18" fmla="*/ 2147483646 w 348"/>
                <a:gd name="T19" fmla="*/ 2147483646 h 200"/>
                <a:gd name="T20" fmla="*/ 2147483646 w 348"/>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 h="200">
                  <a:moveTo>
                    <a:pt x="340" y="196"/>
                  </a:moveTo>
                  <a:lnTo>
                    <a:pt x="342" y="192"/>
                  </a:lnTo>
                  <a:lnTo>
                    <a:pt x="340" y="196"/>
                  </a:lnTo>
                  <a:lnTo>
                    <a:pt x="338" y="192"/>
                  </a:lnTo>
                  <a:lnTo>
                    <a:pt x="340" y="196"/>
                  </a:lnTo>
                  <a:close/>
                  <a:moveTo>
                    <a:pt x="8" y="0"/>
                  </a:moveTo>
                  <a:lnTo>
                    <a:pt x="0" y="4"/>
                  </a:lnTo>
                  <a:lnTo>
                    <a:pt x="340" y="200"/>
                  </a:lnTo>
                  <a:lnTo>
                    <a:pt x="348" y="196"/>
                  </a:lnTo>
                  <a:lnTo>
                    <a:pt x="342" y="19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 name="Freeform 408">
              <a:extLst>
                <a:ext uri="{FF2B5EF4-FFF2-40B4-BE49-F238E27FC236}">
                  <a16:creationId xmlns:a16="http://schemas.microsoft.com/office/drawing/2014/main" id="{569837AD-09C9-44BB-8B21-2B0363D9B114}"/>
                </a:ext>
              </a:extLst>
            </p:cNvPr>
            <p:cNvSpPr>
              <a:spLocks/>
            </p:cNvSpPr>
            <p:nvPr/>
          </p:nvSpPr>
          <p:spPr bwMode="auto">
            <a:xfrm>
              <a:off x="17049750" y="6959600"/>
              <a:ext cx="46038" cy="46038"/>
            </a:xfrm>
            <a:custGeom>
              <a:avLst/>
              <a:gdLst>
                <a:gd name="T0" fmla="*/ 2147483646 w 4"/>
                <a:gd name="T1" fmla="*/ 2147483646 h 4"/>
                <a:gd name="T2" fmla="*/ 2147483646 w 4"/>
                <a:gd name="T3" fmla="*/ 0 h 4"/>
                <a:gd name="T4" fmla="*/ 2147483646 w 4"/>
                <a:gd name="T5" fmla="*/ 2147483646 h 4"/>
                <a:gd name="T6" fmla="*/ 0 w 4"/>
                <a:gd name="T7" fmla="*/ 0 h 4"/>
                <a:gd name="T8" fmla="*/ 2147483646 w 4"/>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2" y="4"/>
                  </a:moveTo>
                  <a:lnTo>
                    <a:pt x="4" y="0"/>
                  </a:lnTo>
                  <a:lnTo>
                    <a:pt x="2" y="4"/>
                  </a:lnTo>
                  <a:lnTo>
                    <a:pt x="0" y="0"/>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 name="Freeform 409">
              <a:extLst>
                <a:ext uri="{FF2B5EF4-FFF2-40B4-BE49-F238E27FC236}">
                  <a16:creationId xmlns:a16="http://schemas.microsoft.com/office/drawing/2014/main" id="{8DF76010-D49E-44E6-B085-C76F4E62010B}"/>
                </a:ext>
              </a:extLst>
            </p:cNvPr>
            <p:cNvSpPr>
              <a:spLocks/>
            </p:cNvSpPr>
            <p:nvPr/>
          </p:nvSpPr>
          <p:spPr bwMode="auto">
            <a:xfrm>
              <a:off x="16032163" y="6413500"/>
              <a:ext cx="1079500" cy="603250"/>
            </a:xfrm>
            <a:custGeom>
              <a:avLst/>
              <a:gdLst>
                <a:gd name="T0" fmla="*/ 2147483646 w 348"/>
                <a:gd name="T1" fmla="*/ 0 h 200"/>
                <a:gd name="T2" fmla="*/ 0 w 348"/>
                <a:gd name="T3" fmla="*/ 2147483646 h 200"/>
                <a:gd name="T4" fmla="*/ 2147483646 w 348"/>
                <a:gd name="T5" fmla="*/ 2147483646 h 200"/>
                <a:gd name="T6" fmla="*/ 2147483646 w 348"/>
                <a:gd name="T7" fmla="*/ 2147483646 h 200"/>
                <a:gd name="T8" fmla="*/ 2147483646 w 348"/>
                <a:gd name="T9" fmla="*/ 2147483646 h 200"/>
                <a:gd name="T10" fmla="*/ 2147483646 w 348"/>
                <a:gd name="T11" fmla="*/ 0 h 2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 h="200">
                  <a:moveTo>
                    <a:pt x="8" y="0"/>
                  </a:moveTo>
                  <a:lnTo>
                    <a:pt x="0" y="4"/>
                  </a:lnTo>
                  <a:lnTo>
                    <a:pt x="340" y="200"/>
                  </a:lnTo>
                  <a:lnTo>
                    <a:pt x="348" y="196"/>
                  </a:lnTo>
                  <a:lnTo>
                    <a:pt x="342" y="19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 name="Freeform 410">
              <a:extLst>
                <a:ext uri="{FF2B5EF4-FFF2-40B4-BE49-F238E27FC236}">
                  <a16:creationId xmlns:a16="http://schemas.microsoft.com/office/drawing/2014/main" id="{68F99708-1DB2-4E80-8608-3F3F9F4B3704}"/>
                </a:ext>
              </a:extLst>
            </p:cNvPr>
            <p:cNvSpPr>
              <a:spLocks/>
            </p:cNvSpPr>
            <p:nvPr/>
          </p:nvSpPr>
          <p:spPr bwMode="auto">
            <a:xfrm>
              <a:off x="16178213" y="6434138"/>
              <a:ext cx="46037" cy="44450"/>
            </a:xfrm>
            <a:custGeom>
              <a:avLst/>
              <a:gdLst>
                <a:gd name="T0" fmla="*/ 0 w 8"/>
                <a:gd name="T1" fmla="*/ 0 h 10"/>
                <a:gd name="T2" fmla="*/ 0 w 8"/>
                <a:gd name="T3" fmla="*/ 0 h 10"/>
                <a:gd name="T4" fmla="*/ 2147483646 w 8"/>
                <a:gd name="T5" fmla="*/ 2147483646 h 10"/>
                <a:gd name="T6" fmla="*/ 2147483646 w 8"/>
                <a:gd name="T7" fmla="*/ 2147483646 h 10"/>
                <a:gd name="T8" fmla="*/ 0 w 8"/>
                <a:gd name="T9" fmla="*/ 2147483646 h 10"/>
                <a:gd name="T10" fmla="*/ 0 w 8"/>
                <a:gd name="T11" fmla="*/ 2147483646 h 10"/>
                <a:gd name="T12" fmla="*/ 2147483646 w 8"/>
                <a:gd name="T13" fmla="*/ 2147483646 h 10"/>
                <a:gd name="T14" fmla="*/ 0 w 8"/>
                <a:gd name="T15" fmla="*/ 0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0">
                  <a:moveTo>
                    <a:pt x="0" y="0"/>
                  </a:moveTo>
                  <a:lnTo>
                    <a:pt x="0" y="0"/>
                  </a:lnTo>
                  <a:lnTo>
                    <a:pt x="2" y="2"/>
                  </a:lnTo>
                  <a:lnTo>
                    <a:pt x="8" y="6"/>
                  </a:lnTo>
                  <a:lnTo>
                    <a:pt x="0" y="10"/>
                  </a:lnTo>
                  <a:lnTo>
                    <a:pt x="8"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7" name="Freeform 411">
              <a:extLst>
                <a:ext uri="{FF2B5EF4-FFF2-40B4-BE49-F238E27FC236}">
                  <a16:creationId xmlns:a16="http://schemas.microsoft.com/office/drawing/2014/main" id="{DBB6ADAA-0A6C-4BC8-ABAB-3C30F97A2515}"/>
                </a:ext>
              </a:extLst>
            </p:cNvPr>
            <p:cNvSpPr>
              <a:spLocks/>
            </p:cNvSpPr>
            <p:nvPr/>
          </p:nvSpPr>
          <p:spPr bwMode="auto">
            <a:xfrm>
              <a:off x="16178213" y="6434138"/>
              <a:ext cx="46037" cy="44450"/>
            </a:xfrm>
            <a:custGeom>
              <a:avLst/>
              <a:gdLst>
                <a:gd name="T0" fmla="*/ 0 w 8"/>
                <a:gd name="T1" fmla="*/ 0 h 10"/>
                <a:gd name="T2" fmla="*/ 0 w 8"/>
                <a:gd name="T3" fmla="*/ 0 h 10"/>
                <a:gd name="T4" fmla="*/ 2147483646 w 8"/>
                <a:gd name="T5" fmla="*/ 2147483646 h 10"/>
                <a:gd name="T6" fmla="*/ 2147483646 w 8"/>
                <a:gd name="T7" fmla="*/ 2147483646 h 10"/>
                <a:gd name="T8" fmla="*/ 0 w 8"/>
                <a:gd name="T9" fmla="*/ 2147483646 h 10"/>
                <a:gd name="T10" fmla="*/ 0 w 8"/>
                <a:gd name="T11" fmla="*/ 2147483646 h 10"/>
                <a:gd name="T12" fmla="*/ 2147483646 w 8"/>
                <a:gd name="T13" fmla="*/ 2147483646 h 10"/>
                <a:gd name="T14" fmla="*/ 0 w 8"/>
                <a:gd name="T15" fmla="*/ 0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0">
                  <a:moveTo>
                    <a:pt x="0" y="0"/>
                  </a:moveTo>
                  <a:lnTo>
                    <a:pt x="0" y="0"/>
                  </a:lnTo>
                  <a:lnTo>
                    <a:pt x="2" y="2"/>
                  </a:lnTo>
                  <a:lnTo>
                    <a:pt x="8" y="6"/>
                  </a:lnTo>
                  <a:lnTo>
                    <a:pt x="0" y="10"/>
                  </a:lnTo>
                  <a:lnTo>
                    <a:pt x="8"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 name="Freeform 412">
              <a:extLst>
                <a:ext uri="{FF2B5EF4-FFF2-40B4-BE49-F238E27FC236}">
                  <a16:creationId xmlns:a16="http://schemas.microsoft.com/office/drawing/2014/main" id="{6789C276-D555-43D4-A720-0C9D9483F077}"/>
                </a:ext>
              </a:extLst>
            </p:cNvPr>
            <p:cNvSpPr>
              <a:spLocks/>
            </p:cNvSpPr>
            <p:nvPr/>
          </p:nvSpPr>
          <p:spPr bwMode="auto">
            <a:xfrm>
              <a:off x="16175038" y="6434138"/>
              <a:ext cx="49212" cy="44450"/>
            </a:xfrm>
            <a:custGeom>
              <a:avLst/>
              <a:gdLst>
                <a:gd name="T0" fmla="*/ 2147483646 w 16"/>
                <a:gd name="T1" fmla="*/ 0 h 10"/>
                <a:gd name="T2" fmla="*/ 2147483646 w 16"/>
                <a:gd name="T3" fmla="*/ 2147483646 h 10"/>
                <a:gd name="T4" fmla="*/ 2147483646 w 16"/>
                <a:gd name="T5" fmla="*/ 2147483646 h 10"/>
                <a:gd name="T6" fmla="*/ 2147483646 w 16"/>
                <a:gd name="T7" fmla="*/ 2147483646 h 10"/>
                <a:gd name="T8" fmla="*/ 2147483646 w 16"/>
                <a:gd name="T9" fmla="*/ 2147483646 h 10"/>
                <a:gd name="T10" fmla="*/ 2147483646 w 16"/>
                <a:gd name="T11" fmla="*/ 2147483646 h 10"/>
                <a:gd name="T12" fmla="*/ 0 w 16"/>
                <a:gd name="T13" fmla="*/ 2147483646 h 10"/>
                <a:gd name="T14" fmla="*/ 2147483646 w 16"/>
                <a:gd name="T15" fmla="*/ 2147483646 h 10"/>
                <a:gd name="T16" fmla="*/ 2147483646 w 16"/>
                <a:gd name="T17" fmla="*/ 2147483646 h 10"/>
                <a:gd name="T18" fmla="*/ 2147483646 w 16"/>
                <a:gd name="T19" fmla="*/ 2147483646 h 10"/>
                <a:gd name="T20" fmla="*/ 2147483646 w 1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0">
                  <a:moveTo>
                    <a:pt x="8" y="0"/>
                  </a:moveTo>
                  <a:lnTo>
                    <a:pt x="6" y="2"/>
                  </a:lnTo>
                  <a:lnTo>
                    <a:pt x="8" y="6"/>
                  </a:lnTo>
                  <a:lnTo>
                    <a:pt x="10" y="2"/>
                  </a:lnTo>
                  <a:lnTo>
                    <a:pt x="8" y="6"/>
                  </a:lnTo>
                  <a:lnTo>
                    <a:pt x="6" y="2"/>
                  </a:lnTo>
                  <a:lnTo>
                    <a:pt x="0" y="6"/>
                  </a:lnTo>
                  <a:lnTo>
                    <a:pt x="8" y="10"/>
                  </a:lnTo>
                  <a:lnTo>
                    <a:pt x="16" y="6"/>
                  </a:lnTo>
                  <a:lnTo>
                    <a:pt x="10"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 name="Freeform 413">
              <a:extLst>
                <a:ext uri="{FF2B5EF4-FFF2-40B4-BE49-F238E27FC236}">
                  <a16:creationId xmlns:a16="http://schemas.microsoft.com/office/drawing/2014/main" id="{218DD8F7-7B46-4DFA-982E-AC3B6CDD2C1D}"/>
                </a:ext>
              </a:extLst>
            </p:cNvPr>
            <p:cNvSpPr>
              <a:spLocks/>
            </p:cNvSpPr>
            <p:nvPr/>
          </p:nvSpPr>
          <p:spPr bwMode="auto">
            <a:xfrm>
              <a:off x="16175038" y="6434138"/>
              <a:ext cx="49212" cy="44450"/>
            </a:xfrm>
            <a:custGeom>
              <a:avLst/>
              <a:gdLst>
                <a:gd name="T0" fmla="*/ 2147483646 w 16"/>
                <a:gd name="T1" fmla="*/ 0 h 10"/>
                <a:gd name="T2" fmla="*/ 2147483646 w 16"/>
                <a:gd name="T3" fmla="*/ 2147483646 h 10"/>
                <a:gd name="T4" fmla="*/ 2147483646 w 16"/>
                <a:gd name="T5" fmla="*/ 2147483646 h 10"/>
                <a:gd name="T6" fmla="*/ 2147483646 w 16"/>
                <a:gd name="T7" fmla="*/ 2147483646 h 10"/>
                <a:gd name="T8" fmla="*/ 2147483646 w 16"/>
                <a:gd name="T9" fmla="*/ 2147483646 h 10"/>
                <a:gd name="T10" fmla="*/ 2147483646 w 16"/>
                <a:gd name="T11" fmla="*/ 2147483646 h 10"/>
                <a:gd name="T12" fmla="*/ 0 w 16"/>
                <a:gd name="T13" fmla="*/ 2147483646 h 10"/>
                <a:gd name="T14" fmla="*/ 2147483646 w 16"/>
                <a:gd name="T15" fmla="*/ 2147483646 h 10"/>
                <a:gd name="T16" fmla="*/ 2147483646 w 16"/>
                <a:gd name="T17" fmla="*/ 2147483646 h 10"/>
                <a:gd name="T18" fmla="*/ 2147483646 w 16"/>
                <a:gd name="T19" fmla="*/ 2147483646 h 10"/>
                <a:gd name="T20" fmla="*/ 2147483646 w 1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0">
                  <a:moveTo>
                    <a:pt x="8" y="0"/>
                  </a:moveTo>
                  <a:lnTo>
                    <a:pt x="6" y="2"/>
                  </a:lnTo>
                  <a:lnTo>
                    <a:pt x="8" y="6"/>
                  </a:lnTo>
                  <a:lnTo>
                    <a:pt x="10" y="2"/>
                  </a:lnTo>
                  <a:lnTo>
                    <a:pt x="8" y="6"/>
                  </a:lnTo>
                  <a:lnTo>
                    <a:pt x="6" y="2"/>
                  </a:lnTo>
                  <a:lnTo>
                    <a:pt x="0" y="6"/>
                  </a:lnTo>
                  <a:lnTo>
                    <a:pt x="8" y="10"/>
                  </a:lnTo>
                  <a:lnTo>
                    <a:pt x="16" y="6"/>
                  </a:lnTo>
                  <a:lnTo>
                    <a:pt x="10" y="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 name="Freeform 414">
              <a:extLst>
                <a:ext uri="{FF2B5EF4-FFF2-40B4-BE49-F238E27FC236}">
                  <a16:creationId xmlns:a16="http://schemas.microsoft.com/office/drawing/2014/main" id="{833BED2E-786B-4C61-9797-23964E22E9C3}"/>
                </a:ext>
              </a:extLst>
            </p:cNvPr>
            <p:cNvSpPr>
              <a:spLocks/>
            </p:cNvSpPr>
            <p:nvPr/>
          </p:nvSpPr>
          <p:spPr bwMode="auto">
            <a:xfrm>
              <a:off x="16686213" y="5449888"/>
              <a:ext cx="1922462" cy="1073150"/>
            </a:xfrm>
            <a:custGeom>
              <a:avLst/>
              <a:gdLst/>
              <a:ahLst/>
              <a:cxnLst>
                <a:cxn ang="0">
                  <a:pos x="288" y="0"/>
                </a:cxn>
                <a:cxn ang="0">
                  <a:pos x="0" y="164"/>
                </a:cxn>
                <a:cxn ang="0">
                  <a:pos x="332" y="356"/>
                </a:cxn>
                <a:cxn ang="0">
                  <a:pos x="620" y="192"/>
                </a:cxn>
                <a:cxn ang="0">
                  <a:pos x="288" y="0"/>
                </a:cxn>
              </a:cxnLst>
              <a:rect l="0" t="0" r="r" b="b"/>
              <a:pathLst>
                <a:path w="620" h="356">
                  <a:moveTo>
                    <a:pt x="288" y="0"/>
                  </a:moveTo>
                  <a:lnTo>
                    <a:pt x="0" y="164"/>
                  </a:lnTo>
                  <a:lnTo>
                    <a:pt x="332" y="356"/>
                  </a:lnTo>
                  <a:lnTo>
                    <a:pt x="620" y="192"/>
                  </a:lnTo>
                  <a:lnTo>
                    <a:pt x="288" y="0"/>
                  </a:lnTo>
                  <a:close/>
                </a:path>
              </a:pathLst>
            </a:custGeom>
            <a:solidFill>
              <a:schemeClr val="bg1">
                <a:lumMod val="8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sp>
          <p:nvSpPr>
            <p:cNvPr id="361" name="Freeform 415">
              <a:extLst>
                <a:ext uri="{FF2B5EF4-FFF2-40B4-BE49-F238E27FC236}">
                  <a16:creationId xmlns:a16="http://schemas.microsoft.com/office/drawing/2014/main" id="{0AF09A85-7347-4D4A-B1A8-AEBC997D35DC}"/>
                </a:ext>
              </a:extLst>
            </p:cNvPr>
            <p:cNvSpPr>
              <a:spLocks/>
            </p:cNvSpPr>
            <p:nvPr/>
          </p:nvSpPr>
          <p:spPr bwMode="auto">
            <a:xfrm>
              <a:off x="16686213" y="5449888"/>
              <a:ext cx="1922462" cy="1073150"/>
            </a:xfrm>
            <a:custGeom>
              <a:avLst/>
              <a:gdLst>
                <a:gd name="T0" fmla="*/ 2147483646 w 620"/>
                <a:gd name="T1" fmla="*/ 0 h 356"/>
                <a:gd name="T2" fmla="*/ 0 w 620"/>
                <a:gd name="T3" fmla="*/ 2147483646 h 356"/>
                <a:gd name="T4" fmla="*/ 2147483646 w 620"/>
                <a:gd name="T5" fmla="*/ 2147483646 h 356"/>
                <a:gd name="T6" fmla="*/ 2147483646 w 620"/>
                <a:gd name="T7" fmla="*/ 2147483646 h 356"/>
                <a:gd name="T8" fmla="*/ 2147483646 w 620"/>
                <a:gd name="T9" fmla="*/ 0 h 3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0" h="356">
                  <a:moveTo>
                    <a:pt x="288" y="0"/>
                  </a:moveTo>
                  <a:lnTo>
                    <a:pt x="0" y="164"/>
                  </a:lnTo>
                  <a:lnTo>
                    <a:pt x="332" y="356"/>
                  </a:lnTo>
                  <a:lnTo>
                    <a:pt x="620" y="192"/>
                  </a:lnTo>
                  <a:lnTo>
                    <a:pt x="2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 name="Freeform 416">
              <a:extLst>
                <a:ext uri="{FF2B5EF4-FFF2-40B4-BE49-F238E27FC236}">
                  <a16:creationId xmlns:a16="http://schemas.microsoft.com/office/drawing/2014/main" id="{350DD44C-7897-4BF7-8CD7-368C7044F11F}"/>
                </a:ext>
              </a:extLst>
            </p:cNvPr>
            <p:cNvSpPr>
              <a:spLocks/>
            </p:cNvSpPr>
            <p:nvPr/>
          </p:nvSpPr>
          <p:spPr bwMode="auto">
            <a:xfrm>
              <a:off x="16849725" y="5502275"/>
              <a:ext cx="892175" cy="495300"/>
            </a:xfrm>
            <a:custGeom>
              <a:avLst/>
              <a:gdLst>
                <a:gd name="T0" fmla="*/ 2147483646 w 288"/>
                <a:gd name="T1" fmla="*/ 0 h 164"/>
                <a:gd name="T2" fmla="*/ 0 w 288"/>
                <a:gd name="T3" fmla="*/ 2147483646 h 164"/>
                <a:gd name="T4" fmla="*/ 2147483646 w 288"/>
                <a:gd name="T5" fmla="*/ 0 h 164"/>
                <a:gd name="T6" fmla="*/ 2147483646 w 288"/>
                <a:gd name="T7" fmla="*/ 0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64">
                  <a:moveTo>
                    <a:pt x="288" y="0"/>
                  </a:moveTo>
                  <a:lnTo>
                    <a:pt x="0" y="164"/>
                  </a:lnTo>
                  <a:lnTo>
                    <a:pt x="288" y="0"/>
                  </a:lnTo>
                  <a:close/>
                </a:path>
              </a:pathLst>
            </a:custGeom>
            <a:solidFill>
              <a:srgbClr val="D5DE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3" name="Freeform 417">
              <a:extLst>
                <a:ext uri="{FF2B5EF4-FFF2-40B4-BE49-F238E27FC236}">
                  <a16:creationId xmlns:a16="http://schemas.microsoft.com/office/drawing/2014/main" id="{45DBE32A-E994-4451-BFE3-5456E48CA842}"/>
                </a:ext>
              </a:extLst>
            </p:cNvPr>
            <p:cNvSpPr>
              <a:spLocks/>
            </p:cNvSpPr>
            <p:nvPr/>
          </p:nvSpPr>
          <p:spPr bwMode="auto">
            <a:xfrm>
              <a:off x="16849725" y="5502275"/>
              <a:ext cx="892175" cy="495300"/>
            </a:xfrm>
            <a:custGeom>
              <a:avLst/>
              <a:gdLst>
                <a:gd name="T0" fmla="*/ 2147483646 w 288"/>
                <a:gd name="T1" fmla="*/ 0 h 164"/>
                <a:gd name="T2" fmla="*/ 0 w 288"/>
                <a:gd name="T3" fmla="*/ 2147483646 h 164"/>
                <a:gd name="T4" fmla="*/ 2147483646 w 288"/>
                <a:gd name="T5" fmla="*/ 0 h 164"/>
                <a:gd name="T6" fmla="*/ 2147483646 w 288"/>
                <a:gd name="T7" fmla="*/ 0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64">
                  <a:moveTo>
                    <a:pt x="288" y="0"/>
                  </a:moveTo>
                  <a:lnTo>
                    <a:pt x="0" y="164"/>
                  </a:lnTo>
                  <a:lnTo>
                    <a:pt x="2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 name="Freeform 418">
              <a:extLst>
                <a:ext uri="{FF2B5EF4-FFF2-40B4-BE49-F238E27FC236}">
                  <a16:creationId xmlns:a16="http://schemas.microsoft.com/office/drawing/2014/main" id="{370BF819-D1DD-4871-AA59-E1C276963152}"/>
                </a:ext>
              </a:extLst>
            </p:cNvPr>
            <p:cNvSpPr>
              <a:spLocks/>
            </p:cNvSpPr>
            <p:nvPr/>
          </p:nvSpPr>
          <p:spPr bwMode="auto">
            <a:xfrm>
              <a:off x="16679863" y="5448300"/>
              <a:ext cx="1965325" cy="1090613"/>
            </a:xfrm>
            <a:custGeom>
              <a:avLst/>
              <a:gdLst>
                <a:gd name="T0" fmla="*/ 2147483646 w 634"/>
                <a:gd name="T1" fmla="*/ 0 h 362"/>
                <a:gd name="T2" fmla="*/ 2147483646 w 634"/>
                <a:gd name="T3" fmla="*/ 0 h 362"/>
                <a:gd name="T4" fmla="*/ 2147483646 w 634"/>
                <a:gd name="T5" fmla="*/ 2147483646 h 362"/>
                <a:gd name="T6" fmla="*/ 2147483646 w 634"/>
                <a:gd name="T7" fmla="*/ 2147483646 h 362"/>
                <a:gd name="T8" fmla="*/ 0 w 634"/>
                <a:gd name="T9" fmla="*/ 2147483646 h 362"/>
                <a:gd name="T10" fmla="*/ 0 w 634"/>
                <a:gd name="T11" fmla="*/ 2147483646 h 362"/>
                <a:gd name="T12" fmla="*/ 2147483646 w 634"/>
                <a:gd name="T13" fmla="*/ 2147483646 h 362"/>
                <a:gd name="T14" fmla="*/ 2147483646 w 634"/>
                <a:gd name="T15" fmla="*/ 2147483646 h 362"/>
                <a:gd name="T16" fmla="*/ 2147483646 w 634"/>
                <a:gd name="T17" fmla="*/ 2147483646 h 362"/>
                <a:gd name="T18" fmla="*/ 2147483646 w 634"/>
                <a:gd name="T19" fmla="*/ 2147483646 h 362"/>
                <a:gd name="T20" fmla="*/ 2147483646 w 634"/>
                <a:gd name="T21" fmla="*/ 2147483646 h 362"/>
                <a:gd name="T22" fmla="*/ 2147483646 w 634"/>
                <a:gd name="T23" fmla="*/ 0 h 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4" h="362">
                  <a:moveTo>
                    <a:pt x="288" y="0"/>
                  </a:moveTo>
                  <a:lnTo>
                    <a:pt x="288" y="0"/>
                  </a:lnTo>
                  <a:lnTo>
                    <a:pt x="620" y="192"/>
                  </a:lnTo>
                  <a:lnTo>
                    <a:pt x="332" y="356"/>
                  </a:lnTo>
                  <a:lnTo>
                    <a:pt x="0" y="164"/>
                  </a:lnTo>
                  <a:lnTo>
                    <a:pt x="0" y="166"/>
                  </a:lnTo>
                  <a:lnTo>
                    <a:pt x="334" y="358"/>
                  </a:lnTo>
                  <a:lnTo>
                    <a:pt x="340" y="362"/>
                  </a:lnTo>
                  <a:lnTo>
                    <a:pt x="634" y="192"/>
                  </a:lnTo>
                  <a:lnTo>
                    <a:pt x="628" y="196"/>
                  </a:lnTo>
                  <a:lnTo>
                    <a:pt x="2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5" name="Freeform 419">
              <a:extLst>
                <a:ext uri="{FF2B5EF4-FFF2-40B4-BE49-F238E27FC236}">
                  <a16:creationId xmlns:a16="http://schemas.microsoft.com/office/drawing/2014/main" id="{3812CF3E-6C24-444F-B7BC-F94909DFB80C}"/>
                </a:ext>
              </a:extLst>
            </p:cNvPr>
            <p:cNvSpPr>
              <a:spLocks/>
            </p:cNvSpPr>
            <p:nvPr/>
          </p:nvSpPr>
          <p:spPr bwMode="auto">
            <a:xfrm>
              <a:off x="16679863" y="5448300"/>
              <a:ext cx="1965325" cy="1090613"/>
            </a:xfrm>
            <a:custGeom>
              <a:avLst/>
              <a:gdLst>
                <a:gd name="T0" fmla="*/ 2147483646 w 634"/>
                <a:gd name="T1" fmla="*/ 0 h 362"/>
                <a:gd name="T2" fmla="*/ 2147483646 w 634"/>
                <a:gd name="T3" fmla="*/ 0 h 362"/>
                <a:gd name="T4" fmla="*/ 2147483646 w 634"/>
                <a:gd name="T5" fmla="*/ 2147483646 h 362"/>
                <a:gd name="T6" fmla="*/ 2147483646 w 634"/>
                <a:gd name="T7" fmla="*/ 2147483646 h 362"/>
                <a:gd name="T8" fmla="*/ 0 w 634"/>
                <a:gd name="T9" fmla="*/ 2147483646 h 362"/>
                <a:gd name="T10" fmla="*/ 0 w 634"/>
                <a:gd name="T11" fmla="*/ 2147483646 h 362"/>
                <a:gd name="T12" fmla="*/ 2147483646 w 634"/>
                <a:gd name="T13" fmla="*/ 2147483646 h 362"/>
                <a:gd name="T14" fmla="*/ 2147483646 w 634"/>
                <a:gd name="T15" fmla="*/ 2147483646 h 362"/>
                <a:gd name="T16" fmla="*/ 2147483646 w 634"/>
                <a:gd name="T17" fmla="*/ 2147483646 h 362"/>
                <a:gd name="T18" fmla="*/ 2147483646 w 634"/>
                <a:gd name="T19" fmla="*/ 2147483646 h 362"/>
                <a:gd name="T20" fmla="*/ 2147483646 w 634"/>
                <a:gd name="T21" fmla="*/ 2147483646 h 362"/>
                <a:gd name="T22" fmla="*/ 2147483646 w 634"/>
                <a:gd name="T23" fmla="*/ 0 h 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4" h="362">
                  <a:moveTo>
                    <a:pt x="288" y="0"/>
                  </a:moveTo>
                  <a:lnTo>
                    <a:pt x="288" y="0"/>
                  </a:lnTo>
                  <a:lnTo>
                    <a:pt x="620" y="192"/>
                  </a:lnTo>
                  <a:lnTo>
                    <a:pt x="332" y="356"/>
                  </a:lnTo>
                  <a:lnTo>
                    <a:pt x="0" y="164"/>
                  </a:lnTo>
                  <a:lnTo>
                    <a:pt x="0" y="166"/>
                  </a:lnTo>
                  <a:lnTo>
                    <a:pt x="334" y="358"/>
                  </a:lnTo>
                  <a:lnTo>
                    <a:pt x="340" y="362"/>
                  </a:lnTo>
                  <a:lnTo>
                    <a:pt x="634" y="192"/>
                  </a:lnTo>
                  <a:lnTo>
                    <a:pt x="628" y="196"/>
                  </a:lnTo>
                  <a:lnTo>
                    <a:pt x="2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 name="Freeform 420">
              <a:extLst>
                <a:ext uri="{FF2B5EF4-FFF2-40B4-BE49-F238E27FC236}">
                  <a16:creationId xmlns:a16="http://schemas.microsoft.com/office/drawing/2014/main" id="{D96094D0-D07C-4AC6-A9D1-3978E5E1E50A}"/>
                </a:ext>
              </a:extLst>
            </p:cNvPr>
            <p:cNvSpPr>
              <a:spLocks/>
            </p:cNvSpPr>
            <p:nvPr/>
          </p:nvSpPr>
          <p:spPr bwMode="auto">
            <a:xfrm>
              <a:off x="16829088" y="5486400"/>
              <a:ext cx="892175" cy="500063"/>
            </a:xfrm>
            <a:custGeom>
              <a:avLst/>
              <a:gdLst>
                <a:gd name="T0" fmla="*/ 2147483646 w 288"/>
                <a:gd name="T1" fmla="*/ 0 h 166"/>
                <a:gd name="T2" fmla="*/ 0 w 288"/>
                <a:gd name="T3" fmla="*/ 2147483646 h 166"/>
                <a:gd name="T4" fmla="*/ 2147483646 w 288"/>
                <a:gd name="T5" fmla="*/ 0 h 166"/>
                <a:gd name="T6" fmla="*/ 2147483646 w 288"/>
                <a:gd name="T7" fmla="*/ 0 h 1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66">
                  <a:moveTo>
                    <a:pt x="288" y="0"/>
                  </a:moveTo>
                  <a:lnTo>
                    <a:pt x="0" y="166"/>
                  </a:lnTo>
                  <a:lnTo>
                    <a:pt x="288" y="0"/>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7" name="Freeform 421">
              <a:extLst>
                <a:ext uri="{FF2B5EF4-FFF2-40B4-BE49-F238E27FC236}">
                  <a16:creationId xmlns:a16="http://schemas.microsoft.com/office/drawing/2014/main" id="{42DEA059-D7D8-4A7A-84C3-E8572B59C951}"/>
                </a:ext>
              </a:extLst>
            </p:cNvPr>
            <p:cNvSpPr>
              <a:spLocks/>
            </p:cNvSpPr>
            <p:nvPr/>
          </p:nvSpPr>
          <p:spPr bwMode="auto">
            <a:xfrm>
              <a:off x="16829088" y="5486400"/>
              <a:ext cx="892175" cy="500063"/>
            </a:xfrm>
            <a:custGeom>
              <a:avLst/>
              <a:gdLst>
                <a:gd name="T0" fmla="*/ 2147483646 w 288"/>
                <a:gd name="T1" fmla="*/ 0 h 166"/>
                <a:gd name="T2" fmla="*/ 0 w 288"/>
                <a:gd name="T3" fmla="*/ 2147483646 h 166"/>
                <a:gd name="T4" fmla="*/ 2147483646 w 288"/>
                <a:gd name="T5" fmla="*/ 0 h 166"/>
                <a:gd name="T6" fmla="*/ 2147483646 w 288"/>
                <a:gd name="T7" fmla="*/ 0 h 1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66">
                  <a:moveTo>
                    <a:pt x="288" y="0"/>
                  </a:moveTo>
                  <a:lnTo>
                    <a:pt x="0" y="166"/>
                  </a:lnTo>
                  <a:lnTo>
                    <a:pt x="2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 name="Freeform 422">
              <a:extLst>
                <a:ext uri="{FF2B5EF4-FFF2-40B4-BE49-F238E27FC236}">
                  <a16:creationId xmlns:a16="http://schemas.microsoft.com/office/drawing/2014/main" id="{88F1B231-6E0F-4AA1-BB5E-3EBC3E3C44A9}"/>
                </a:ext>
              </a:extLst>
            </p:cNvPr>
            <p:cNvSpPr>
              <a:spLocks/>
            </p:cNvSpPr>
            <p:nvPr/>
          </p:nvSpPr>
          <p:spPr bwMode="auto">
            <a:xfrm>
              <a:off x="16824325" y="5484813"/>
              <a:ext cx="917575" cy="517525"/>
            </a:xfrm>
            <a:custGeom>
              <a:avLst/>
              <a:gdLst>
                <a:gd name="T0" fmla="*/ 2147483646 w 296"/>
                <a:gd name="T1" fmla="*/ 0 h 172"/>
                <a:gd name="T2" fmla="*/ 2147483646 w 296"/>
                <a:gd name="T3" fmla="*/ 0 h 172"/>
                <a:gd name="T4" fmla="*/ 2147483646 w 296"/>
                <a:gd name="T5" fmla="*/ 0 h 172"/>
                <a:gd name="T6" fmla="*/ 0 w 296"/>
                <a:gd name="T7" fmla="*/ 2147483646 h 172"/>
                <a:gd name="T8" fmla="*/ 0 w 296"/>
                <a:gd name="T9" fmla="*/ 2147483646 h 172"/>
                <a:gd name="T10" fmla="*/ 0 w 296"/>
                <a:gd name="T11" fmla="*/ 2147483646 h 172"/>
                <a:gd name="T12" fmla="*/ 0 w 296"/>
                <a:gd name="T13" fmla="*/ 2147483646 h 172"/>
                <a:gd name="T14" fmla="*/ 2147483646 w 296"/>
                <a:gd name="T15" fmla="*/ 2147483646 h 172"/>
                <a:gd name="T16" fmla="*/ 2147483646 w 296"/>
                <a:gd name="T17" fmla="*/ 2147483646 h 172"/>
                <a:gd name="T18" fmla="*/ 2147483646 w 296"/>
                <a:gd name="T19" fmla="*/ 2147483646 h 172"/>
                <a:gd name="T20" fmla="*/ 2147483646 w 296"/>
                <a:gd name="T21" fmla="*/ 2147483646 h 172"/>
                <a:gd name="T22" fmla="*/ 2147483646 w 296"/>
                <a:gd name="T23" fmla="*/ 2147483646 h 172"/>
                <a:gd name="T24" fmla="*/ 2147483646 w 296"/>
                <a:gd name="T25" fmla="*/ 2147483646 h 172"/>
                <a:gd name="T26" fmla="*/ 2147483646 w 296"/>
                <a:gd name="T27" fmla="*/ 2147483646 h 172"/>
                <a:gd name="T28" fmla="*/ 2147483646 w 296"/>
                <a:gd name="T29" fmla="*/ 0 h 1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6" h="172">
                  <a:moveTo>
                    <a:pt x="288" y="0"/>
                  </a:moveTo>
                  <a:lnTo>
                    <a:pt x="288" y="0"/>
                  </a:lnTo>
                  <a:lnTo>
                    <a:pt x="0" y="166"/>
                  </a:lnTo>
                  <a:lnTo>
                    <a:pt x="8" y="172"/>
                  </a:lnTo>
                  <a:lnTo>
                    <a:pt x="8" y="170"/>
                  </a:lnTo>
                  <a:lnTo>
                    <a:pt x="296" y="6"/>
                  </a:lnTo>
                  <a:lnTo>
                    <a:pt x="2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 name="Freeform 423">
              <a:extLst>
                <a:ext uri="{FF2B5EF4-FFF2-40B4-BE49-F238E27FC236}">
                  <a16:creationId xmlns:a16="http://schemas.microsoft.com/office/drawing/2014/main" id="{7680B01D-FA23-4B76-895A-AF8803A76CBC}"/>
                </a:ext>
              </a:extLst>
            </p:cNvPr>
            <p:cNvSpPr>
              <a:spLocks/>
            </p:cNvSpPr>
            <p:nvPr/>
          </p:nvSpPr>
          <p:spPr bwMode="auto">
            <a:xfrm>
              <a:off x="16824325" y="5484813"/>
              <a:ext cx="917575" cy="517525"/>
            </a:xfrm>
            <a:custGeom>
              <a:avLst/>
              <a:gdLst>
                <a:gd name="T0" fmla="*/ 2147483646 w 296"/>
                <a:gd name="T1" fmla="*/ 0 h 172"/>
                <a:gd name="T2" fmla="*/ 2147483646 w 296"/>
                <a:gd name="T3" fmla="*/ 0 h 172"/>
                <a:gd name="T4" fmla="*/ 2147483646 w 296"/>
                <a:gd name="T5" fmla="*/ 0 h 172"/>
                <a:gd name="T6" fmla="*/ 0 w 296"/>
                <a:gd name="T7" fmla="*/ 2147483646 h 172"/>
                <a:gd name="T8" fmla="*/ 0 w 296"/>
                <a:gd name="T9" fmla="*/ 2147483646 h 172"/>
                <a:gd name="T10" fmla="*/ 0 w 296"/>
                <a:gd name="T11" fmla="*/ 2147483646 h 172"/>
                <a:gd name="T12" fmla="*/ 0 w 296"/>
                <a:gd name="T13" fmla="*/ 2147483646 h 172"/>
                <a:gd name="T14" fmla="*/ 2147483646 w 296"/>
                <a:gd name="T15" fmla="*/ 2147483646 h 172"/>
                <a:gd name="T16" fmla="*/ 2147483646 w 296"/>
                <a:gd name="T17" fmla="*/ 2147483646 h 172"/>
                <a:gd name="T18" fmla="*/ 2147483646 w 296"/>
                <a:gd name="T19" fmla="*/ 2147483646 h 172"/>
                <a:gd name="T20" fmla="*/ 2147483646 w 296"/>
                <a:gd name="T21" fmla="*/ 2147483646 h 172"/>
                <a:gd name="T22" fmla="*/ 2147483646 w 296"/>
                <a:gd name="T23" fmla="*/ 2147483646 h 172"/>
                <a:gd name="T24" fmla="*/ 2147483646 w 296"/>
                <a:gd name="T25" fmla="*/ 2147483646 h 172"/>
                <a:gd name="T26" fmla="*/ 2147483646 w 296"/>
                <a:gd name="T27" fmla="*/ 2147483646 h 172"/>
                <a:gd name="T28" fmla="*/ 2147483646 w 296"/>
                <a:gd name="T29" fmla="*/ 0 h 1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6" h="172">
                  <a:moveTo>
                    <a:pt x="288" y="0"/>
                  </a:moveTo>
                  <a:lnTo>
                    <a:pt x="288" y="0"/>
                  </a:lnTo>
                  <a:lnTo>
                    <a:pt x="0" y="166"/>
                  </a:lnTo>
                  <a:lnTo>
                    <a:pt x="8" y="172"/>
                  </a:lnTo>
                  <a:lnTo>
                    <a:pt x="8" y="170"/>
                  </a:lnTo>
                  <a:lnTo>
                    <a:pt x="296" y="6"/>
                  </a:lnTo>
                  <a:lnTo>
                    <a:pt x="2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 name="Freeform 424">
              <a:extLst>
                <a:ext uri="{FF2B5EF4-FFF2-40B4-BE49-F238E27FC236}">
                  <a16:creationId xmlns:a16="http://schemas.microsoft.com/office/drawing/2014/main" id="{9138F57E-0092-4697-95C7-E93D18C9F73A}"/>
                </a:ext>
              </a:extLst>
            </p:cNvPr>
            <p:cNvSpPr>
              <a:spLocks/>
            </p:cNvSpPr>
            <p:nvPr/>
          </p:nvSpPr>
          <p:spPr bwMode="auto">
            <a:xfrm>
              <a:off x="16924338" y="5951538"/>
              <a:ext cx="46037" cy="46037"/>
            </a:xfrm>
            <a:custGeom>
              <a:avLst/>
              <a:gdLst>
                <a:gd name="T0" fmla="*/ 2147483646 w 8"/>
                <a:gd name="T1" fmla="*/ 0 h 4"/>
                <a:gd name="T2" fmla="*/ 0 w 8"/>
                <a:gd name="T3" fmla="*/ 2147483646 h 4"/>
                <a:gd name="T4" fmla="*/ 2147483646 w 8"/>
                <a:gd name="T5" fmla="*/ 0 h 4"/>
                <a:gd name="T6" fmla="*/ 2147483646 w 8"/>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4">
                  <a:moveTo>
                    <a:pt x="8" y="0"/>
                  </a:moveTo>
                  <a:lnTo>
                    <a:pt x="0" y="4"/>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 name="Freeform 425">
              <a:extLst>
                <a:ext uri="{FF2B5EF4-FFF2-40B4-BE49-F238E27FC236}">
                  <a16:creationId xmlns:a16="http://schemas.microsoft.com/office/drawing/2014/main" id="{C3964CD2-699D-4810-9A50-D79C6ACD0C09}"/>
                </a:ext>
              </a:extLst>
            </p:cNvPr>
            <p:cNvSpPr>
              <a:spLocks/>
            </p:cNvSpPr>
            <p:nvPr/>
          </p:nvSpPr>
          <p:spPr bwMode="auto">
            <a:xfrm>
              <a:off x="16924338" y="5951538"/>
              <a:ext cx="46037" cy="46037"/>
            </a:xfrm>
            <a:custGeom>
              <a:avLst/>
              <a:gdLst>
                <a:gd name="T0" fmla="*/ 2147483646 w 8"/>
                <a:gd name="T1" fmla="*/ 0 h 4"/>
                <a:gd name="T2" fmla="*/ 0 w 8"/>
                <a:gd name="T3" fmla="*/ 2147483646 h 4"/>
                <a:gd name="T4" fmla="*/ 2147483646 w 8"/>
                <a:gd name="T5" fmla="*/ 0 h 4"/>
                <a:gd name="T6" fmla="*/ 2147483646 w 8"/>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4">
                  <a:moveTo>
                    <a:pt x="8" y="0"/>
                  </a:moveTo>
                  <a:lnTo>
                    <a:pt x="0" y="4"/>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 name="Freeform 426">
              <a:extLst>
                <a:ext uri="{FF2B5EF4-FFF2-40B4-BE49-F238E27FC236}">
                  <a16:creationId xmlns:a16="http://schemas.microsoft.com/office/drawing/2014/main" id="{16E04380-0DBB-4F41-B8CE-FEC79E6B51C4}"/>
                </a:ext>
              </a:extLst>
            </p:cNvPr>
            <p:cNvSpPr>
              <a:spLocks/>
            </p:cNvSpPr>
            <p:nvPr/>
          </p:nvSpPr>
          <p:spPr bwMode="auto">
            <a:xfrm>
              <a:off x="17697450" y="5502275"/>
              <a:ext cx="44450" cy="46038"/>
            </a:xfrm>
            <a:custGeom>
              <a:avLst/>
              <a:gdLst>
                <a:gd name="T0" fmla="*/ 0 w 8"/>
                <a:gd name="T1" fmla="*/ 0 h 6"/>
                <a:gd name="T2" fmla="*/ 0 w 8"/>
                <a:gd name="T3" fmla="*/ 0 h 6"/>
                <a:gd name="T4" fmla="*/ 2147483646 w 8"/>
                <a:gd name="T5" fmla="*/ 2147483646 h 6"/>
                <a:gd name="T6" fmla="*/ 0 w 8"/>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6">
                  <a:moveTo>
                    <a:pt x="0" y="0"/>
                  </a:moveTo>
                  <a:lnTo>
                    <a:pt x="0" y="0"/>
                  </a:lnTo>
                  <a:lnTo>
                    <a:pt x="8"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 name="Freeform 427">
              <a:extLst>
                <a:ext uri="{FF2B5EF4-FFF2-40B4-BE49-F238E27FC236}">
                  <a16:creationId xmlns:a16="http://schemas.microsoft.com/office/drawing/2014/main" id="{015486FD-FF41-4D6E-913F-B4B9BE810CC5}"/>
                </a:ext>
              </a:extLst>
            </p:cNvPr>
            <p:cNvSpPr>
              <a:spLocks/>
            </p:cNvSpPr>
            <p:nvPr/>
          </p:nvSpPr>
          <p:spPr bwMode="auto">
            <a:xfrm>
              <a:off x="17697450" y="5502275"/>
              <a:ext cx="44450" cy="46038"/>
            </a:xfrm>
            <a:custGeom>
              <a:avLst/>
              <a:gdLst>
                <a:gd name="T0" fmla="*/ 0 w 8"/>
                <a:gd name="T1" fmla="*/ 0 h 6"/>
                <a:gd name="T2" fmla="*/ 0 w 8"/>
                <a:gd name="T3" fmla="*/ 0 h 6"/>
                <a:gd name="T4" fmla="*/ 2147483646 w 8"/>
                <a:gd name="T5" fmla="*/ 2147483646 h 6"/>
                <a:gd name="T6" fmla="*/ 0 w 8"/>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6">
                  <a:moveTo>
                    <a:pt x="0" y="0"/>
                  </a:moveTo>
                  <a:lnTo>
                    <a:pt x="0" y="0"/>
                  </a:lnTo>
                  <a:lnTo>
                    <a:pt x="8"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 name="Freeform 428">
              <a:extLst>
                <a:ext uri="{FF2B5EF4-FFF2-40B4-BE49-F238E27FC236}">
                  <a16:creationId xmlns:a16="http://schemas.microsoft.com/office/drawing/2014/main" id="{5300D3A3-F2DE-41D2-8DD9-0E8AA8C2C161}"/>
                </a:ext>
              </a:extLst>
            </p:cNvPr>
            <p:cNvSpPr>
              <a:spLocks noEditPoints="1"/>
            </p:cNvSpPr>
            <p:nvPr/>
          </p:nvSpPr>
          <p:spPr bwMode="auto">
            <a:xfrm>
              <a:off x="16798925" y="5948363"/>
              <a:ext cx="1079500" cy="601662"/>
            </a:xfrm>
            <a:custGeom>
              <a:avLst/>
              <a:gdLst>
                <a:gd name="T0" fmla="*/ 2147483646 w 348"/>
                <a:gd name="T1" fmla="*/ 2147483646 h 200"/>
                <a:gd name="T2" fmla="*/ 2147483646 w 348"/>
                <a:gd name="T3" fmla="*/ 2147483646 h 200"/>
                <a:gd name="T4" fmla="*/ 2147483646 w 348"/>
                <a:gd name="T5" fmla="*/ 2147483646 h 200"/>
                <a:gd name="T6" fmla="*/ 2147483646 w 348"/>
                <a:gd name="T7" fmla="*/ 2147483646 h 200"/>
                <a:gd name="T8" fmla="*/ 2147483646 w 348"/>
                <a:gd name="T9" fmla="*/ 2147483646 h 200"/>
                <a:gd name="T10" fmla="*/ 2147483646 w 348"/>
                <a:gd name="T11" fmla="*/ 0 h 200"/>
                <a:gd name="T12" fmla="*/ 2147483646 w 348"/>
                <a:gd name="T13" fmla="*/ 0 h 200"/>
                <a:gd name="T14" fmla="*/ 2147483646 w 348"/>
                <a:gd name="T15" fmla="*/ 0 h 200"/>
                <a:gd name="T16" fmla="*/ 0 w 348"/>
                <a:gd name="T17" fmla="*/ 2147483646 h 200"/>
                <a:gd name="T18" fmla="*/ 2147483646 w 348"/>
                <a:gd name="T19" fmla="*/ 2147483646 h 200"/>
                <a:gd name="T20" fmla="*/ 2147483646 w 348"/>
                <a:gd name="T21" fmla="*/ 2147483646 h 200"/>
                <a:gd name="T22" fmla="*/ 2147483646 w 348"/>
                <a:gd name="T23" fmla="*/ 2147483646 h 200"/>
                <a:gd name="T24" fmla="*/ 2147483646 w 348"/>
                <a:gd name="T25" fmla="*/ 0 h 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8" h="200">
                  <a:moveTo>
                    <a:pt x="340" y="196"/>
                  </a:moveTo>
                  <a:lnTo>
                    <a:pt x="342" y="192"/>
                  </a:lnTo>
                  <a:lnTo>
                    <a:pt x="340" y="196"/>
                  </a:lnTo>
                  <a:lnTo>
                    <a:pt x="338" y="192"/>
                  </a:lnTo>
                  <a:lnTo>
                    <a:pt x="340" y="196"/>
                  </a:lnTo>
                  <a:close/>
                  <a:moveTo>
                    <a:pt x="8" y="0"/>
                  </a:moveTo>
                  <a:lnTo>
                    <a:pt x="8" y="0"/>
                  </a:lnTo>
                  <a:lnTo>
                    <a:pt x="0" y="4"/>
                  </a:lnTo>
                  <a:lnTo>
                    <a:pt x="340" y="200"/>
                  </a:lnTo>
                  <a:lnTo>
                    <a:pt x="348" y="196"/>
                  </a:lnTo>
                  <a:lnTo>
                    <a:pt x="342" y="19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5" name="Freeform 429">
              <a:extLst>
                <a:ext uri="{FF2B5EF4-FFF2-40B4-BE49-F238E27FC236}">
                  <a16:creationId xmlns:a16="http://schemas.microsoft.com/office/drawing/2014/main" id="{81982222-7157-44D6-BE38-9872D2348A45}"/>
                </a:ext>
              </a:extLst>
            </p:cNvPr>
            <p:cNvSpPr>
              <a:spLocks/>
            </p:cNvSpPr>
            <p:nvPr/>
          </p:nvSpPr>
          <p:spPr bwMode="auto">
            <a:xfrm>
              <a:off x="17816513" y="6492875"/>
              <a:ext cx="46037" cy="46038"/>
            </a:xfrm>
            <a:custGeom>
              <a:avLst/>
              <a:gdLst>
                <a:gd name="T0" fmla="*/ 2147483646 w 4"/>
                <a:gd name="T1" fmla="*/ 2147483646 h 4"/>
                <a:gd name="T2" fmla="*/ 2147483646 w 4"/>
                <a:gd name="T3" fmla="*/ 0 h 4"/>
                <a:gd name="T4" fmla="*/ 2147483646 w 4"/>
                <a:gd name="T5" fmla="*/ 2147483646 h 4"/>
                <a:gd name="T6" fmla="*/ 0 w 4"/>
                <a:gd name="T7" fmla="*/ 0 h 4"/>
                <a:gd name="T8" fmla="*/ 2147483646 w 4"/>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2" y="4"/>
                  </a:moveTo>
                  <a:lnTo>
                    <a:pt x="4" y="0"/>
                  </a:lnTo>
                  <a:lnTo>
                    <a:pt x="2" y="4"/>
                  </a:lnTo>
                  <a:lnTo>
                    <a:pt x="0" y="0"/>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 name="Freeform 430">
              <a:extLst>
                <a:ext uri="{FF2B5EF4-FFF2-40B4-BE49-F238E27FC236}">
                  <a16:creationId xmlns:a16="http://schemas.microsoft.com/office/drawing/2014/main" id="{E1844E33-8B37-40A6-94D1-E73257A3EDAF}"/>
                </a:ext>
              </a:extLst>
            </p:cNvPr>
            <p:cNvSpPr>
              <a:spLocks/>
            </p:cNvSpPr>
            <p:nvPr/>
          </p:nvSpPr>
          <p:spPr bwMode="auto">
            <a:xfrm>
              <a:off x="16798925" y="5948363"/>
              <a:ext cx="1079500" cy="601662"/>
            </a:xfrm>
            <a:custGeom>
              <a:avLst/>
              <a:gdLst>
                <a:gd name="T0" fmla="*/ 2147483646 w 348"/>
                <a:gd name="T1" fmla="*/ 0 h 200"/>
                <a:gd name="T2" fmla="*/ 2147483646 w 348"/>
                <a:gd name="T3" fmla="*/ 0 h 200"/>
                <a:gd name="T4" fmla="*/ 2147483646 w 348"/>
                <a:gd name="T5" fmla="*/ 0 h 200"/>
                <a:gd name="T6" fmla="*/ 0 w 348"/>
                <a:gd name="T7" fmla="*/ 2147483646 h 200"/>
                <a:gd name="T8" fmla="*/ 2147483646 w 348"/>
                <a:gd name="T9" fmla="*/ 2147483646 h 200"/>
                <a:gd name="T10" fmla="*/ 2147483646 w 348"/>
                <a:gd name="T11" fmla="*/ 2147483646 h 200"/>
                <a:gd name="T12" fmla="*/ 2147483646 w 348"/>
                <a:gd name="T13" fmla="*/ 2147483646 h 200"/>
                <a:gd name="T14" fmla="*/ 2147483646 w 348"/>
                <a:gd name="T15" fmla="*/ 0 h 2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8" h="200">
                  <a:moveTo>
                    <a:pt x="8" y="0"/>
                  </a:moveTo>
                  <a:lnTo>
                    <a:pt x="8" y="0"/>
                  </a:lnTo>
                  <a:lnTo>
                    <a:pt x="0" y="4"/>
                  </a:lnTo>
                  <a:lnTo>
                    <a:pt x="340" y="200"/>
                  </a:lnTo>
                  <a:lnTo>
                    <a:pt x="348" y="196"/>
                  </a:lnTo>
                  <a:lnTo>
                    <a:pt x="342" y="19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7" name="Freeform 431">
              <a:extLst>
                <a:ext uri="{FF2B5EF4-FFF2-40B4-BE49-F238E27FC236}">
                  <a16:creationId xmlns:a16="http://schemas.microsoft.com/office/drawing/2014/main" id="{CD411C44-5D16-44B1-A5E9-9D5D8154C51C}"/>
                </a:ext>
              </a:extLst>
            </p:cNvPr>
            <p:cNvSpPr>
              <a:spLocks/>
            </p:cNvSpPr>
            <p:nvPr/>
          </p:nvSpPr>
          <p:spPr bwMode="auto">
            <a:xfrm>
              <a:off x="16944975" y="5967413"/>
              <a:ext cx="46038" cy="46037"/>
            </a:xfrm>
            <a:custGeom>
              <a:avLst/>
              <a:gdLst>
                <a:gd name="T0" fmla="*/ 2147483646 w 8"/>
                <a:gd name="T1" fmla="*/ 0 h 4"/>
                <a:gd name="T2" fmla="*/ 0 w 8"/>
                <a:gd name="T3" fmla="*/ 2147483646 h 4"/>
                <a:gd name="T4" fmla="*/ 0 w 8"/>
                <a:gd name="T5" fmla="*/ 2147483646 h 4"/>
                <a:gd name="T6" fmla="*/ 2147483646 w 8"/>
                <a:gd name="T7" fmla="*/ 0 h 4"/>
                <a:gd name="T8" fmla="*/ 2147483646 w 8"/>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0"/>
                  </a:moveTo>
                  <a:lnTo>
                    <a:pt x="0" y="4"/>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 name="Freeform 432">
              <a:extLst>
                <a:ext uri="{FF2B5EF4-FFF2-40B4-BE49-F238E27FC236}">
                  <a16:creationId xmlns:a16="http://schemas.microsoft.com/office/drawing/2014/main" id="{0365857A-CCC7-4EF2-824E-644B92BEE954}"/>
                </a:ext>
              </a:extLst>
            </p:cNvPr>
            <p:cNvSpPr>
              <a:spLocks/>
            </p:cNvSpPr>
            <p:nvPr/>
          </p:nvSpPr>
          <p:spPr bwMode="auto">
            <a:xfrm>
              <a:off x="16944975" y="5967413"/>
              <a:ext cx="46038" cy="46037"/>
            </a:xfrm>
            <a:custGeom>
              <a:avLst/>
              <a:gdLst>
                <a:gd name="T0" fmla="*/ 2147483646 w 8"/>
                <a:gd name="T1" fmla="*/ 0 h 4"/>
                <a:gd name="T2" fmla="*/ 0 w 8"/>
                <a:gd name="T3" fmla="*/ 2147483646 h 4"/>
                <a:gd name="T4" fmla="*/ 0 w 8"/>
                <a:gd name="T5" fmla="*/ 2147483646 h 4"/>
                <a:gd name="T6" fmla="*/ 2147483646 w 8"/>
                <a:gd name="T7" fmla="*/ 0 h 4"/>
                <a:gd name="T8" fmla="*/ 2147483646 w 8"/>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8" y="0"/>
                  </a:moveTo>
                  <a:lnTo>
                    <a:pt x="0" y="4"/>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 name="Freeform 433">
              <a:extLst>
                <a:ext uri="{FF2B5EF4-FFF2-40B4-BE49-F238E27FC236}">
                  <a16:creationId xmlns:a16="http://schemas.microsoft.com/office/drawing/2014/main" id="{A3B63B7F-E966-4AE2-8F64-C4E01EC7D441}"/>
                </a:ext>
              </a:extLst>
            </p:cNvPr>
            <p:cNvSpPr>
              <a:spLocks/>
            </p:cNvSpPr>
            <p:nvPr/>
          </p:nvSpPr>
          <p:spPr bwMode="auto">
            <a:xfrm>
              <a:off x="16944975" y="5956300"/>
              <a:ext cx="46038" cy="46038"/>
            </a:xfrm>
            <a:custGeom>
              <a:avLst/>
              <a:gdLst>
                <a:gd name="T0" fmla="*/ 0 w 8"/>
                <a:gd name="T1" fmla="*/ 0 h 6"/>
                <a:gd name="T2" fmla="*/ 0 w 8"/>
                <a:gd name="T3" fmla="*/ 0 h 6"/>
                <a:gd name="T4" fmla="*/ 2147483646 w 8"/>
                <a:gd name="T5" fmla="*/ 2147483646 h 6"/>
                <a:gd name="T6" fmla="*/ 2147483646 w 8"/>
                <a:gd name="T7" fmla="*/ 2147483646 h 6"/>
                <a:gd name="T8" fmla="*/ 2147483646 w 8"/>
                <a:gd name="T9" fmla="*/ 2147483646 h 6"/>
                <a:gd name="T10" fmla="*/ 0 w 8"/>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6">
                  <a:moveTo>
                    <a:pt x="0" y="0"/>
                  </a:moveTo>
                  <a:lnTo>
                    <a:pt x="0" y="0"/>
                  </a:lnTo>
                  <a:lnTo>
                    <a:pt x="2" y="2"/>
                  </a:lnTo>
                  <a:lnTo>
                    <a:pt x="8"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 name="Freeform 434">
              <a:extLst>
                <a:ext uri="{FF2B5EF4-FFF2-40B4-BE49-F238E27FC236}">
                  <a16:creationId xmlns:a16="http://schemas.microsoft.com/office/drawing/2014/main" id="{A0AC6517-D9E4-41FE-8E6B-07B3AD5D21F7}"/>
                </a:ext>
              </a:extLst>
            </p:cNvPr>
            <p:cNvSpPr>
              <a:spLocks/>
            </p:cNvSpPr>
            <p:nvPr/>
          </p:nvSpPr>
          <p:spPr bwMode="auto">
            <a:xfrm>
              <a:off x="16944975" y="5956300"/>
              <a:ext cx="46038" cy="46038"/>
            </a:xfrm>
            <a:custGeom>
              <a:avLst/>
              <a:gdLst>
                <a:gd name="T0" fmla="*/ 0 w 8"/>
                <a:gd name="T1" fmla="*/ 0 h 6"/>
                <a:gd name="T2" fmla="*/ 0 w 8"/>
                <a:gd name="T3" fmla="*/ 0 h 6"/>
                <a:gd name="T4" fmla="*/ 2147483646 w 8"/>
                <a:gd name="T5" fmla="*/ 2147483646 h 6"/>
                <a:gd name="T6" fmla="*/ 2147483646 w 8"/>
                <a:gd name="T7" fmla="*/ 2147483646 h 6"/>
                <a:gd name="T8" fmla="*/ 2147483646 w 8"/>
                <a:gd name="T9" fmla="*/ 2147483646 h 6"/>
                <a:gd name="T10" fmla="*/ 0 w 8"/>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6">
                  <a:moveTo>
                    <a:pt x="0" y="0"/>
                  </a:moveTo>
                  <a:lnTo>
                    <a:pt x="0" y="0"/>
                  </a:lnTo>
                  <a:lnTo>
                    <a:pt x="2" y="2"/>
                  </a:lnTo>
                  <a:lnTo>
                    <a:pt x="8"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 name="Freeform 435">
              <a:extLst>
                <a:ext uri="{FF2B5EF4-FFF2-40B4-BE49-F238E27FC236}">
                  <a16:creationId xmlns:a16="http://schemas.microsoft.com/office/drawing/2014/main" id="{D9B83CDE-195A-4911-AED5-4871C49C4686}"/>
                </a:ext>
              </a:extLst>
            </p:cNvPr>
            <p:cNvSpPr>
              <a:spLocks noEditPoints="1"/>
            </p:cNvSpPr>
            <p:nvPr/>
          </p:nvSpPr>
          <p:spPr bwMode="auto">
            <a:xfrm>
              <a:off x="16941800" y="5967413"/>
              <a:ext cx="49213" cy="46037"/>
            </a:xfrm>
            <a:custGeom>
              <a:avLst/>
              <a:gdLst>
                <a:gd name="T0" fmla="*/ 2147483646 w 16"/>
                <a:gd name="T1" fmla="*/ 2147483646 h 10"/>
                <a:gd name="T2" fmla="*/ 2147483646 w 16"/>
                <a:gd name="T3" fmla="*/ 2147483646 h 10"/>
                <a:gd name="T4" fmla="*/ 2147483646 w 16"/>
                <a:gd name="T5" fmla="*/ 2147483646 h 10"/>
                <a:gd name="T6" fmla="*/ 2147483646 w 16"/>
                <a:gd name="T7" fmla="*/ 2147483646 h 10"/>
                <a:gd name="T8" fmla="*/ 2147483646 w 16"/>
                <a:gd name="T9" fmla="*/ 2147483646 h 10"/>
                <a:gd name="T10" fmla="*/ 2147483646 w 16"/>
                <a:gd name="T11" fmla="*/ 0 h 10"/>
                <a:gd name="T12" fmla="*/ 0 w 16"/>
                <a:gd name="T13" fmla="*/ 2147483646 h 10"/>
                <a:gd name="T14" fmla="*/ 2147483646 w 16"/>
                <a:gd name="T15" fmla="*/ 2147483646 h 10"/>
                <a:gd name="T16" fmla="*/ 2147483646 w 16"/>
                <a:gd name="T17" fmla="*/ 2147483646 h 10"/>
                <a:gd name="T18" fmla="*/ 2147483646 w 16"/>
                <a:gd name="T19" fmla="*/ 2147483646 h 10"/>
                <a:gd name="T20" fmla="*/ 2147483646 w 1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0">
                  <a:moveTo>
                    <a:pt x="8" y="6"/>
                  </a:moveTo>
                  <a:lnTo>
                    <a:pt x="10" y="2"/>
                  </a:lnTo>
                  <a:lnTo>
                    <a:pt x="8" y="6"/>
                  </a:lnTo>
                  <a:lnTo>
                    <a:pt x="6" y="2"/>
                  </a:lnTo>
                  <a:lnTo>
                    <a:pt x="8" y="6"/>
                  </a:lnTo>
                  <a:close/>
                  <a:moveTo>
                    <a:pt x="8" y="0"/>
                  </a:moveTo>
                  <a:lnTo>
                    <a:pt x="0" y="4"/>
                  </a:lnTo>
                  <a:lnTo>
                    <a:pt x="8" y="10"/>
                  </a:lnTo>
                  <a:lnTo>
                    <a:pt x="16" y="6"/>
                  </a:lnTo>
                  <a:lnTo>
                    <a:pt x="10"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 name="Freeform 436">
              <a:extLst>
                <a:ext uri="{FF2B5EF4-FFF2-40B4-BE49-F238E27FC236}">
                  <a16:creationId xmlns:a16="http://schemas.microsoft.com/office/drawing/2014/main" id="{E9C259C6-8787-4542-8531-ECA2EF0A92EE}"/>
                </a:ext>
              </a:extLst>
            </p:cNvPr>
            <p:cNvSpPr>
              <a:spLocks/>
            </p:cNvSpPr>
            <p:nvPr/>
          </p:nvSpPr>
          <p:spPr bwMode="auto">
            <a:xfrm>
              <a:off x="16929100" y="5956300"/>
              <a:ext cx="46038" cy="46038"/>
            </a:xfrm>
            <a:custGeom>
              <a:avLst/>
              <a:gdLst>
                <a:gd name="T0" fmla="*/ 2147483646 w 4"/>
                <a:gd name="T1" fmla="*/ 2147483646 h 4"/>
                <a:gd name="T2" fmla="*/ 2147483646 w 4"/>
                <a:gd name="T3" fmla="*/ 0 h 4"/>
                <a:gd name="T4" fmla="*/ 2147483646 w 4"/>
                <a:gd name="T5" fmla="*/ 2147483646 h 4"/>
                <a:gd name="T6" fmla="*/ 0 w 4"/>
                <a:gd name="T7" fmla="*/ 0 h 4"/>
                <a:gd name="T8" fmla="*/ 2147483646 w 4"/>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2" y="4"/>
                  </a:moveTo>
                  <a:lnTo>
                    <a:pt x="4" y="0"/>
                  </a:lnTo>
                  <a:lnTo>
                    <a:pt x="2" y="4"/>
                  </a:lnTo>
                  <a:lnTo>
                    <a:pt x="0" y="0"/>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 name="Freeform 437">
              <a:extLst>
                <a:ext uri="{FF2B5EF4-FFF2-40B4-BE49-F238E27FC236}">
                  <a16:creationId xmlns:a16="http://schemas.microsoft.com/office/drawing/2014/main" id="{F0094BB1-9EDB-4BA7-9CD2-C1162256AB17}"/>
                </a:ext>
              </a:extLst>
            </p:cNvPr>
            <p:cNvSpPr>
              <a:spLocks/>
            </p:cNvSpPr>
            <p:nvPr/>
          </p:nvSpPr>
          <p:spPr bwMode="auto">
            <a:xfrm>
              <a:off x="16941800" y="5967413"/>
              <a:ext cx="49213" cy="46037"/>
            </a:xfrm>
            <a:custGeom>
              <a:avLst/>
              <a:gdLst>
                <a:gd name="T0" fmla="*/ 2147483646 w 16"/>
                <a:gd name="T1" fmla="*/ 0 h 10"/>
                <a:gd name="T2" fmla="*/ 0 w 16"/>
                <a:gd name="T3" fmla="*/ 2147483646 h 10"/>
                <a:gd name="T4" fmla="*/ 2147483646 w 16"/>
                <a:gd name="T5" fmla="*/ 2147483646 h 10"/>
                <a:gd name="T6" fmla="*/ 2147483646 w 16"/>
                <a:gd name="T7" fmla="*/ 2147483646 h 10"/>
                <a:gd name="T8" fmla="*/ 2147483646 w 16"/>
                <a:gd name="T9" fmla="*/ 2147483646 h 10"/>
                <a:gd name="T10" fmla="*/ 2147483646 w 16"/>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0">
                  <a:moveTo>
                    <a:pt x="8" y="0"/>
                  </a:moveTo>
                  <a:lnTo>
                    <a:pt x="0" y="4"/>
                  </a:lnTo>
                  <a:lnTo>
                    <a:pt x="8" y="10"/>
                  </a:lnTo>
                  <a:lnTo>
                    <a:pt x="16" y="6"/>
                  </a:lnTo>
                  <a:lnTo>
                    <a:pt x="10" y="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4" name="Freeform 444">
              <a:extLst>
                <a:ext uri="{FF2B5EF4-FFF2-40B4-BE49-F238E27FC236}">
                  <a16:creationId xmlns:a16="http://schemas.microsoft.com/office/drawing/2014/main" id="{5F522E70-BCD0-44F0-AFDC-9E03204AF076}"/>
                </a:ext>
              </a:extLst>
            </p:cNvPr>
            <p:cNvSpPr>
              <a:spLocks/>
            </p:cNvSpPr>
            <p:nvPr/>
          </p:nvSpPr>
          <p:spPr bwMode="auto">
            <a:xfrm>
              <a:off x="17594263" y="5006975"/>
              <a:ext cx="936625" cy="523875"/>
            </a:xfrm>
            <a:custGeom>
              <a:avLst/>
              <a:gdLst>
                <a:gd name="T0" fmla="*/ 2147483646 w 302"/>
                <a:gd name="T1" fmla="*/ 0 h 174"/>
                <a:gd name="T2" fmla="*/ 2147483646 w 302"/>
                <a:gd name="T3" fmla="*/ 2147483646 h 174"/>
                <a:gd name="T4" fmla="*/ 2147483646 w 302"/>
                <a:gd name="T5" fmla="*/ 2147483646 h 174"/>
                <a:gd name="T6" fmla="*/ 2147483646 w 302"/>
                <a:gd name="T7" fmla="*/ 2147483646 h 174"/>
                <a:gd name="T8" fmla="*/ 2147483646 w 302"/>
                <a:gd name="T9" fmla="*/ 2147483646 h 174"/>
                <a:gd name="T10" fmla="*/ 2147483646 w 302"/>
                <a:gd name="T11" fmla="*/ 2147483646 h 174"/>
                <a:gd name="T12" fmla="*/ 0 w 302"/>
                <a:gd name="T13" fmla="*/ 2147483646 h 174"/>
                <a:gd name="T14" fmla="*/ 0 w 302"/>
                <a:gd name="T15" fmla="*/ 2147483646 h 174"/>
                <a:gd name="T16" fmla="*/ 0 w 302"/>
                <a:gd name="T17" fmla="*/ 2147483646 h 174"/>
                <a:gd name="T18" fmla="*/ 2147483646 w 302"/>
                <a:gd name="T19" fmla="*/ 2147483646 h 174"/>
                <a:gd name="T20" fmla="*/ 2147483646 w 302"/>
                <a:gd name="T21" fmla="*/ 2147483646 h 174"/>
                <a:gd name="T22" fmla="*/ 2147483646 w 302"/>
                <a:gd name="T23" fmla="*/ 2147483646 h 174"/>
                <a:gd name="T24" fmla="*/ 2147483646 w 302"/>
                <a:gd name="T25" fmla="*/ 0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2" h="174">
                  <a:moveTo>
                    <a:pt x="294" y="0"/>
                  </a:moveTo>
                  <a:lnTo>
                    <a:pt x="292" y="2"/>
                  </a:lnTo>
                  <a:lnTo>
                    <a:pt x="294" y="4"/>
                  </a:lnTo>
                  <a:lnTo>
                    <a:pt x="296" y="2"/>
                  </a:lnTo>
                  <a:lnTo>
                    <a:pt x="294" y="4"/>
                  </a:lnTo>
                  <a:lnTo>
                    <a:pt x="292" y="2"/>
                  </a:lnTo>
                  <a:lnTo>
                    <a:pt x="0" y="170"/>
                  </a:lnTo>
                  <a:lnTo>
                    <a:pt x="6" y="174"/>
                  </a:lnTo>
                  <a:lnTo>
                    <a:pt x="302" y="4"/>
                  </a:lnTo>
                  <a:lnTo>
                    <a:pt x="296" y="2"/>
                  </a:lnTo>
                  <a:lnTo>
                    <a:pt x="2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 name="Freeform 445">
              <a:extLst>
                <a:ext uri="{FF2B5EF4-FFF2-40B4-BE49-F238E27FC236}">
                  <a16:creationId xmlns:a16="http://schemas.microsoft.com/office/drawing/2014/main" id="{74CF9D74-A1B2-4BDF-804B-8750D1134237}"/>
                </a:ext>
              </a:extLst>
            </p:cNvPr>
            <p:cNvSpPr>
              <a:spLocks/>
            </p:cNvSpPr>
            <p:nvPr/>
          </p:nvSpPr>
          <p:spPr bwMode="auto">
            <a:xfrm>
              <a:off x="17594263" y="5006975"/>
              <a:ext cx="936625" cy="523875"/>
            </a:xfrm>
            <a:custGeom>
              <a:avLst/>
              <a:gdLst>
                <a:gd name="T0" fmla="*/ 2147483646 w 302"/>
                <a:gd name="T1" fmla="*/ 0 h 174"/>
                <a:gd name="T2" fmla="*/ 2147483646 w 302"/>
                <a:gd name="T3" fmla="*/ 2147483646 h 174"/>
                <a:gd name="T4" fmla="*/ 2147483646 w 302"/>
                <a:gd name="T5" fmla="*/ 2147483646 h 174"/>
                <a:gd name="T6" fmla="*/ 2147483646 w 302"/>
                <a:gd name="T7" fmla="*/ 2147483646 h 174"/>
                <a:gd name="T8" fmla="*/ 2147483646 w 302"/>
                <a:gd name="T9" fmla="*/ 2147483646 h 174"/>
                <a:gd name="T10" fmla="*/ 2147483646 w 302"/>
                <a:gd name="T11" fmla="*/ 2147483646 h 174"/>
                <a:gd name="T12" fmla="*/ 0 w 302"/>
                <a:gd name="T13" fmla="*/ 2147483646 h 174"/>
                <a:gd name="T14" fmla="*/ 0 w 302"/>
                <a:gd name="T15" fmla="*/ 2147483646 h 174"/>
                <a:gd name="T16" fmla="*/ 0 w 302"/>
                <a:gd name="T17" fmla="*/ 2147483646 h 174"/>
                <a:gd name="T18" fmla="*/ 2147483646 w 302"/>
                <a:gd name="T19" fmla="*/ 2147483646 h 174"/>
                <a:gd name="T20" fmla="*/ 2147483646 w 302"/>
                <a:gd name="T21" fmla="*/ 2147483646 h 174"/>
                <a:gd name="T22" fmla="*/ 2147483646 w 302"/>
                <a:gd name="T23" fmla="*/ 2147483646 h 174"/>
                <a:gd name="T24" fmla="*/ 2147483646 w 302"/>
                <a:gd name="T25" fmla="*/ 0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2" h="174">
                  <a:moveTo>
                    <a:pt x="294" y="0"/>
                  </a:moveTo>
                  <a:lnTo>
                    <a:pt x="292" y="2"/>
                  </a:lnTo>
                  <a:lnTo>
                    <a:pt x="294" y="4"/>
                  </a:lnTo>
                  <a:lnTo>
                    <a:pt x="296" y="2"/>
                  </a:lnTo>
                  <a:lnTo>
                    <a:pt x="294" y="4"/>
                  </a:lnTo>
                  <a:lnTo>
                    <a:pt x="292" y="2"/>
                  </a:lnTo>
                  <a:lnTo>
                    <a:pt x="0" y="170"/>
                  </a:lnTo>
                  <a:lnTo>
                    <a:pt x="6" y="174"/>
                  </a:lnTo>
                  <a:lnTo>
                    <a:pt x="302" y="4"/>
                  </a:lnTo>
                  <a:lnTo>
                    <a:pt x="296" y="2"/>
                  </a:lnTo>
                  <a:lnTo>
                    <a:pt x="2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6" name="Freeform 446">
              <a:extLst>
                <a:ext uri="{FF2B5EF4-FFF2-40B4-BE49-F238E27FC236}">
                  <a16:creationId xmlns:a16="http://schemas.microsoft.com/office/drawing/2014/main" id="{A6ABB469-3E02-4162-A332-686470CD5181}"/>
                </a:ext>
              </a:extLst>
            </p:cNvPr>
            <p:cNvSpPr>
              <a:spLocks/>
            </p:cNvSpPr>
            <p:nvPr/>
          </p:nvSpPr>
          <p:spPr bwMode="auto">
            <a:xfrm>
              <a:off x="17697450" y="5484813"/>
              <a:ext cx="44450" cy="46037"/>
            </a:xfrm>
            <a:custGeom>
              <a:avLst/>
              <a:gdLst>
                <a:gd name="T0" fmla="*/ 2147483646 w 8"/>
                <a:gd name="T1" fmla="*/ 0 h 4"/>
                <a:gd name="T2" fmla="*/ 0 w 8"/>
                <a:gd name="T3" fmla="*/ 2147483646 h 4"/>
                <a:gd name="T4" fmla="*/ 2147483646 w 8"/>
                <a:gd name="T5" fmla="*/ 0 h 4"/>
                <a:gd name="T6" fmla="*/ 2147483646 w 8"/>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4">
                  <a:moveTo>
                    <a:pt x="8" y="0"/>
                  </a:moveTo>
                  <a:lnTo>
                    <a:pt x="0" y="4"/>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 name="Freeform 447">
              <a:extLst>
                <a:ext uri="{FF2B5EF4-FFF2-40B4-BE49-F238E27FC236}">
                  <a16:creationId xmlns:a16="http://schemas.microsoft.com/office/drawing/2014/main" id="{1DC909AA-097A-4AD9-9AD2-D0615503F754}"/>
                </a:ext>
              </a:extLst>
            </p:cNvPr>
            <p:cNvSpPr>
              <a:spLocks/>
            </p:cNvSpPr>
            <p:nvPr/>
          </p:nvSpPr>
          <p:spPr bwMode="auto">
            <a:xfrm>
              <a:off x="17697450" y="5484813"/>
              <a:ext cx="44450" cy="46037"/>
            </a:xfrm>
            <a:custGeom>
              <a:avLst/>
              <a:gdLst>
                <a:gd name="T0" fmla="*/ 2147483646 w 8"/>
                <a:gd name="T1" fmla="*/ 0 h 4"/>
                <a:gd name="T2" fmla="*/ 0 w 8"/>
                <a:gd name="T3" fmla="*/ 2147483646 h 4"/>
                <a:gd name="T4" fmla="*/ 2147483646 w 8"/>
                <a:gd name="T5" fmla="*/ 0 h 4"/>
                <a:gd name="T6" fmla="*/ 2147483646 w 8"/>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4">
                  <a:moveTo>
                    <a:pt x="8" y="0"/>
                  </a:moveTo>
                  <a:lnTo>
                    <a:pt x="0" y="4"/>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 name="Freeform 448">
              <a:extLst>
                <a:ext uri="{FF2B5EF4-FFF2-40B4-BE49-F238E27FC236}">
                  <a16:creationId xmlns:a16="http://schemas.microsoft.com/office/drawing/2014/main" id="{C36A0BC8-13D2-4DCE-B172-06DA082A50F7}"/>
                </a:ext>
              </a:extLst>
            </p:cNvPr>
            <p:cNvSpPr>
              <a:spLocks noEditPoints="1"/>
            </p:cNvSpPr>
            <p:nvPr/>
          </p:nvSpPr>
          <p:spPr bwMode="auto">
            <a:xfrm>
              <a:off x="17572038" y="5475288"/>
              <a:ext cx="1073150" cy="609600"/>
            </a:xfrm>
            <a:custGeom>
              <a:avLst/>
              <a:gdLst>
                <a:gd name="T0" fmla="*/ 2147483646 w 346"/>
                <a:gd name="T1" fmla="*/ 2147483646 h 202"/>
                <a:gd name="T2" fmla="*/ 2147483646 w 346"/>
                <a:gd name="T3" fmla="*/ 2147483646 h 202"/>
                <a:gd name="T4" fmla="*/ 2147483646 w 346"/>
                <a:gd name="T5" fmla="*/ 2147483646 h 202"/>
                <a:gd name="T6" fmla="*/ 2147483646 w 346"/>
                <a:gd name="T7" fmla="*/ 2147483646 h 202"/>
                <a:gd name="T8" fmla="*/ 2147483646 w 346"/>
                <a:gd name="T9" fmla="*/ 2147483646 h 202"/>
                <a:gd name="T10" fmla="*/ 2147483646 w 346"/>
                <a:gd name="T11" fmla="*/ 0 h 202"/>
                <a:gd name="T12" fmla="*/ 2147483646 w 346"/>
                <a:gd name="T13" fmla="*/ 0 h 202"/>
                <a:gd name="T14" fmla="*/ 2147483646 w 346"/>
                <a:gd name="T15" fmla="*/ 0 h 202"/>
                <a:gd name="T16" fmla="*/ 0 w 346"/>
                <a:gd name="T17" fmla="*/ 2147483646 h 202"/>
                <a:gd name="T18" fmla="*/ 2147483646 w 346"/>
                <a:gd name="T19" fmla="*/ 2147483646 h 202"/>
                <a:gd name="T20" fmla="*/ 2147483646 w 346"/>
                <a:gd name="T21" fmla="*/ 2147483646 h 202"/>
                <a:gd name="T22" fmla="*/ 2147483646 w 346"/>
                <a:gd name="T23" fmla="*/ 2147483646 h 202"/>
                <a:gd name="T24" fmla="*/ 2147483646 w 346"/>
                <a:gd name="T25" fmla="*/ 0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6" h="202">
                  <a:moveTo>
                    <a:pt x="340" y="198"/>
                  </a:moveTo>
                  <a:lnTo>
                    <a:pt x="342" y="194"/>
                  </a:lnTo>
                  <a:lnTo>
                    <a:pt x="340" y="198"/>
                  </a:lnTo>
                  <a:lnTo>
                    <a:pt x="338" y="194"/>
                  </a:lnTo>
                  <a:lnTo>
                    <a:pt x="340" y="198"/>
                  </a:lnTo>
                  <a:close/>
                  <a:moveTo>
                    <a:pt x="6" y="0"/>
                  </a:moveTo>
                  <a:lnTo>
                    <a:pt x="6" y="0"/>
                  </a:lnTo>
                  <a:lnTo>
                    <a:pt x="0" y="6"/>
                  </a:lnTo>
                  <a:lnTo>
                    <a:pt x="340" y="202"/>
                  </a:lnTo>
                  <a:lnTo>
                    <a:pt x="346" y="198"/>
                  </a:lnTo>
                  <a:lnTo>
                    <a:pt x="342" y="194"/>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 name="Freeform 449">
              <a:extLst>
                <a:ext uri="{FF2B5EF4-FFF2-40B4-BE49-F238E27FC236}">
                  <a16:creationId xmlns:a16="http://schemas.microsoft.com/office/drawing/2014/main" id="{6D9B9149-3C76-4134-B04C-27DB8BB72793}"/>
                </a:ext>
              </a:extLst>
            </p:cNvPr>
            <p:cNvSpPr>
              <a:spLocks/>
            </p:cNvSpPr>
            <p:nvPr/>
          </p:nvSpPr>
          <p:spPr bwMode="auto">
            <a:xfrm>
              <a:off x="18589625" y="6027738"/>
              <a:ext cx="44450" cy="46037"/>
            </a:xfrm>
            <a:custGeom>
              <a:avLst/>
              <a:gdLst>
                <a:gd name="T0" fmla="*/ 2147483646 w 4"/>
                <a:gd name="T1" fmla="*/ 2147483646 h 4"/>
                <a:gd name="T2" fmla="*/ 2147483646 w 4"/>
                <a:gd name="T3" fmla="*/ 0 h 4"/>
                <a:gd name="T4" fmla="*/ 2147483646 w 4"/>
                <a:gd name="T5" fmla="*/ 2147483646 h 4"/>
                <a:gd name="T6" fmla="*/ 0 w 4"/>
                <a:gd name="T7" fmla="*/ 0 h 4"/>
                <a:gd name="T8" fmla="*/ 2147483646 w 4"/>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2" y="4"/>
                  </a:moveTo>
                  <a:lnTo>
                    <a:pt x="4" y="0"/>
                  </a:lnTo>
                  <a:lnTo>
                    <a:pt x="2" y="4"/>
                  </a:lnTo>
                  <a:lnTo>
                    <a:pt x="0" y="0"/>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 name="Freeform 450">
              <a:extLst>
                <a:ext uri="{FF2B5EF4-FFF2-40B4-BE49-F238E27FC236}">
                  <a16:creationId xmlns:a16="http://schemas.microsoft.com/office/drawing/2014/main" id="{B1417F52-18F1-4B18-BF48-1EB5B79CC6C7}"/>
                </a:ext>
              </a:extLst>
            </p:cNvPr>
            <p:cNvSpPr>
              <a:spLocks/>
            </p:cNvSpPr>
            <p:nvPr/>
          </p:nvSpPr>
          <p:spPr bwMode="auto">
            <a:xfrm>
              <a:off x="17572038" y="5475288"/>
              <a:ext cx="1073150" cy="609600"/>
            </a:xfrm>
            <a:custGeom>
              <a:avLst/>
              <a:gdLst>
                <a:gd name="T0" fmla="*/ 2147483646 w 346"/>
                <a:gd name="T1" fmla="*/ 0 h 202"/>
                <a:gd name="T2" fmla="*/ 2147483646 w 346"/>
                <a:gd name="T3" fmla="*/ 0 h 202"/>
                <a:gd name="T4" fmla="*/ 2147483646 w 346"/>
                <a:gd name="T5" fmla="*/ 0 h 202"/>
                <a:gd name="T6" fmla="*/ 0 w 346"/>
                <a:gd name="T7" fmla="*/ 2147483646 h 202"/>
                <a:gd name="T8" fmla="*/ 2147483646 w 346"/>
                <a:gd name="T9" fmla="*/ 2147483646 h 202"/>
                <a:gd name="T10" fmla="*/ 2147483646 w 346"/>
                <a:gd name="T11" fmla="*/ 2147483646 h 202"/>
                <a:gd name="T12" fmla="*/ 2147483646 w 346"/>
                <a:gd name="T13" fmla="*/ 2147483646 h 202"/>
                <a:gd name="T14" fmla="*/ 2147483646 w 346"/>
                <a:gd name="T15" fmla="*/ 0 h 2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6" h="202">
                  <a:moveTo>
                    <a:pt x="6" y="0"/>
                  </a:moveTo>
                  <a:lnTo>
                    <a:pt x="6" y="0"/>
                  </a:lnTo>
                  <a:lnTo>
                    <a:pt x="0" y="6"/>
                  </a:lnTo>
                  <a:lnTo>
                    <a:pt x="340" y="202"/>
                  </a:lnTo>
                  <a:lnTo>
                    <a:pt x="346" y="198"/>
                  </a:lnTo>
                  <a:lnTo>
                    <a:pt x="342" y="194"/>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 name="Freeform 451">
              <a:extLst>
                <a:ext uri="{FF2B5EF4-FFF2-40B4-BE49-F238E27FC236}">
                  <a16:creationId xmlns:a16="http://schemas.microsoft.com/office/drawing/2014/main" id="{C3B79618-0544-4222-8163-1F4CE27D728A}"/>
                </a:ext>
              </a:extLst>
            </p:cNvPr>
            <p:cNvSpPr>
              <a:spLocks/>
            </p:cNvSpPr>
            <p:nvPr/>
          </p:nvSpPr>
          <p:spPr bwMode="auto">
            <a:xfrm>
              <a:off x="17711738" y="5502275"/>
              <a:ext cx="46037" cy="46038"/>
            </a:xfrm>
            <a:custGeom>
              <a:avLst/>
              <a:gdLst>
                <a:gd name="T0" fmla="*/ 2147483646 w 6"/>
                <a:gd name="T1" fmla="*/ 0 h 6"/>
                <a:gd name="T2" fmla="*/ 0 w 6"/>
                <a:gd name="T3" fmla="*/ 2147483646 h 6"/>
                <a:gd name="T4" fmla="*/ 0 w 6"/>
                <a:gd name="T5" fmla="*/ 2147483646 h 6"/>
                <a:gd name="T6" fmla="*/ 2147483646 w 6"/>
                <a:gd name="T7" fmla="*/ 0 h 6"/>
                <a:gd name="T8" fmla="*/ 2147483646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0"/>
                  </a:moveTo>
                  <a:lnTo>
                    <a:pt x="0" y="6"/>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 name="Freeform 452">
              <a:extLst>
                <a:ext uri="{FF2B5EF4-FFF2-40B4-BE49-F238E27FC236}">
                  <a16:creationId xmlns:a16="http://schemas.microsoft.com/office/drawing/2014/main" id="{795BC089-2EC3-422E-ACD3-B5A4E0BBEDE2}"/>
                </a:ext>
              </a:extLst>
            </p:cNvPr>
            <p:cNvSpPr>
              <a:spLocks/>
            </p:cNvSpPr>
            <p:nvPr/>
          </p:nvSpPr>
          <p:spPr bwMode="auto">
            <a:xfrm>
              <a:off x="17711738" y="5502275"/>
              <a:ext cx="46037" cy="46038"/>
            </a:xfrm>
            <a:custGeom>
              <a:avLst/>
              <a:gdLst>
                <a:gd name="T0" fmla="*/ 2147483646 w 6"/>
                <a:gd name="T1" fmla="*/ 0 h 6"/>
                <a:gd name="T2" fmla="*/ 0 w 6"/>
                <a:gd name="T3" fmla="*/ 2147483646 h 6"/>
                <a:gd name="T4" fmla="*/ 0 w 6"/>
                <a:gd name="T5" fmla="*/ 2147483646 h 6"/>
                <a:gd name="T6" fmla="*/ 2147483646 w 6"/>
                <a:gd name="T7" fmla="*/ 0 h 6"/>
                <a:gd name="T8" fmla="*/ 2147483646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0"/>
                  </a:moveTo>
                  <a:lnTo>
                    <a:pt x="0" y="6"/>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3" name="Freeform 453">
              <a:extLst>
                <a:ext uri="{FF2B5EF4-FFF2-40B4-BE49-F238E27FC236}">
                  <a16:creationId xmlns:a16="http://schemas.microsoft.com/office/drawing/2014/main" id="{BB8943B5-6096-4FAF-9625-99296F88DE0B}"/>
                </a:ext>
              </a:extLst>
            </p:cNvPr>
            <p:cNvSpPr>
              <a:spLocks/>
            </p:cNvSpPr>
            <p:nvPr/>
          </p:nvSpPr>
          <p:spPr bwMode="auto">
            <a:xfrm>
              <a:off x="17711738" y="5484813"/>
              <a:ext cx="46037" cy="46037"/>
            </a:xfrm>
            <a:custGeom>
              <a:avLst/>
              <a:gdLst>
                <a:gd name="T0" fmla="*/ 0 w 6"/>
                <a:gd name="T1" fmla="*/ 0 h 4"/>
                <a:gd name="T2" fmla="*/ 0 w 6"/>
                <a:gd name="T3" fmla="*/ 0 h 4"/>
                <a:gd name="T4" fmla="*/ 2147483646 w 6"/>
                <a:gd name="T5" fmla="*/ 2147483646 h 4"/>
                <a:gd name="T6" fmla="*/ 2147483646 w 6"/>
                <a:gd name="T7" fmla="*/ 2147483646 h 4"/>
                <a:gd name="T8" fmla="*/ 2147483646 w 6"/>
                <a:gd name="T9" fmla="*/ 2147483646 h 4"/>
                <a:gd name="T10" fmla="*/ 0 w 6"/>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4">
                  <a:moveTo>
                    <a:pt x="0" y="0"/>
                  </a:moveTo>
                  <a:lnTo>
                    <a:pt x="0" y="0"/>
                  </a:lnTo>
                  <a:lnTo>
                    <a:pt x="2" y="2"/>
                  </a:lnTo>
                  <a:lnTo>
                    <a:pt x="6"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4" name="Freeform 454">
              <a:extLst>
                <a:ext uri="{FF2B5EF4-FFF2-40B4-BE49-F238E27FC236}">
                  <a16:creationId xmlns:a16="http://schemas.microsoft.com/office/drawing/2014/main" id="{CE8A14BA-2003-4B83-A928-9F8A778FCC06}"/>
                </a:ext>
              </a:extLst>
            </p:cNvPr>
            <p:cNvSpPr>
              <a:spLocks/>
            </p:cNvSpPr>
            <p:nvPr/>
          </p:nvSpPr>
          <p:spPr bwMode="auto">
            <a:xfrm>
              <a:off x="17711738" y="5484813"/>
              <a:ext cx="46037" cy="46037"/>
            </a:xfrm>
            <a:custGeom>
              <a:avLst/>
              <a:gdLst>
                <a:gd name="T0" fmla="*/ 0 w 6"/>
                <a:gd name="T1" fmla="*/ 0 h 4"/>
                <a:gd name="T2" fmla="*/ 0 w 6"/>
                <a:gd name="T3" fmla="*/ 0 h 4"/>
                <a:gd name="T4" fmla="*/ 2147483646 w 6"/>
                <a:gd name="T5" fmla="*/ 2147483646 h 4"/>
                <a:gd name="T6" fmla="*/ 2147483646 w 6"/>
                <a:gd name="T7" fmla="*/ 2147483646 h 4"/>
                <a:gd name="T8" fmla="*/ 2147483646 w 6"/>
                <a:gd name="T9" fmla="*/ 2147483646 h 4"/>
                <a:gd name="T10" fmla="*/ 0 w 6"/>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4">
                  <a:moveTo>
                    <a:pt x="0" y="0"/>
                  </a:moveTo>
                  <a:lnTo>
                    <a:pt x="0" y="0"/>
                  </a:lnTo>
                  <a:lnTo>
                    <a:pt x="2" y="2"/>
                  </a:lnTo>
                  <a:lnTo>
                    <a:pt x="6"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5" name="Freeform 455">
              <a:extLst>
                <a:ext uri="{FF2B5EF4-FFF2-40B4-BE49-F238E27FC236}">
                  <a16:creationId xmlns:a16="http://schemas.microsoft.com/office/drawing/2014/main" id="{BB84A991-5CDF-4279-AE00-8495657094BE}"/>
                </a:ext>
              </a:extLst>
            </p:cNvPr>
            <p:cNvSpPr>
              <a:spLocks noEditPoints="1"/>
            </p:cNvSpPr>
            <p:nvPr/>
          </p:nvSpPr>
          <p:spPr bwMode="auto">
            <a:xfrm>
              <a:off x="17711738" y="5502275"/>
              <a:ext cx="46037" cy="46038"/>
            </a:xfrm>
            <a:custGeom>
              <a:avLst/>
              <a:gdLst>
                <a:gd name="T0" fmla="*/ 2147483646 w 14"/>
                <a:gd name="T1" fmla="*/ 2147483646 h 10"/>
                <a:gd name="T2" fmla="*/ 2147483646 w 14"/>
                <a:gd name="T3" fmla="*/ 2147483646 h 10"/>
                <a:gd name="T4" fmla="*/ 2147483646 w 14"/>
                <a:gd name="T5" fmla="*/ 2147483646 h 10"/>
                <a:gd name="T6" fmla="*/ 2147483646 w 14"/>
                <a:gd name="T7" fmla="*/ 2147483646 h 10"/>
                <a:gd name="T8" fmla="*/ 2147483646 w 14"/>
                <a:gd name="T9" fmla="*/ 2147483646 h 10"/>
                <a:gd name="T10" fmla="*/ 2147483646 w 14"/>
                <a:gd name="T11" fmla="*/ 0 h 10"/>
                <a:gd name="T12" fmla="*/ 0 w 14"/>
                <a:gd name="T13" fmla="*/ 2147483646 h 10"/>
                <a:gd name="T14" fmla="*/ 2147483646 w 14"/>
                <a:gd name="T15" fmla="*/ 2147483646 h 10"/>
                <a:gd name="T16" fmla="*/ 2147483646 w 14"/>
                <a:gd name="T17" fmla="*/ 2147483646 h 10"/>
                <a:gd name="T18" fmla="*/ 2147483646 w 14"/>
                <a:gd name="T19" fmla="*/ 2147483646 h 10"/>
                <a:gd name="T20" fmla="*/ 2147483646 w 14"/>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10">
                  <a:moveTo>
                    <a:pt x="8" y="4"/>
                  </a:moveTo>
                  <a:lnTo>
                    <a:pt x="10" y="2"/>
                  </a:lnTo>
                  <a:lnTo>
                    <a:pt x="8" y="4"/>
                  </a:lnTo>
                  <a:lnTo>
                    <a:pt x="6" y="2"/>
                  </a:lnTo>
                  <a:lnTo>
                    <a:pt x="8" y="4"/>
                  </a:lnTo>
                  <a:close/>
                  <a:moveTo>
                    <a:pt x="8" y="0"/>
                  </a:moveTo>
                  <a:lnTo>
                    <a:pt x="0" y="4"/>
                  </a:lnTo>
                  <a:lnTo>
                    <a:pt x="8" y="10"/>
                  </a:lnTo>
                  <a:lnTo>
                    <a:pt x="14" y="4"/>
                  </a:lnTo>
                  <a:lnTo>
                    <a:pt x="10"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 name="Freeform 456">
              <a:extLst>
                <a:ext uri="{FF2B5EF4-FFF2-40B4-BE49-F238E27FC236}">
                  <a16:creationId xmlns:a16="http://schemas.microsoft.com/office/drawing/2014/main" id="{89B8DB1C-4770-48BC-BB62-D195A01D9740}"/>
                </a:ext>
              </a:extLst>
            </p:cNvPr>
            <p:cNvSpPr>
              <a:spLocks/>
            </p:cNvSpPr>
            <p:nvPr/>
          </p:nvSpPr>
          <p:spPr bwMode="auto">
            <a:xfrm>
              <a:off x="17702213" y="5484813"/>
              <a:ext cx="46037" cy="46037"/>
            </a:xfrm>
            <a:custGeom>
              <a:avLst/>
              <a:gdLst>
                <a:gd name="T0" fmla="*/ 2147483646 w 4"/>
                <a:gd name="T1" fmla="*/ 2147483646 h 2"/>
                <a:gd name="T2" fmla="*/ 2147483646 w 4"/>
                <a:gd name="T3" fmla="*/ 0 h 2"/>
                <a:gd name="T4" fmla="*/ 2147483646 w 4"/>
                <a:gd name="T5" fmla="*/ 2147483646 h 2"/>
                <a:gd name="T6" fmla="*/ 0 w 4"/>
                <a:gd name="T7" fmla="*/ 0 h 2"/>
                <a:gd name="T8" fmla="*/ 2147483646 w 4"/>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2">
                  <a:moveTo>
                    <a:pt x="2" y="2"/>
                  </a:moveTo>
                  <a:lnTo>
                    <a:pt x="4" y="0"/>
                  </a:lnTo>
                  <a:lnTo>
                    <a:pt x="2" y="2"/>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7" name="Freeform 457">
              <a:extLst>
                <a:ext uri="{FF2B5EF4-FFF2-40B4-BE49-F238E27FC236}">
                  <a16:creationId xmlns:a16="http://schemas.microsoft.com/office/drawing/2014/main" id="{A2519B42-604B-4C1E-91EC-E2A417CAFC87}"/>
                </a:ext>
              </a:extLst>
            </p:cNvPr>
            <p:cNvSpPr>
              <a:spLocks/>
            </p:cNvSpPr>
            <p:nvPr/>
          </p:nvSpPr>
          <p:spPr bwMode="auto">
            <a:xfrm>
              <a:off x="17711738" y="5502275"/>
              <a:ext cx="46037" cy="46038"/>
            </a:xfrm>
            <a:custGeom>
              <a:avLst/>
              <a:gdLst>
                <a:gd name="T0" fmla="*/ 2147483646 w 14"/>
                <a:gd name="T1" fmla="*/ 0 h 10"/>
                <a:gd name="T2" fmla="*/ 0 w 14"/>
                <a:gd name="T3" fmla="*/ 2147483646 h 10"/>
                <a:gd name="T4" fmla="*/ 2147483646 w 14"/>
                <a:gd name="T5" fmla="*/ 2147483646 h 10"/>
                <a:gd name="T6" fmla="*/ 2147483646 w 14"/>
                <a:gd name="T7" fmla="*/ 2147483646 h 10"/>
                <a:gd name="T8" fmla="*/ 2147483646 w 14"/>
                <a:gd name="T9" fmla="*/ 2147483646 h 10"/>
                <a:gd name="T10" fmla="*/ 2147483646 w 14"/>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0">
                  <a:moveTo>
                    <a:pt x="8" y="0"/>
                  </a:moveTo>
                  <a:lnTo>
                    <a:pt x="0" y="4"/>
                  </a:lnTo>
                  <a:lnTo>
                    <a:pt x="8" y="10"/>
                  </a:lnTo>
                  <a:lnTo>
                    <a:pt x="14" y="4"/>
                  </a:lnTo>
                  <a:lnTo>
                    <a:pt x="10" y="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cxnSp>
          <p:nvCxnSpPr>
            <p:cNvPr id="398" name="Straight Connector 397">
              <a:extLst>
                <a:ext uri="{FF2B5EF4-FFF2-40B4-BE49-F238E27FC236}">
                  <a16:creationId xmlns:a16="http://schemas.microsoft.com/office/drawing/2014/main" id="{B2DCAA92-ECA5-4AC4-A0D7-2A69E600198F}"/>
                </a:ext>
              </a:extLst>
            </p:cNvPr>
            <p:cNvCxnSpPr>
              <a:endCxn id="399" idx="1"/>
            </p:cNvCxnSpPr>
            <p:nvPr/>
          </p:nvCxnSpPr>
          <p:spPr>
            <a:xfrm flipV="1">
              <a:off x="17913350" y="4321175"/>
              <a:ext cx="300038" cy="158750"/>
            </a:xfrm>
            <a:prstGeom prst="line">
              <a:avLst/>
            </a:prstGeom>
            <a:noFill/>
            <a:ln w="38100" cap="rnd">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pic>
          <p:nvPicPr>
            <p:cNvPr id="399" name="Picture 43" descr="E:\אילן\Click Marketing\לקוחות\Ceragon\MarCom\Icons\Final\WMF\Products\RNC.wmf">
              <a:extLst>
                <a:ext uri="{FF2B5EF4-FFF2-40B4-BE49-F238E27FC236}">
                  <a16:creationId xmlns:a16="http://schemas.microsoft.com/office/drawing/2014/main" id="{A8B38298-A48F-4569-9C27-8B21B10DB1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13388" y="4054475"/>
              <a:ext cx="31115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0" name="Straight Connector 399">
              <a:extLst>
                <a:ext uri="{FF2B5EF4-FFF2-40B4-BE49-F238E27FC236}">
                  <a16:creationId xmlns:a16="http://schemas.microsoft.com/office/drawing/2014/main" id="{989ED18D-0F56-44DB-9FD7-C19BDA356F5A}"/>
                </a:ext>
              </a:extLst>
            </p:cNvPr>
            <p:cNvCxnSpPr/>
            <p:nvPr/>
          </p:nvCxnSpPr>
          <p:spPr>
            <a:xfrm>
              <a:off x="15875000" y="5326063"/>
              <a:ext cx="19050" cy="6667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01" name="Group 5292">
              <a:extLst>
                <a:ext uri="{FF2B5EF4-FFF2-40B4-BE49-F238E27FC236}">
                  <a16:creationId xmlns:a16="http://schemas.microsoft.com/office/drawing/2014/main" id="{8A07C342-381C-424D-8090-344D32E3ADA0}"/>
                </a:ext>
              </a:extLst>
            </p:cNvPr>
            <p:cNvGrpSpPr>
              <a:grpSpLocks noChangeAspect="1"/>
            </p:cNvGrpSpPr>
            <p:nvPr/>
          </p:nvGrpSpPr>
          <p:grpSpPr bwMode="auto">
            <a:xfrm>
              <a:off x="15865475" y="5603875"/>
              <a:ext cx="369888" cy="644525"/>
              <a:chOff x="258134" y="5018207"/>
              <a:chExt cx="502881" cy="873476"/>
            </a:xfrm>
          </p:grpSpPr>
          <p:grpSp>
            <p:nvGrpSpPr>
              <p:cNvPr id="1179" name="Group 7199">
                <a:extLst>
                  <a:ext uri="{FF2B5EF4-FFF2-40B4-BE49-F238E27FC236}">
                    <a16:creationId xmlns:a16="http://schemas.microsoft.com/office/drawing/2014/main" id="{EE19D2DC-1488-4E5B-A3BA-76422DAB7104}"/>
                  </a:ext>
                </a:extLst>
              </p:cNvPr>
              <p:cNvGrpSpPr>
                <a:grpSpLocks/>
              </p:cNvGrpSpPr>
              <p:nvPr/>
            </p:nvGrpSpPr>
            <p:grpSpPr bwMode="auto">
              <a:xfrm>
                <a:off x="258134" y="5548888"/>
                <a:ext cx="502881" cy="342795"/>
                <a:chOff x="230142" y="2368711"/>
                <a:chExt cx="418461" cy="285249"/>
              </a:xfrm>
            </p:grpSpPr>
            <p:sp>
              <p:nvSpPr>
                <p:cNvPr id="1354" name="Freeform 504">
                  <a:extLst>
                    <a:ext uri="{FF2B5EF4-FFF2-40B4-BE49-F238E27FC236}">
                      <a16:creationId xmlns:a16="http://schemas.microsoft.com/office/drawing/2014/main" id="{FB256E9E-85ED-4A35-B1A8-E90551298224}"/>
                    </a:ext>
                  </a:extLst>
                </p:cNvPr>
                <p:cNvSpPr>
                  <a:spLocks/>
                </p:cNvSpPr>
                <p:nvPr/>
              </p:nvSpPr>
              <p:spPr bwMode="auto">
                <a:xfrm>
                  <a:off x="230142" y="2369310"/>
                  <a:ext cx="418461" cy="241684"/>
                </a:xfrm>
                <a:custGeom>
                  <a:avLst/>
                  <a:gdLst/>
                  <a:ahLst/>
                  <a:cxnLst>
                    <a:cxn ang="0">
                      <a:pos x="494" y="48"/>
                    </a:cxn>
                    <a:cxn ang="0">
                      <a:pos x="530" y="76"/>
                    </a:cxn>
                    <a:cxn ang="0">
                      <a:pos x="556" y="104"/>
                    </a:cxn>
                    <a:cxn ang="0">
                      <a:pos x="572" y="134"/>
                    </a:cxn>
                    <a:cxn ang="0">
                      <a:pos x="578" y="166"/>
                    </a:cxn>
                    <a:cxn ang="0">
                      <a:pos x="572" y="198"/>
                    </a:cxn>
                    <a:cxn ang="0">
                      <a:pos x="556" y="230"/>
                    </a:cxn>
                    <a:cxn ang="0">
                      <a:pos x="530" y="258"/>
                    </a:cxn>
                    <a:cxn ang="0">
                      <a:pos x="492" y="284"/>
                    </a:cxn>
                    <a:cxn ang="0">
                      <a:pos x="470" y="296"/>
                    </a:cxn>
                    <a:cxn ang="0">
                      <a:pos x="422" y="314"/>
                    </a:cxn>
                    <a:cxn ang="0">
                      <a:pos x="370" y="326"/>
                    </a:cxn>
                    <a:cxn ang="0">
                      <a:pos x="316" y="334"/>
                    </a:cxn>
                    <a:cxn ang="0">
                      <a:pos x="260" y="334"/>
                    </a:cxn>
                    <a:cxn ang="0">
                      <a:pos x="206" y="328"/>
                    </a:cxn>
                    <a:cxn ang="0">
                      <a:pos x="154" y="316"/>
                    </a:cxn>
                    <a:cxn ang="0">
                      <a:pos x="106" y="296"/>
                    </a:cxn>
                    <a:cxn ang="0">
                      <a:pos x="84" y="286"/>
                    </a:cxn>
                    <a:cxn ang="0">
                      <a:pos x="46" y="260"/>
                    </a:cxn>
                    <a:cxn ang="0">
                      <a:pos x="20" y="230"/>
                    </a:cxn>
                    <a:cxn ang="0">
                      <a:pos x="6" y="200"/>
                    </a:cxn>
                    <a:cxn ang="0">
                      <a:pos x="0" y="168"/>
                    </a:cxn>
                    <a:cxn ang="0">
                      <a:pos x="6" y="136"/>
                    </a:cxn>
                    <a:cxn ang="0">
                      <a:pos x="22" y="106"/>
                    </a:cxn>
                    <a:cxn ang="0">
                      <a:pos x="48" y="76"/>
                    </a:cxn>
                    <a:cxn ang="0">
                      <a:pos x="86" y="50"/>
                    </a:cxn>
                    <a:cxn ang="0">
                      <a:pos x="108" y="38"/>
                    </a:cxn>
                    <a:cxn ang="0">
                      <a:pos x="156" y="20"/>
                    </a:cxn>
                    <a:cxn ang="0">
                      <a:pos x="208" y="8"/>
                    </a:cxn>
                    <a:cxn ang="0">
                      <a:pos x="262" y="2"/>
                    </a:cxn>
                    <a:cxn ang="0">
                      <a:pos x="318" y="2"/>
                    </a:cxn>
                    <a:cxn ang="0">
                      <a:pos x="372" y="8"/>
                    </a:cxn>
                    <a:cxn ang="0">
                      <a:pos x="424" y="20"/>
                    </a:cxn>
                    <a:cxn ang="0">
                      <a:pos x="472" y="38"/>
                    </a:cxn>
                    <a:cxn ang="0">
                      <a:pos x="494" y="48"/>
                    </a:cxn>
                  </a:cxnLst>
                  <a:rect l="0" t="0" r="r" b="b"/>
                  <a:pathLst>
                    <a:path w="578" h="334">
                      <a:moveTo>
                        <a:pt x="494" y="48"/>
                      </a:moveTo>
                      <a:lnTo>
                        <a:pt x="494" y="48"/>
                      </a:lnTo>
                      <a:lnTo>
                        <a:pt x="514" y="62"/>
                      </a:lnTo>
                      <a:lnTo>
                        <a:pt x="530" y="76"/>
                      </a:lnTo>
                      <a:lnTo>
                        <a:pt x="544" y="90"/>
                      </a:lnTo>
                      <a:lnTo>
                        <a:pt x="556" y="104"/>
                      </a:lnTo>
                      <a:lnTo>
                        <a:pt x="566" y="120"/>
                      </a:lnTo>
                      <a:lnTo>
                        <a:pt x="572" y="134"/>
                      </a:lnTo>
                      <a:lnTo>
                        <a:pt x="576" y="150"/>
                      </a:lnTo>
                      <a:lnTo>
                        <a:pt x="578" y="166"/>
                      </a:lnTo>
                      <a:lnTo>
                        <a:pt x="576" y="182"/>
                      </a:lnTo>
                      <a:lnTo>
                        <a:pt x="572" y="198"/>
                      </a:lnTo>
                      <a:lnTo>
                        <a:pt x="566" y="214"/>
                      </a:lnTo>
                      <a:lnTo>
                        <a:pt x="556" y="230"/>
                      </a:lnTo>
                      <a:lnTo>
                        <a:pt x="544" y="244"/>
                      </a:lnTo>
                      <a:lnTo>
                        <a:pt x="530" y="258"/>
                      </a:lnTo>
                      <a:lnTo>
                        <a:pt x="512" y="272"/>
                      </a:lnTo>
                      <a:lnTo>
                        <a:pt x="492" y="284"/>
                      </a:lnTo>
                      <a:lnTo>
                        <a:pt x="492" y="284"/>
                      </a:lnTo>
                      <a:lnTo>
                        <a:pt x="470" y="296"/>
                      </a:lnTo>
                      <a:lnTo>
                        <a:pt x="446" y="306"/>
                      </a:lnTo>
                      <a:lnTo>
                        <a:pt x="422" y="314"/>
                      </a:lnTo>
                      <a:lnTo>
                        <a:pt x="396" y="322"/>
                      </a:lnTo>
                      <a:lnTo>
                        <a:pt x="370" y="326"/>
                      </a:lnTo>
                      <a:lnTo>
                        <a:pt x="342" y="330"/>
                      </a:lnTo>
                      <a:lnTo>
                        <a:pt x="316" y="334"/>
                      </a:lnTo>
                      <a:lnTo>
                        <a:pt x="288" y="334"/>
                      </a:lnTo>
                      <a:lnTo>
                        <a:pt x="260" y="334"/>
                      </a:lnTo>
                      <a:lnTo>
                        <a:pt x="232" y="332"/>
                      </a:lnTo>
                      <a:lnTo>
                        <a:pt x="206" y="328"/>
                      </a:lnTo>
                      <a:lnTo>
                        <a:pt x="180" y="322"/>
                      </a:lnTo>
                      <a:lnTo>
                        <a:pt x="154" y="316"/>
                      </a:lnTo>
                      <a:lnTo>
                        <a:pt x="130" y="306"/>
                      </a:lnTo>
                      <a:lnTo>
                        <a:pt x="106" y="296"/>
                      </a:lnTo>
                      <a:lnTo>
                        <a:pt x="84" y="286"/>
                      </a:lnTo>
                      <a:lnTo>
                        <a:pt x="84" y="286"/>
                      </a:lnTo>
                      <a:lnTo>
                        <a:pt x="64" y="272"/>
                      </a:lnTo>
                      <a:lnTo>
                        <a:pt x="46" y="260"/>
                      </a:lnTo>
                      <a:lnTo>
                        <a:pt x="32" y="246"/>
                      </a:lnTo>
                      <a:lnTo>
                        <a:pt x="20" y="230"/>
                      </a:lnTo>
                      <a:lnTo>
                        <a:pt x="12" y="216"/>
                      </a:lnTo>
                      <a:lnTo>
                        <a:pt x="6" y="200"/>
                      </a:lnTo>
                      <a:lnTo>
                        <a:pt x="2" y="184"/>
                      </a:lnTo>
                      <a:lnTo>
                        <a:pt x="0" y="168"/>
                      </a:lnTo>
                      <a:lnTo>
                        <a:pt x="2" y="152"/>
                      </a:lnTo>
                      <a:lnTo>
                        <a:pt x="6" y="136"/>
                      </a:lnTo>
                      <a:lnTo>
                        <a:pt x="12" y="120"/>
                      </a:lnTo>
                      <a:lnTo>
                        <a:pt x="22" y="106"/>
                      </a:lnTo>
                      <a:lnTo>
                        <a:pt x="34" y="90"/>
                      </a:lnTo>
                      <a:lnTo>
                        <a:pt x="48" y="76"/>
                      </a:lnTo>
                      <a:lnTo>
                        <a:pt x="66" y="62"/>
                      </a:lnTo>
                      <a:lnTo>
                        <a:pt x="86" y="50"/>
                      </a:lnTo>
                      <a:lnTo>
                        <a:pt x="86" y="50"/>
                      </a:lnTo>
                      <a:lnTo>
                        <a:pt x="108" y="38"/>
                      </a:lnTo>
                      <a:lnTo>
                        <a:pt x="130" y="28"/>
                      </a:lnTo>
                      <a:lnTo>
                        <a:pt x="156" y="20"/>
                      </a:lnTo>
                      <a:lnTo>
                        <a:pt x="180" y="12"/>
                      </a:lnTo>
                      <a:lnTo>
                        <a:pt x="208" y="8"/>
                      </a:lnTo>
                      <a:lnTo>
                        <a:pt x="234" y="4"/>
                      </a:lnTo>
                      <a:lnTo>
                        <a:pt x="262" y="2"/>
                      </a:lnTo>
                      <a:lnTo>
                        <a:pt x="290" y="0"/>
                      </a:lnTo>
                      <a:lnTo>
                        <a:pt x="318" y="2"/>
                      </a:lnTo>
                      <a:lnTo>
                        <a:pt x="344" y="4"/>
                      </a:lnTo>
                      <a:lnTo>
                        <a:pt x="372" y="8"/>
                      </a:lnTo>
                      <a:lnTo>
                        <a:pt x="398" y="12"/>
                      </a:lnTo>
                      <a:lnTo>
                        <a:pt x="424" y="20"/>
                      </a:lnTo>
                      <a:lnTo>
                        <a:pt x="448" y="28"/>
                      </a:lnTo>
                      <a:lnTo>
                        <a:pt x="472" y="38"/>
                      </a:lnTo>
                      <a:lnTo>
                        <a:pt x="494" y="48"/>
                      </a:lnTo>
                      <a:lnTo>
                        <a:pt x="494" y="48"/>
                      </a:lnTo>
                      <a:close/>
                    </a:path>
                  </a:pathLst>
                </a:custGeom>
                <a:solidFill>
                  <a:schemeClr val="bg1">
                    <a:lumMod val="6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sp>
              <p:nvSpPr>
                <p:cNvPr id="1355" name="Freeform 505">
                  <a:extLst>
                    <a:ext uri="{FF2B5EF4-FFF2-40B4-BE49-F238E27FC236}">
                      <a16:creationId xmlns:a16="http://schemas.microsoft.com/office/drawing/2014/main" id="{2F4346D1-A0D9-4607-9D37-ED596ACE8BCC}"/>
                    </a:ext>
                  </a:extLst>
                </p:cNvPr>
                <p:cNvSpPr>
                  <a:spLocks/>
                </p:cNvSpPr>
                <p:nvPr/>
              </p:nvSpPr>
              <p:spPr bwMode="auto">
                <a:xfrm>
                  <a:off x="230142" y="2492837"/>
                  <a:ext cx="418461" cy="161123"/>
                </a:xfrm>
                <a:custGeom>
                  <a:avLst/>
                  <a:gdLst/>
                  <a:ahLst/>
                  <a:cxnLst>
                    <a:cxn ang="0">
                      <a:pos x="578" y="0"/>
                    </a:cxn>
                    <a:cxn ang="0">
                      <a:pos x="570" y="30"/>
                    </a:cxn>
                    <a:cxn ang="0">
                      <a:pos x="554" y="60"/>
                    </a:cxn>
                    <a:cxn ang="0">
                      <a:pos x="528" y="88"/>
                    </a:cxn>
                    <a:cxn ang="0">
                      <a:pos x="492" y="112"/>
                    </a:cxn>
                    <a:cxn ang="0">
                      <a:pos x="470" y="124"/>
                    </a:cxn>
                    <a:cxn ang="0">
                      <a:pos x="422" y="142"/>
                    </a:cxn>
                    <a:cxn ang="0">
                      <a:pos x="370" y="154"/>
                    </a:cxn>
                    <a:cxn ang="0">
                      <a:pos x="316" y="162"/>
                    </a:cxn>
                    <a:cxn ang="0">
                      <a:pos x="260" y="162"/>
                    </a:cxn>
                    <a:cxn ang="0">
                      <a:pos x="206" y="156"/>
                    </a:cxn>
                    <a:cxn ang="0">
                      <a:pos x="154" y="144"/>
                    </a:cxn>
                    <a:cxn ang="0">
                      <a:pos x="106" y="124"/>
                    </a:cxn>
                    <a:cxn ang="0">
                      <a:pos x="84" y="114"/>
                    </a:cxn>
                    <a:cxn ang="0">
                      <a:pos x="48" y="88"/>
                    </a:cxn>
                    <a:cxn ang="0">
                      <a:pos x="22" y="60"/>
                    </a:cxn>
                    <a:cxn ang="0">
                      <a:pos x="6" y="30"/>
                    </a:cxn>
                    <a:cxn ang="0">
                      <a:pos x="0" y="0"/>
                    </a:cxn>
                    <a:cxn ang="0">
                      <a:pos x="0" y="50"/>
                    </a:cxn>
                    <a:cxn ang="0">
                      <a:pos x="0" y="50"/>
                    </a:cxn>
                    <a:cxn ang="0">
                      <a:pos x="4" y="84"/>
                    </a:cxn>
                    <a:cxn ang="0">
                      <a:pos x="20" y="116"/>
                    </a:cxn>
                    <a:cxn ang="0">
                      <a:pos x="46" y="146"/>
                    </a:cxn>
                    <a:cxn ang="0">
                      <a:pos x="84" y="172"/>
                    </a:cxn>
                    <a:cxn ang="0">
                      <a:pos x="106" y="184"/>
                    </a:cxn>
                    <a:cxn ang="0">
                      <a:pos x="154" y="202"/>
                    </a:cxn>
                    <a:cxn ang="0">
                      <a:pos x="206" y="214"/>
                    </a:cxn>
                    <a:cxn ang="0">
                      <a:pos x="260" y="220"/>
                    </a:cxn>
                    <a:cxn ang="0">
                      <a:pos x="316" y="220"/>
                    </a:cxn>
                    <a:cxn ang="0">
                      <a:pos x="370" y="214"/>
                    </a:cxn>
                    <a:cxn ang="0">
                      <a:pos x="422" y="202"/>
                    </a:cxn>
                    <a:cxn ang="0">
                      <a:pos x="470" y="184"/>
                    </a:cxn>
                    <a:cxn ang="0">
                      <a:pos x="492" y="172"/>
                    </a:cxn>
                    <a:cxn ang="0">
                      <a:pos x="530" y="144"/>
                    </a:cxn>
                    <a:cxn ang="0">
                      <a:pos x="558" y="114"/>
                    </a:cxn>
                    <a:cxn ang="0">
                      <a:pos x="572" y="82"/>
                    </a:cxn>
                    <a:cxn ang="0">
                      <a:pos x="578" y="50"/>
                    </a:cxn>
                    <a:cxn ang="0">
                      <a:pos x="578" y="0"/>
                    </a:cxn>
                  </a:cxnLst>
                  <a:rect l="0" t="0" r="r" b="b"/>
                  <a:pathLst>
                    <a:path w="578" h="222">
                      <a:moveTo>
                        <a:pt x="578" y="0"/>
                      </a:moveTo>
                      <a:lnTo>
                        <a:pt x="578" y="0"/>
                      </a:lnTo>
                      <a:lnTo>
                        <a:pt x="576" y="14"/>
                      </a:lnTo>
                      <a:lnTo>
                        <a:pt x="570" y="30"/>
                      </a:lnTo>
                      <a:lnTo>
                        <a:pt x="564" y="44"/>
                      </a:lnTo>
                      <a:lnTo>
                        <a:pt x="554" y="60"/>
                      </a:lnTo>
                      <a:lnTo>
                        <a:pt x="542" y="74"/>
                      </a:lnTo>
                      <a:lnTo>
                        <a:pt x="528" y="88"/>
                      </a:lnTo>
                      <a:lnTo>
                        <a:pt x="512" y="100"/>
                      </a:lnTo>
                      <a:lnTo>
                        <a:pt x="492" y="112"/>
                      </a:lnTo>
                      <a:lnTo>
                        <a:pt x="492" y="112"/>
                      </a:lnTo>
                      <a:lnTo>
                        <a:pt x="470" y="124"/>
                      </a:lnTo>
                      <a:lnTo>
                        <a:pt x="446" y="134"/>
                      </a:lnTo>
                      <a:lnTo>
                        <a:pt x="422" y="142"/>
                      </a:lnTo>
                      <a:lnTo>
                        <a:pt x="396" y="150"/>
                      </a:lnTo>
                      <a:lnTo>
                        <a:pt x="370" y="154"/>
                      </a:lnTo>
                      <a:lnTo>
                        <a:pt x="342" y="158"/>
                      </a:lnTo>
                      <a:lnTo>
                        <a:pt x="316" y="162"/>
                      </a:lnTo>
                      <a:lnTo>
                        <a:pt x="288" y="162"/>
                      </a:lnTo>
                      <a:lnTo>
                        <a:pt x="260" y="162"/>
                      </a:lnTo>
                      <a:lnTo>
                        <a:pt x="232" y="160"/>
                      </a:lnTo>
                      <a:lnTo>
                        <a:pt x="206" y="156"/>
                      </a:lnTo>
                      <a:lnTo>
                        <a:pt x="180" y="150"/>
                      </a:lnTo>
                      <a:lnTo>
                        <a:pt x="154" y="144"/>
                      </a:lnTo>
                      <a:lnTo>
                        <a:pt x="130" y="134"/>
                      </a:lnTo>
                      <a:lnTo>
                        <a:pt x="106" y="124"/>
                      </a:lnTo>
                      <a:lnTo>
                        <a:pt x="84" y="114"/>
                      </a:lnTo>
                      <a:lnTo>
                        <a:pt x="84" y="114"/>
                      </a:lnTo>
                      <a:lnTo>
                        <a:pt x="64" y="102"/>
                      </a:lnTo>
                      <a:lnTo>
                        <a:pt x="48" y="88"/>
                      </a:lnTo>
                      <a:lnTo>
                        <a:pt x="34" y="74"/>
                      </a:lnTo>
                      <a:lnTo>
                        <a:pt x="22" y="60"/>
                      </a:lnTo>
                      <a:lnTo>
                        <a:pt x="12" y="46"/>
                      </a:lnTo>
                      <a:lnTo>
                        <a:pt x="6" y="30"/>
                      </a:lnTo>
                      <a:lnTo>
                        <a:pt x="2" y="14"/>
                      </a:lnTo>
                      <a:lnTo>
                        <a:pt x="0" y="0"/>
                      </a:lnTo>
                      <a:lnTo>
                        <a:pt x="0" y="0"/>
                      </a:lnTo>
                      <a:lnTo>
                        <a:pt x="0" y="50"/>
                      </a:lnTo>
                      <a:lnTo>
                        <a:pt x="0" y="50"/>
                      </a:lnTo>
                      <a:lnTo>
                        <a:pt x="0" y="50"/>
                      </a:lnTo>
                      <a:lnTo>
                        <a:pt x="0" y="66"/>
                      </a:lnTo>
                      <a:lnTo>
                        <a:pt x="4" y="84"/>
                      </a:lnTo>
                      <a:lnTo>
                        <a:pt x="10" y="100"/>
                      </a:lnTo>
                      <a:lnTo>
                        <a:pt x="20" y="116"/>
                      </a:lnTo>
                      <a:lnTo>
                        <a:pt x="32" y="130"/>
                      </a:lnTo>
                      <a:lnTo>
                        <a:pt x="46" y="146"/>
                      </a:lnTo>
                      <a:lnTo>
                        <a:pt x="64" y="160"/>
                      </a:lnTo>
                      <a:lnTo>
                        <a:pt x="84" y="172"/>
                      </a:lnTo>
                      <a:lnTo>
                        <a:pt x="84" y="172"/>
                      </a:lnTo>
                      <a:lnTo>
                        <a:pt x="106" y="184"/>
                      </a:lnTo>
                      <a:lnTo>
                        <a:pt x="130" y="194"/>
                      </a:lnTo>
                      <a:lnTo>
                        <a:pt x="154" y="202"/>
                      </a:lnTo>
                      <a:lnTo>
                        <a:pt x="180" y="210"/>
                      </a:lnTo>
                      <a:lnTo>
                        <a:pt x="206" y="214"/>
                      </a:lnTo>
                      <a:lnTo>
                        <a:pt x="232" y="218"/>
                      </a:lnTo>
                      <a:lnTo>
                        <a:pt x="260" y="220"/>
                      </a:lnTo>
                      <a:lnTo>
                        <a:pt x="288" y="222"/>
                      </a:lnTo>
                      <a:lnTo>
                        <a:pt x="316" y="220"/>
                      </a:lnTo>
                      <a:lnTo>
                        <a:pt x="342" y="218"/>
                      </a:lnTo>
                      <a:lnTo>
                        <a:pt x="370" y="214"/>
                      </a:lnTo>
                      <a:lnTo>
                        <a:pt x="396" y="208"/>
                      </a:lnTo>
                      <a:lnTo>
                        <a:pt x="422" y="202"/>
                      </a:lnTo>
                      <a:lnTo>
                        <a:pt x="446" y="194"/>
                      </a:lnTo>
                      <a:lnTo>
                        <a:pt x="470" y="184"/>
                      </a:lnTo>
                      <a:lnTo>
                        <a:pt x="492" y="172"/>
                      </a:lnTo>
                      <a:lnTo>
                        <a:pt x="492" y="172"/>
                      </a:lnTo>
                      <a:lnTo>
                        <a:pt x="512" y="158"/>
                      </a:lnTo>
                      <a:lnTo>
                        <a:pt x="530" y="144"/>
                      </a:lnTo>
                      <a:lnTo>
                        <a:pt x="546" y="130"/>
                      </a:lnTo>
                      <a:lnTo>
                        <a:pt x="558" y="114"/>
                      </a:lnTo>
                      <a:lnTo>
                        <a:pt x="566" y="100"/>
                      </a:lnTo>
                      <a:lnTo>
                        <a:pt x="572" y="82"/>
                      </a:lnTo>
                      <a:lnTo>
                        <a:pt x="576" y="66"/>
                      </a:lnTo>
                      <a:lnTo>
                        <a:pt x="578" y="50"/>
                      </a:lnTo>
                      <a:lnTo>
                        <a:pt x="578" y="50"/>
                      </a:lnTo>
                      <a:lnTo>
                        <a:pt x="578" y="0"/>
                      </a:lnTo>
                      <a:lnTo>
                        <a:pt x="578" y="0"/>
                      </a:lnTo>
                      <a:close/>
                    </a:path>
                  </a:pathLst>
                </a:custGeom>
                <a:solidFill>
                  <a:schemeClr val="tx1">
                    <a:lumMod val="65000"/>
                    <a:lumOff val="3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sp>
              <p:nvSpPr>
                <p:cNvPr id="1356" name="Freeform 506">
                  <a:extLst>
                    <a:ext uri="{FF2B5EF4-FFF2-40B4-BE49-F238E27FC236}">
                      <a16:creationId xmlns:a16="http://schemas.microsoft.com/office/drawing/2014/main" id="{A00B0044-ADFD-44B9-B7A3-23EEE7A69154}"/>
                    </a:ext>
                  </a:extLst>
                </p:cNvPr>
                <p:cNvSpPr>
                  <a:spLocks/>
                </p:cNvSpPr>
                <p:nvPr/>
              </p:nvSpPr>
              <p:spPr bwMode="auto">
                <a:xfrm>
                  <a:off x="230142" y="2492837"/>
                  <a:ext cx="339438" cy="159333"/>
                </a:xfrm>
                <a:custGeom>
                  <a:avLst/>
                  <a:gdLst/>
                  <a:ahLst/>
                  <a:cxnLst>
                    <a:cxn ang="0">
                      <a:pos x="470" y="124"/>
                    </a:cxn>
                    <a:cxn ang="0">
                      <a:pos x="470" y="124"/>
                    </a:cxn>
                    <a:cxn ang="0">
                      <a:pos x="448" y="134"/>
                    </a:cxn>
                    <a:cxn ang="0">
                      <a:pos x="424" y="142"/>
                    </a:cxn>
                    <a:cxn ang="0">
                      <a:pos x="400" y="148"/>
                    </a:cxn>
                    <a:cxn ang="0">
                      <a:pos x="376" y="154"/>
                    </a:cxn>
                    <a:cxn ang="0">
                      <a:pos x="350" y="158"/>
                    </a:cxn>
                    <a:cxn ang="0">
                      <a:pos x="326" y="160"/>
                    </a:cxn>
                    <a:cxn ang="0">
                      <a:pos x="300" y="162"/>
                    </a:cxn>
                    <a:cxn ang="0">
                      <a:pos x="274" y="162"/>
                    </a:cxn>
                    <a:cxn ang="0">
                      <a:pos x="248" y="160"/>
                    </a:cxn>
                    <a:cxn ang="0">
                      <a:pos x="222" y="158"/>
                    </a:cxn>
                    <a:cxn ang="0">
                      <a:pos x="196" y="154"/>
                    </a:cxn>
                    <a:cxn ang="0">
                      <a:pos x="172" y="148"/>
                    </a:cxn>
                    <a:cxn ang="0">
                      <a:pos x="148" y="142"/>
                    </a:cxn>
                    <a:cxn ang="0">
                      <a:pos x="126" y="134"/>
                    </a:cxn>
                    <a:cxn ang="0">
                      <a:pos x="104" y="124"/>
                    </a:cxn>
                    <a:cxn ang="0">
                      <a:pos x="84" y="114"/>
                    </a:cxn>
                    <a:cxn ang="0">
                      <a:pos x="84" y="114"/>
                    </a:cxn>
                    <a:cxn ang="0">
                      <a:pos x="64" y="102"/>
                    </a:cxn>
                    <a:cxn ang="0">
                      <a:pos x="48" y="88"/>
                    </a:cxn>
                    <a:cxn ang="0">
                      <a:pos x="34" y="74"/>
                    </a:cxn>
                    <a:cxn ang="0">
                      <a:pos x="22" y="60"/>
                    </a:cxn>
                    <a:cxn ang="0">
                      <a:pos x="12" y="46"/>
                    </a:cxn>
                    <a:cxn ang="0">
                      <a:pos x="6" y="30"/>
                    </a:cxn>
                    <a:cxn ang="0">
                      <a:pos x="2" y="14"/>
                    </a:cxn>
                    <a:cxn ang="0">
                      <a:pos x="0" y="0"/>
                    </a:cxn>
                    <a:cxn ang="0">
                      <a:pos x="0" y="0"/>
                    </a:cxn>
                    <a:cxn ang="0">
                      <a:pos x="0" y="50"/>
                    </a:cxn>
                    <a:cxn ang="0">
                      <a:pos x="0" y="50"/>
                    </a:cxn>
                    <a:cxn ang="0">
                      <a:pos x="0" y="50"/>
                    </a:cxn>
                    <a:cxn ang="0">
                      <a:pos x="0" y="66"/>
                    </a:cxn>
                    <a:cxn ang="0">
                      <a:pos x="4" y="84"/>
                    </a:cxn>
                    <a:cxn ang="0">
                      <a:pos x="10" y="100"/>
                    </a:cxn>
                    <a:cxn ang="0">
                      <a:pos x="20" y="116"/>
                    </a:cxn>
                    <a:cxn ang="0">
                      <a:pos x="32" y="130"/>
                    </a:cxn>
                    <a:cxn ang="0">
                      <a:pos x="46" y="146"/>
                    </a:cxn>
                    <a:cxn ang="0">
                      <a:pos x="64" y="160"/>
                    </a:cxn>
                    <a:cxn ang="0">
                      <a:pos x="84" y="172"/>
                    </a:cxn>
                    <a:cxn ang="0">
                      <a:pos x="84" y="172"/>
                    </a:cxn>
                    <a:cxn ang="0">
                      <a:pos x="104" y="184"/>
                    </a:cxn>
                    <a:cxn ang="0">
                      <a:pos x="126" y="192"/>
                    </a:cxn>
                    <a:cxn ang="0">
                      <a:pos x="148" y="200"/>
                    </a:cxn>
                    <a:cxn ang="0">
                      <a:pos x="172" y="208"/>
                    </a:cxn>
                    <a:cxn ang="0">
                      <a:pos x="196" y="212"/>
                    </a:cxn>
                    <a:cxn ang="0">
                      <a:pos x="222" y="216"/>
                    </a:cxn>
                    <a:cxn ang="0">
                      <a:pos x="248" y="220"/>
                    </a:cxn>
                    <a:cxn ang="0">
                      <a:pos x="274" y="220"/>
                    </a:cxn>
                    <a:cxn ang="0">
                      <a:pos x="300" y="220"/>
                    </a:cxn>
                    <a:cxn ang="0">
                      <a:pos x="326" y="220"/>
                    </a:cxn>
                    <a:cxn ang="0">
                      <a:pos x="350" y="216"/>
                    </a:cxn>
                    <a:cxn ang="0">
                      <a:pos x="376" y="214"/>
                    </a:cxn>
                    <a:cxn ang="0">
                      <a:pos x="400" y="208"/>
                    </a:cxn>
                    <a:cxn ang="0">
                      <a:pos x="424" y="202"/>
                    </a:cxn>
                    <a:cxn ang="0">
                      <a:pos x="448" y="194"/>
                    </a:cxn>
                    <a:cxn ang="0">
                      <a:pos x="470" y="184"/>
                    </a:cxn>
                    <a:cxn ang="0">
                      <a:pos x="470" y="124"/>
                    </a:cxn>
                  </a:cxnLst>
                  <a:rect l="0" t="0" r="r" b="b"/>
                  <a:pathLst>
                    <a:path w="470" h="220">
                      <a:moveTo>
                        <a:pt x="470" y="124"/>
                      </a:moveTo>
                      <a:lnTo>
                        <a:pt x="470" y="124"/>
                      </a:lnTo>
                      <a:lnTo>
                        <a:pt x="448" y="134"/>
                      </a:lnTo>
                      <a:lnTo>
                        <a:pt x="424" y="142"/>
                      </a:lnTo>
                      <a:lnTo>
                        <a:pt x="400" y="148"/>
                      </a:lnTo>
                      <a:lnTo>
                        <a:pt x="376" y="154"/>
                      </a:lnTo>
                      <a:lnTo>
                        <a:pt x="350" y="158"/>
                      </a:lnTo>
                      <a:lnTo>
                        <a:pt x="326" y="160"/>
                      </a:lnTo>
                      <a:lnTo>
                        <a:pt x="300" y="162"/>
                      </a:lnTo>
                      <a:lnTo>
                        <a:pt x="274" y="162"/>
                      </a:lnTo>
                      <a:lnTo>
                        <a:pt x="248" y="160"/>
                      </a:lnTo>
                      <a:lnTo>
                        <a:pt x="222" y="158"/>
                      </a:lnTo>
                      <a:lnTo>
                        <a:pt x="196" y="154"/>
                      </a:lnTo>
                      <a:lnTo>
                        <a:pt x="172" y="148"/>
                      </a:lnTo>
                      <a:lnTo>
                        <a:pt x="148" y="142"/>
                      </a:lnTo>
                      <a:lnTo>
                        <a:pt x="126" y="134"/>
                      </a:lnTo>
                      <a:lnTo>
                        <a:pt x="104" y="124"/>
                      </a:lnTo>
                      <a:lnTo>
                        <a:pt x="84" y="114"/>
                      </a:lnTo>
                      <a:lnTo>
                        <a:pt x="84" y="114"/>
                      </a:lnTo>
                      <a:lnTo>
                        <a:pt x="64" y="102"/>
                      </a:lnTo>
                      <a:lnTo>
                        <a:pt x="48" y="88"/>
                      </a:lnTo>
                      <a:lnTo>
                        <a:pt x="34" y="74"/>
                      </a:lnTo>
                      <a:lnTo>
                        <a:pt x="22" y="60"/>
                      </a:lnTo>
                      <a:lnTo>
                        <a:pt x="12" y="46"/>
                      </a:lnTo>
                      <a:lnTo>
                        <a:pt x="6" y="30"/>
                      </a:lnTo>
                      <a:lnTo>
                        <a:pt x="2" y="14"/>
                      </a:lnTo>
                      <a:lnTo>
                        <a:pt x="0" y="0"/>
                      </a:lnTo>
                      <a:lnTo>
                        <a:pt x="0" y="0"/>
                      </a:lnTo>
                      <a:lnTo>
                        <a:pt x="0" y="50"/>
                      </a:lnTo>
                      <a:lnTo>
                        <a:pt x="0" y="50"/>
                      </a:lnTo>
                      <a:lnTo>
                        <a:pt x="0" y="50"/>
                      </a:lnTo>
                      <a:lnTo>
                        <a:pt x="0" y="66"/>
                      </a:lnTo>
                      <a:lnTo>
                        <a:pt x="4" y="84"/>
                      </a:lnTo>
                      <a:lnTo>
                        <a:pt x="10" y="100"/>
                      </a:lnTo>
                      <a:lnTo>
                        <a:pt x="20" y="116"/>
                      </a:lnTo>
                      <a:lnTo>
                        <a:pt x="32" y="130"/>
                      </a:lnTo>
                      <a:lnTo>
                        <a:pt x="46" y="146"/>
                      </a:lnTo>
                      <a:lnTo>
                        <a:pt x="64" y="160"/>
                      </a:lnTo>
                      <a:lnTo>
                        <a:pt x="84" y="172"/>
                      </a:lnTo>
                      <a:lnTo>
                        <a:pt x="84" y="172"/>
                      </a:lnTo>
                      <a:lnTo>
                        <a:pt x="104" y="184"/>
                      </a:lnTo>
                      <a:lnTo>
                        <a:pt x="126" y="192"/>
                      </a:lnTo>
                      <a:lnTo>
                        <a:pt x="148" y="200"/>
                      </a:lnTo>
                      <a:lnTo>
                        <a:pt x="172" y="208"/>
                      </a:lnTo>
                      <a:lnTo>
                        <a:pt x="196" y="212"/>
                      </a:lnTo>
                      <a:lnTo>
                        <a:pt x="222" y="216"/>
                      </a:lnTo>
                      <a:lnTo>
                        <a:pt x="248" y="220"/>
                      </a:lnTo>
                      <a:lnTo>
                        <a:pt x="274" y="220"/>
                      </a:lnTo>
                      <a:lnTo>
                        <a:pt x="300" y="220"/>
                      </a:lnTo>
                      <a:lnTo>
                        <a:pt x="326" y="220"/>
                      </a:lnTo>
                      <a:lnTo>
                        <a:pt x="350" y="216"/>
                      </a:lnTo>
                      <a:lnTo>
                        <a:pt x="376" y="214"/>
                      </a:lnTo>
                      <a:lnTo>
                        <a:pt x="400" y="208"/>
                      </a:lnTo>
                      <a:lnTo>
                        <a:pt x="424" y="202"/>
                      </a:lnTo>
                      <a:lnTo>
                        <a:pt x="448" y="194"/>
                      </a:lnTo>
                      <a:lnTo>
                        <a:pt x="470" y="184"/>
                      </a:lnTo>
                      <a:lnTo>
                        <a:pt x="470" y="124"/>
                      </a:lnTo>
                      <a:close/>
                    </a:path>
                  </a:pathLst>
                </a:custGeom>
                <a:solidFill>
                  <a:schemeClr val="tx1">
                    <a:lumMod val="65000"/>
                    <a:lumOff val="3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grpSp>
          <p:grpSp>
            <p:nvGrpSpPr>
              <p:cNvPr id="1180" name="Group 1147">
                <a:extLst>
                  <a:ext uri="{FF2B5EF4-FFF2-40B4-BE49-F238E27FC236}">
                    <a16:creationId xmlns:a16="http://schemas.microsoft.com/office/drawing/2014/main" id="{82CA6567-DEA5-4ACA-9C59-DBEEE0F18C9F}"/>
                  </a:ext>
                </a:extLst>
              </p:cNvPr>
              <p:cNvGrpSpPr>
                <a:grpSpLocks/>
              </p:cNvGrpSpPr>
              <p:nvPr/>
            </p:nvGrpSpPr>
            <p:grpSpPr bwMode="auto">
              <a:xfrm>
                <a:off x="339170" y="5018207"/>
                <a:ext cx="347835" cy="771108"/>
                <a:chOff x="301625" y="0"/>
                <a:chExt cx="785813" cy="2049463"/>
              </a:xfrm>
            </p:grpSpPr>
            <p:sp>
              <p:nvSpPr>
                <p:cNvPr id="1181" name="Freeform 62">
                  <a:extLst>
                    <a:ext uri="{FF2B5EF4-FFF2-40B4-BE49-F238E27FC236}">
                      <a16:creationId xmlns:a16="http://schemas.microsoft.com/office/drawing/2014/main" id="{BF1BB997-BBA6-4E3C-8ACE-6BE92DED1A03}"/>
                    </a:ext>
                  </a:extLst>
                </p:cNvPr>
                <p:cNvSpPr>
                  <a:spLocks/>
                </p:cNvSpPr>
                <p:nvPr/>
              </p:nvSpPr>
              <p:spPr bwMode="auto">
                <a:xfrm>
                  <a:off x="647700" y="0"/>
                  <a:ext cx="82550" cy="250825"/>
                </a:xfrm>
                <a:custGeom>
                  <a:avLst/>
                  <a:gdLst>
                    <a:gd name="T0" fmla="*/ 2147483646 w 52"/>
                    <a:gd name="T1" fmla="*/ 2147483646 h 158"/>
                    <a:gd name="T2" fmla="*/ 2147483646 w 52"/>
                    <a:gd name="T3" fmla="*/ 2147483646 h 158"/>
                    <a:gd name="T4" fmla="*/ 2147483646 w 52"/>
                    <a:gd name="T5" fmla="*/ 2147483646 h 158"/>
                    <a:gd name="T6" fmla="*/ 2147483646 w 52"/>
                    <a:gd name="T7" fmla="*/ 2147483646 h 158"/>
                    <a:gd name="T8" fmla="*/ 2147483646 w 52"/>
                    <a:gd name="T9" fmla="*/ 2147483646 h 158"/>
                    <a:gd name="T10" fmla="*/ 2147483646 w 52"/>
                    <a:gd name="T11" fmla="*/ 2147483646 h 158"/>
                    <a:gd name="T12" fmla="*/ 2147483646 w 52"/>
                    <a:gd name="T13" fmla="*/ 2147483646 h 158"/>
                    <a:gd name="T14" fmla="*/ 2147483646 w 52"/>
                    <a:gd name="T15" fmla="*/ 2147483646 h 158"/>
                    <a:gd name="T16" fmla="*/ 2147483646 w 52"/>
                    <a:gd name="T17" fmla="*/ 2147483646 h 158"/>
                    <a:gd name="T18" fmla="*/ 2147483646 w 52"/>
                    <a:gd name="T19" fmla="*/ 2147483646 h 158"/>
                    <a:gd name="T20" fmla="*/ 2147483646 w 52"/>
                    <a:gd name="T21" fmla="*/ 2147483646 h 158"/>
                    <a:gd name="T22" fmla="*/ 2147483646 w 52"/>
                    <a:gd name="T23" fmla="*/ 2147483646 h 158"/>
                    <a:gd name="T24" fmla="*/ 2147483646 w 52"/>
                    <a:gd name="T25" fmla="*/ 0 h 158"/>
                    <a:gd name="T26" fmla="*/ 2147483646 w 52"/>
                    <a:gd name="T27" fmla="*/ 0 h 158"/>
                    <a:gd name="T28" fmla="*/ 2147483646 w 52"/>
                    <a:gd name="T29" fmla="*/ 0 h 158"/>
                    <a:gd name="T30" fmla="*/ 2147483646 w 52"/>
                    <a:gd name="T31" fmla="*/ 2147483646 h 158"/>
                    <a:gd name="T32" fmla="*/ 2147483646 w 52"/>
                    <a:gd name="T33" fmla="*/ 2147483646 h 158"/>
                    <a:gd name="T34" fmla="*/ 2147483646 w 52"/>
                    <a:gd name="T35" fmla="*/ 2147483646 h 158"/>
                    <a:gd name="T36" fmla="*/ 0 w 52"/>
                    <a:gd name="T37" fmla="*/ 2147483646 h 158"/>
                    <a:gd name="T38" fmla="*/ 0 w 52"/>
                    <a:gd name="T39" fmla="*/ 2147483646 h 158"/>
                    <a:gd name="T40" fmla="*/ 0 w 52"/>
                    <a:gd name="T41" fmla="*/ 2147483646 h 158"/>
                    <a:gd name="T42" fmla="*/ 2147483646 w 52"/>
                    <a:gd name="T43" fmla="*/ 2147483646 h 158"/>
                    <a:gd name="T44" fmla="*/ 2147483646 w 52"/>
                    <a:gd name="T45" fmla="*/ 2147483646 h 158"/>
                    <a:gd name="T46" fmla="*/ 2147483646 w 52"/>
                    <a:gd name="T47" fmla="*/ 2147483646 h 158"/>
                    <a:gd name="T48" fmla="*/ 2147483646 w 52"/>
                    <a:gd name="T49" fmla="*/ 2147483646 h 158"/>
                    <a:gd name="T50" fmla="*/ 2147483646 w 52"/>
                    <a:gd name="T51" fmla="*/ 2147483646 h 1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 h="158">
                      <a:moveTo>
                        <a:pt x="16" y="143"/>
                      </a:moveTo>
                      <a:lnTo>
                        <a:pt x="34" y="143"/>
                      </a:lnTo>
                      <a:lnTo>
                        <a:pt x="41" y="144"/>
                      </a:lnTo>
                      <a:lnTo>
                        <a:pt x="47" y="147"/>
                      </a:lnTo>
                      <a:lnTo>
                        <a:pt x="51" y="153"/>
                      </a:lnTo>
                      <a:lnTo>
                        <a:pt x="52" y="158"/>
                      </a:lnTo>
                      <a:lnTo>
                        <a:pt x="52" y="17"/>
                      </a:lnTo>
                      <a:lnTo>
                        <a:pt x="51" y="10"/>
                      </a:lnTo>
                      <a:lnTo>
                        <a:pt x="47" y="4"/>
                      </a:lnTo>
                      <a:lnTo>
                        <a:pt x="41" y="1"/>
                      </a:lnTo>
                      <a:lnTo>
                        <a:pt x="34" y="0"/>
                      </a:lnTo>
                      <a:lnTo>
                        <a:pt x="16" y="0"/>
                      </a:lnTo>
                      <a:lnTo>
                        <a:pt x="9" y="1"/>
                      </a:lnTo>
                      <a:lnTo>
                        <a:pt x="4" y="4"/>
                      </a:lnTo>
                      <a:lnTo>
                        <a:pt x="1" y="10"/>
                      </a:lnTo>
                      <a:lnTo>
                        <a:pt x="0" y="17"/>
                      </a:lnTo>
                      <a:lnTo>
                        <a:pt x="0" y="158"/>
                      </a:lnTo>
                      <a:lnTo>
                        <a:pt x="1" y="153"/>
                      </a:lnTo>
                      <a:lnTo>
                        <a:pt x="4" y="147"/>
                      </a:lnTo>
                      <a:lnTo>
                        <a:pt x="9" y="144"/>
                      </a:lnTo>
                      <a:lnTo>
                        <a:pt x="16" y="143"/>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2" name="Freeform 63">
                  <a:extLst>
                    <a:ext uri="{FF2B5EF4-FFF2-40B4-BE49-F238E27FC236}">
                      <a16:creationId xmlns:a16="http://schemas.microsoft.com/office/drawing/2014/main" id="{1ED0A7DB-C2B2-404F-BCD4-17BD13A840C6}"/>
                    </a:ext>
                  </a:extLst>
                </p:cNvPr>
                <p:cNvSpPr>
                  <a:spLocks/>
                </p:cNvSpPr>
                <p:nvPr/>
              </p:nvSpPr>
              <p:spPr bwMode="auto">
                <a:xfrm>
                  <a:off x="647700" y="9525"/>
                  <a:ext cx="69850" cy="212725"/>
                </a:xfrm>
                <a:custGeom>
                  <a:avLst/>
                  <a:gdLst>
                    <a:gd name="T0" fmla="*/ 2147483646 w 44"/>
                    <a:gd name="T1" fmla="*/ 2147483646 h 134"/>
                    <a:gd name="T2" fmla="*/ 2147483646 w 44"/>
                    <a:gd name="T3" fmla="*/ 2147483646 h 134"/>
                    <a:gd name="T4" fmla="*/ 2147483646 w 44"/>
                    <a:gd name="T5" fmla="*/ 2147483646 h 134"/>
                    <a:gd name="T6" fmla="*/ 2147483646 w 44"/>
                    <a:gd name="T7" fmla="*/ 2147483646 h 134"/>
                    <a:gd name="T8" fmla="*/ 2147483646 w 44"/>
                    <a:gd name="T9" fmla="*/ 2147483646 h 134"/>
                    <a:gd name="T10" fmla="*/ 2147483646 w 44"/>
                    <a:gd name="T11" fmla="*/ 2147483646 h 134"/>
                    <a:gd name="T12" fmla="*/ 2147483646 w 44"/>
                    <a:gd name="T13" fmla="*/ 2147483646 h 134"/>
                    <a:gd name="T14" fmla="*/ 2147483646 w 44"/>
                    <a:gd name="T15" fmla="*/ 2147483646 h 134"/>
                    <a:gd name="T16" fmla="*/ 2147483646 w 44"/>
                    <a:gd name="T17" fmla="*/ 2147483646 h 134"/>
                    <a:gd name="T18" fmla="*/ 2147483646 w 44"/>
                    <a:gd name="T19" fmla="*/ 2147483646 h 134"/>
                    <a:gd name="T20" fmla="*/ 2147483646 w 44"/>
                    <a:gd name="T21" fmla="*/ 2147483646 h 134"/>
                    <a:gd name="T22" fmla="*/ 2147483646 w 44"/>
                    <a:gd name="T23" fmla="*/ 2147483646 h 134"/>
                    <a:gd name="T24" fmla="*/ 2147483646 w 44"/>
                    <a:gd name="T25" fmla="*/ 0 h 134"/>
                    <a:gd name="T26" fmla="*/ 2147483646 w 44"/>
                    <a:gd name="T27" fmla="*/ 0 h 134"/>
                    <a:gd name="T28" fmla="*/ 2147483646 w 44"/>
                    <a:gd name="T29" fmla="*/ 0 h 134"/>
                    <a:gd name="T30" fmla="*/ 2147483646 w 44"/>
                    <a:gd name="T31" fmla="*/ 2147483646 h 134"/>
                    <a:gd name="T32" fmla="*/ 2147483646 w 44"/>
                    <a:gd name="T33" fmla="*/ 2147483646 h 134"/>
                    <a:gd name="T34" fmla="*/ 2147483646 w 44"/>
                    <a:gd name="T35" fmla="*/ 2147483646 h 134"/>
                    <a:gd name="T36" fmla="*/ 0 w 44"/>
                    <a:gd name="T37" fmla="*/ 2147483646 h 134"/>
                    <a:gd name="T38" fmla="*/ 0 w 44"/>
                    <a:gd name="T39" fmla="*/ 2147483646 h 134"/>
                    <a:gd name="T40" fmla="*/ 0 w 44"/>
                    <a:gd name="T41" fmla="*/ 2147483646 h 134"/>
                    <a:gd name="T42" fmla="*/ 2147483646 w 44"/>
                    <a:gd name="T43" fmla="*/ 2147483646 h 134"/>
                    <a:gd name="T44" fmla="*/ 2147483646 w 44"/>
                    <a:gd name="T45" fmla="*/ 2147483646 h 134"/>
                    <a:gd name="T46" fmla="*/ 2147483646 w 44"/>
                    <a:gd name="T47" fmla="*/ 2147483646 h 134"/>
                    <a:gd name="T48" fmla="*/ 2147483646 w 44"/>
                    <a:gd name="T49" fmla="*/ 2147483646 h 134"/>
                    <a:gd name="T50" fmla="*/ 2147483646 w 44"/>
                    <a:gd name="T51" fmla="*/ 2147483646 h 1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4" h="134">
                      <a:moveTo>
                        <a:pt x="13" y="120"/>
                      </a:moveTo>
                      <a:lnTo>
                        <a:pt x="29" y="120"/>
                      </a:lnTo>
                      <a:lnTo>
                        <a:pt x="34" y="122"/>
                      </a:lnTo>
                      <a:lnTo>
                        <a:pt x="40" y="124"/>
                      </a:lnTo>
                      <a:lnTo>
                        <a:pt x="43" y="129"/>
                      </a:lnTo>
                      <a:lnTo>
                        <a:pt x="44" y="134"/>
                      </a:lnTo>
                      <a:lnTo>
                        <a:pt x="44" y="13"/>
                      </a:lnTo>
                      <a:lnTo>
                        <a:pt x="43" y="8"/>
                      </a:lnTo>
                      <a:lnTo>
                        <a:pt x="40" y="4"/>
                      </a:lnTo>
                      <a:lnTo>
                        <a:pt x="34" y="1"/>
                      </a:lnTo>
                      <a:lnTo>
                        <a:pt x="29" y="0"/>
                      </a:lnTo>
                      <a:lnTo>
                        <a:pt x="13" y="0"/>
                      </a:lnTo>
                      <a:lnTo>
                        <a:pt x="8" y="1"/>
                      </a:lnTo>
                      <a:lnTo>
                        <a:pt x="4" y="4"/>
                      </a:lnTo>
                      <a:lnTo>
                        <a:pt x="1" y="8"/>
                      </a:lnTo>
                      <a:lnTo>
                        <a:pt x="0" y="13"/>
                      </a:lnTo>
                      <a:lnTo>
                        <a:pt x="0" y="134"/>
                      </a:lnTo>
                      <a:lnTo>
                        <a:pt x="1" y="129"/>
                      </a:lnTo>
                      <a:lnTo>
                        <a:pt x="4" y="124"/>
                      </a:lnTo>
                      <a:lnTo>
                        <a:pt x="8" y="122"/>
                      </a:lnTo>
                      <a:lnTo>
                        <a:pt x="13" y="1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3" name="Freeform 64">
                  <a:extLst>
                    <a:ext uri="{FF2B5EF4-FFF2-40B4-BE49-F238E27FC236}">
                      <a16:creationId xmlns:a16="http://schemas.microsoft.com/office/drawing/2014/main" id="{6B0CA21B-E2B5-4B0B-94B5-07D902F688CE}"/>
                    </a:ext>
                  </a:extLst>
                </p:cNvPr>
                <p:cNvSpPr>
                  <a:spLocks/>
                </p:cNvSpPr>
                <p:nvPr/>
              </p:nvSpPr>
              <p:spPr bwMode="auto">
                <a:xfrm>
                  <a:off x="461963" y="141288"/>
                  <a:ext cx="220663" cy="158750"/>
                </a:xfrm>
                <a:custGeom>
                  <a:avLst/>
                  <a:gdLst>
                    <a:gd name="T0" fmla="*/ 0 w 139"/>
                    <a:gd name="T1" fmla="*/ 2147483646 h 100"/>
                    <a:gd name="T2" fmla="*/ 2147483646 w 139"/>
                    <a:gd name="T3" fmla="*/ 2147483646 h 100"/>
                    <a:gd name="T4" fmla="*/ 2147483646 w 139"/>
                    <a:gd name="T5" fmla="*/ 0 h 100"/>
                    <a:gd name="T6" fmla="*/ 0 w 139"/>
                    <a:gd name="T7" fmla="*/ 2147483646 h 100"/>
                    <a:gd name="T8" fmla="*/ 0 w 139"/>
                    <a:gd name="T9" fmla="*/ 21474836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100">
                      <a:moveTo>
                        <a:pt x="0" y="100"/>
                      </a:moveTo>
                      <a:lnTo>
                        <a:pt x="139" y="18"/>
                      </a:lnTo>
                      <a:lnTo>
                        <a:pt x="139" y="0"/>
                      </a:lnTo>
                      <a:lnTo>
                        <a:pt x="0" y="80"/>
                      </a:lnTo>
                      <a:lnTo>
                        <a:pt x="0" y="10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4" name="Freeform 65">
                  <a:extLst>
                    <a:ext uri="{FF2B5EF4-FFF2-40B4-BE49-F238E27FC236}">
                      <a16:creationId xmlns:a16="http://schemas.microsoft.com/office/drawing/2014/main" id="{DDC454F2-D176-400E-AC31-9594544E4B26}"/>
                    </a:ext>
                  </a:extLst>
                </p:cNvPr>
                <p:cNvSpPr>
                  <a:spLocks/>
                </p:cNvSpPr>
                <p:nvPr/>
              </p:nvSpPr>
              <p:spPr bwMode="auto">
                <a:xfrm>
                  <a:off x="682625" y="141288"/>
                  <a:ext cx="231775" cy="158750"/>
                </a:xfrm>
                <a:custGeom>
                  <a:avLst/>
                  <a:gdLst>
                    <a:gd name="T0" fmla="*/ 2147483646 w 146"/>
                    <a:gd name="T1" fmla="*/ 2147483646 h 100"/>
                    <a:gd name="T2" fmla="*/ 0 w 146"/>
                    <a:gd name="T3" fmla="*/ 0 h 100"/>
                    <a:gd name="T4" fmla="*/ 0 w 146"/>
                    <a:gd name="T5" fmla="*/ 2147483646 h 100"/>
                    <a:gd name="T6" fmla="*/ 2147483646 w 146"/>
                    <a:gd name="T7" fmla="*/ 2147483646 h 100"/>
                    <a:gd name="T8" fmla="*/ 2147483646 w 146"/>
                    <a:gd name="T9" fmla="*/ 2147483646 h 100"/>
                    <a:gd name="T10" fmla="*/ 2147483646 w 146"/>
                    <a:gd name="T11" fmla="*/ 2147483646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100">
                      <a:moveTo>
                        <a:pt x="143" y="82"/>
                      </a:moveTo>
                      <a:lnTo>
                        <a:pt x="0" y="0"/>
                      </a:lnTo>
                      <a:lnTo>
                        <a:pt x="0" y="18"/>
                      </a:lnTo>
                      <a:lnTo>
                        <a:pt x="141" y="100"/>
                      </a:lnTo>
                      <a:lnTo>
                        <a:pt x="146" y="93"/>
                      </a:lnTo>
                      <a:lnTo>
                        <a:pt x="143" y="8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5" name="Freeform 66">
                  <a:extLst>
                    <a:ext uri="{FF2B5EF4-FFF2-40B4-BE49-F238E27FC236}">
                      <a16:creationId xmlns:a16="http://schemas.microsoft.com/office/drawing/2014/main" id="{03068317-2DC0-42A7-A25D-370D3428025A}"/>
                    </a:ext>
                  </a:extLst>
                </p:cNvPr>
                <p:cNvSpPr>
                  <a:spLocks/>
                </p:cNvSpPr>
                <p:nvPr/>
              </p:nvSpPr>
              <p:spPr bwMode="auto">
                <a:xfrm>
                  <a:off x="466725" y="169863"/>
                  <a:ext cx="215900" cy="138113"/>
                </a:xfrm>
                <a:custGeom>
                  <a:avLst/>
                  <a:gdLst>
                    <a:gd name="T0" fmla="*/ 2147483646 w 136"/>
                    <a:gd name="T1" fmla="*/ 2147483646 h 87"/>
                    <a:gd name="T2" fmla="*/ 2147483646 w 136"/>
                    <a:gd name="T3" fmla="*/ 2147483646 h 87"/>
                    <a:gd name="T4" fmla="*/ 0 w 136"/>
                    <a:gd name="T5" fmla="*/ 2147483646 h 87"/>
                    <a:gd name="T6" fmla="*/ 2147483646 w 136"/>
                    <a:gd name="T7" fmla="*/ 0 h 87"/>
                    <a:gd name="T8" fmla="*/ 2147483646 w 136"/>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87">
                      <a:moveTo>
                        <a:pt x="136" y="19"/>
                      </a:moveTo>
                      <a:lnTo>
                        <a:pt x="19" y="87"/>
                      </a:lnTo>
                      <a:lnTo>
                        <a:pt x="0" y="79"/>
                      </a:lnTo>
                      <a:lnTo>
                        <a:pt x="136" y="0"/>
                      </a:lnTo>
                      <a:lnTo>
                        <a:pt x="136" y="19"/>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6" name="Freeform 67">
                  <a:extLst>
                    <a:ext uri="{FF2B5EF4-FFF2-40B4-BE49-F238E27FC236}">
                      <a16:creationId xmlns:a16="http://schemas.microsoft.com/office/drawing/2014/main" id="{5E82C11C-683C-47F5-9146-574E4CD232CC}"/>
                    </a:ext>
                  </a:extLst>
                </p:cNvPr>
                <p:cNvSpPr>
                  <a:spLocks/>
                </p:cNvSpPr>
                <p:nvPr/>
              </p:nvSpPr>
              <p:spPr bwMode="auto">
                <a:xfrm>
                  <a:off x="682625" y="169863"/>
                  <a:ext cx="215900" cy="138113"/>
                </a:xfrm>
                <a:custGeom>
                  <a:avLst/>
                  <a:gdLst>
                    <a:gd name="T0" fmla="*/ 0 w 136"/>
                    <a:gd name="T1" fmla="*/ 2147483646 h 87"/>
                    <a:gd name="T2" fmla="*/ 2147483646 w 136"/>
                    <a:gd name="T3" fmla="*/ 2147483646 h 87"/>
                    <a:gd name="T4" fmla="*/ 2147483646 w 136"/>
                    <a:gd name="T5" fmla="*/ 2147483646 h 87"/>
                    <a:gd name="T6" fmla="*/ 0 w 136"/>
                    <a:gd name="T7" fmla="*/ 0 h 87"/>
                    <a:gd name="T8" fmla="*/ 0 w 136"/>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87">
                      <a:moveTo>
                        <a:pt x="0" y="19"/>
                      </a:moveTo>
                      <a:lnTo>
                        <a:pt x="116" y="87"/>
                      </a:lnTo>
                      <a:lnTo>
                        <a:pt x="136" y="79"/>
                      </a:lnTo>
                      <a:lnTo>
                        <a:pt x="0" y="0"/>
                      </a:lnTo>
                      <a:lnTo>
                        <a:pt x="0" y="19"/>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7" name="Freeform 68">
                  <a:extLst>
                    <a:ext uri="{FF2B5EF4-FFF2-40B4-BE49-F238E27FC236}">
                      <a16:creationId xmlns:a16="http://schemas.microsoft.com/office/drawing/2014/main" id="{98AFB829-6A5D-4439-B182-2BA8A3E63E16}"/>
                    </a:ext>
                  </a:extLst>
                </p:cNvPr>
                <p:cNvSpPr>
                  <a:spLocks/>
                </p:cNvSpPr>
                <p:nvPr/>
              </p:nvSpPr>
              <p:spPr bwMode="auto">
                <a:xfrm>
                  <a:off x="550863" y="808038"/>
                  <a:ext cx="133350" cy="100013"/>
                </a:xfrm>
                <a:custGeom>
                  <a:avLst/>
                  <a:gdLst>
                    <a:gd name="T0" fmla="*/ 2147483646 w 84"/>
                    <a:gd name="T1" fmla="*/ 0 h 63"/>
                    <a:gd name="T2" fmla="*/ 0 w 84"/>
                    <a:gd name="T3" fmla="*/ 2147483646 h 63"/>
                    <a:gd name="T4" fmla="*/ 0 w 84"/>
                    <a:gd name="T5" fmla="*/ 2147483646 h 63"/>
                    <a:gd name="T6" fmla="*/ 2147483646 w 84"/>
                    <a:gd name="T7" fmla="*/ 2147483646 h 63"/>
                    <a:gd name="T8" fmla="*/ 2147483646 w 84"/>
                    <a:gd name="T9" fmla="*/ 2147483646 h 63"/>
                    <a:gd name="T10" fmla="*/ 2147483646 w 84"/>
                    <a:gd name="T11" fmla="*/ 0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63">
                      <a:moveTo>
                        <a:pt x="76" y="0"/>
                      </a:moveTo>
                      <a:lnTo>
                        <a:pt x="0" y="45"/>
                      </a:lnTo>
                      <a:lnTo>
                        <a:pt x="0" y="60"/>
                      </a:lnTo>
                      <a:lnTo>
                        <a:pt x="2" y="63"/>
                      </a:lnTo>
                      <a:lnTo>
                        <a:pt x="84" y="16"/>
                      </a:lnTo>
                      <a:lnTo>
                        <a:pt x="76"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8" name="Freeform 69">
                  <a:extLst>
                    <a:ext uri="{FF2B5EF4-FFF2-40B4-BE49-F238E27FC236}">
                      <a16:creationId xmlns:a16="http://schemas.microsoft.com/office/drawing/2014/main" id="{65CE7482-7279-452E-BE9E-023976AC0A29}"/>
                    </a:ext>
                  </a:extLst>
                </p:cNvPr>
                <p:cNvSpPr>
                  <a:spLocks/>
                </p:cNvSpPr>
                <p:nvPr/>
              </p:nvSpPr>
              <p:spPr bwMode="auto">
                <a:xfrm>
                  <a:off x="506413" y="1027113"/>
                  <a:ext cx="173038" cy="122238"/>
                </a:xfrm>
                <a:custGeom>
                  <a:avLst/>
                  <a:gdLst>
                    <a:gd name="T0" fmla="*/ 2147483646 w 109"/>
                    <a:gd name="T1" fmla="*/ 0 h 77"/>
                    <a:gd name="T2" fmla="*/ 0 w 109"/>
                    <a:gd name="T3" fmla="*/ 2147483646 h 77"/>
                    <a:gd name="T4" fmla="*/ 0 w 109"/>
                    <a:gd name="T5" fmla="*/ 2147483646 h 77"/>
                    <a:gd name="T6" fmla="*/ 0 w 109"/>
                    <a:gd name="T7" fmla="*/ 2147483646 h 77"/>
                    <a:gd name="T8" fmla="*/ 2147483646 w 109"/>
                    <a:gd name="T9" fmla="*/ 2147483646 h 77"/>
                    <a:gd name="T10" fmla="*/ 2147483646 w 109"/>
                    <a:gd name="T11" fmla="*/ 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77">
                      <a:moveTo>
                        <a:pt x="101" y="0"/>
                      </a:moveTo>
                      <a:lnTo>
                        <a:pt x="0" y="58"/>
                      </a:lnTo>
                      <a:lnTo>
                        <a:pt x="0" y="77"/>
                      </a:lnTo>
                      <a:lnTo>
                        <a:pt x="109" y="14"/>
                      </a:lnTo>
                      <a:lnTo>
                        <a:pt x="101"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9" name="Freeform 70">
                  <a:extLst>
                    <a:ext uri="{FF2B5EF4-FFF2-40B4-BE49-F238E27FC236}">
                      <a16:creationId xmlns:a16="http://schemas.microsoft.com/office/drawing/2014/main" id="{33824502-A0FD-4A5C-A54E-53F844CDDD90}"/>
                    </a:ext>
                  </a:extLst>
                </p:cNvPr>
                <p:cNvSpPr>
                  <a:spLocks/>
                </p:cNvSpPr>
                <p:nvPr/>
              </p:nvSpPr>
              <p:spPr bwMode="auto">
                <a:xfrm>
                  <a:off x="461963" y="1246188"/>
                  <a:ext cx="209550" cy="144463"/>
                </a:xfrm>
                <a:custGeom>
                  <a:avLst/>
                  <a:gdLst>
                    <a:gd name="T0" fmla="*/ 0 w 132"/>
                    <a:gd name="T1" fmla="*/ 2147483646 h 91"/>
                    <a:gd name="T2" fmla="*/ 2147483646 w 132"/>
                    <a:gd name="T3" fmla="*/ 2147483646 h 91"/>
                    <a:gd name="T4" fmla="*/ 2147483646 w 132"/>
                    <a:gd name="T5" fmla="*/ 0 h 91"/>
                    <a:gd name="T6" fmla="*/ 0 w 132"/>
                    <a:gd name="T7" fmla="*/ 2147483646 h 91"/>
                    <a:gd name="T8" fmla="*/ 0 w 132"/>
                    <a:gd name="T9" fmla="*/ 2147483646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91">
                      <a:moveTo>
                        <a:pt x="0" y="91"/>
                      </a:moveTo>
                      <a:lnTo>
                        <a:pt x="132" y="14"/>
                      </a:lnTo>
                      <a:lnTo>
                        <a:pt x="124" y="0"/>
                      </a:lnTo>
                      <a:lnTo>
                        <a:pt x="0" y="73"/>
                      </a:lnTo>
                      <a:lnTo>
                        <a:pt x="0" y="91"/>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0" name="Freeform 71">
                  <a:extLst>
                    <a:ext uri="{FF2B5EF4-FFF2-40B4-BE49-F238E27FC236}">
                      <a16:creationId xmlns:a16="http://schemas.microsoft.com/office/drawing/2014/main" id="{0DB19725-E85C-4BF6-8476-DF23D05C22D5}"/>
                    </a:ext>
                  </a:extLst>
                </p:cNvPr>
                <p:cNvSpPr>
                  <a:spLocks/>
                </p:cNvSpPr>
                <p:nvPr/>
              </p:nvSpPr>
              <p:spPr bwMode="auto">
                <a:xfrm>
                  <a:off x="688975" y="592138"/>
                  <a:ext cx="90488" cy="74613"/>
                </a:xfrm>
                <a:custGeom>
                  <a:avLst/>
                  <a:gdLst>
                    <a:gd name="T0" fmla="*/ 2147483646 w 57"/>
                    <a:gd name="T1" fmla="*/ 2147483646 h 47"/>
                    <a:gd name="T2" fmla="*/ 2147483646 w 57"/>
                    <a:gd name="T3" fmla="*/ 0 h 47"/>
                    <a:gd name="T4" fmla="*/ 0 w 57"/>
                    <a:gd name="T5" fmla="*/ 2147483646 h 47"/>
                    <a:gd name="T6" fmla="*/ 2147483646 w 57"/>
                    <a:gd name="T7" fmla="*/ 2147483646 h 47"/>
                    <a:gd name="T8" fmla="*/ 2147483646 w 57"/>
                    <a:gd name="T9" fmla="*/ 2147483646 h 47"/>
                    <a:gd name="T10" fmla="*/ 2147483646 w 57"/>
                    <a:gd name="T11" fmla="*/ 2147483646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47">
                      <a:moveTo>
                        <a:pt x="54" y="27"/>
                      </a:moveTo>
                      <a:lnTo>
                        <a:pt x="8" y="0"/>
                      </a:lnTo>
                      <a:lnTo>
                        <a:pt x="0" y="14"/>
                      </a:lnTo>
                      <a:lnTo>
                        <a:pt x="57" y="47"/>
                      </a:lnTo>
                      <a:lnTo>
                        <a:pt x="54" y="2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1" name="Freeform 72">
                  <a:extLst>
                    <a:ext uri="{FF2B5EF4-FFF2-40B4-BE49-F238E27FC236}">
                      <a16:creationId xmlns:a16="http://schemas.microsoft.com/office/drawing/2014/main" id="{12933B46-5AB8-426C-B811-9EBA958A00A7}"/>
                    </a:ext>
                  </a:extLst>
                </p:cNvPr>
                <p:cNvSpPr>
                  <a:spLocks/>
                </p:cNvSpPr>
                <p:nvPr/>
              </p:nvSpPr>
              <p:spPr bwMode="auto">
                <a:xfrm>
                  <a:off x="690563" y="811213"/>
                  <a:ext cx="133350" cy="96838"/>
                </a:xfrm>
                <a:custGeom>
                  <a:avLst/>
                  <a:gdLst>
                    <a:gd name="T0" fmla="*/ 2147483646 w 84"/>
                    <a:gd name="T1" fmla="*/ 2147483646 h 61"/>
                    <a:gd name="T2" fmla="*/ 2147483646 w 84"/>
                    <a:gd name="T3" fmla="*/ 0 h 61"/>
                    <a:gd name="T4" fmla="*/ 0 w 84"/>
                    <a:gd name="T5" fmla="*/ 2147483646 h 61"/>
                    <a:gd name="T6" fmla="*/ 2147483646 w 84"/>
                    <a:gd name="T7" fmla="*/ 2147483646 h 61"/>
                    <a:gd name="T8" fmla="*/ 2147483646 w 84"/>
                    <a:gd name="T9" fmla="*/ 2147483646 h 61"/>
                    <a:gd name="T10" fmla="*/ 2147483646 w 84"/>
                    <a:gd name="T11" fmla="*/ 2147483646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61">
                      <a:moveTo>
                        <a:pt x="81" y="40"/>
                      </a:moveTo>
                      <a:lnTo>
                        <a:pt x="9" y="0"/>
                      </a:lnTo>
                      <a:lnTo>
                        <a:pt x="0" y="14"/>
                      </a:lnTo>
                      <a:lnTo>
                        <a:pt x="84" y="61"/>
                      </a:lnTo>
                      <a:lnTo>
                        <a:pt x="84" y="59"/>
                      </a:lnTo>
                      <a:lnTo>
                        <a:pt x="81" y="4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2" name="Freeform 73">
                  <a:extLst>
                    <a:ext uri="{FF2B5EF4-FFF2-40B4-BE49-F238E27FC236}">
                      <a16:creationId xmlns:a16="http://schemas.microsoft.com/office/drawing/2014/main" id="{C3CF133F-8869-470D-9072-E0BB482C9735}"/>
                    </a:ext>
                  </a:extLst>
                </p:cNvPr>
                <p:cNvSpPr>
                  <a:spLocks/>
                </p:cNvSpPr>
                <p:nvPr/>
              </p:nvSpPr>
              <p:spPr bwMode="auto">
                <a:xfrm>
                  <a:off x="688975" y="1023938"/>
                  <a:ext cx="180975" cy="125413"/>
                </a:xfrm>
                <a:custGeom>
                  <a:avLst/>
                  <a:gdLst>
                    <a:gd name="T0" fmla="*/ 2147483646 w 114"/>
                    <a:gd name="T1" fmla="*/ 2147483646 h 79"/>
                    <a:gd name="T2" fmla="*/ 2147483646 w 114"/>
                    <a:gd name="T3" fmla="*/ 0 h 79"/>
                    <a:gd name="T4" fmla="*/ 0 w 114"/>
                    <a:gd name="T5" fmla="*/ 2147483646 h 79"/>
                    <a:gd name="T6" fmla="*/ 2147483646 w 114"/>
                    <a:gd name="T7" fmla="*/ 2147483646 h 79"/>
                    <a:gd name="T8" fmla="*/ 2147483646 w 114"/>
                    <a:gd name="T9" fmla="*/ 2147483646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79">
                      <a:moveTo>
                        <a:pt x="111" y="59"/>
                      </a:moveTo>
                      <a:lnTo>
                        <a:pt x="8" y="0"/>
                      </a:lnTo>
                      <a:lnTo>
                        <a:pt x="0" y="14"/>
                      </a:lnTo>
                      <a:lnTo>
                        <a:pt x="114" y="79"/>
                      </a:lnTo>
                      <a:lnTo>
                        <a:pt x="111" y="59"/>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3" name="Freeform 74">
                  <a:extLst>
                    <a:ext uri="{FF2B5EF4-FFF2-40B4-BE49-F238E27FC236}">
                      <a16:creationId xmlns:a16="http://schemas.microsoft.com/office/drawing/2014/main" id="{62DCDE62-09FF-4967-AFD2-2EF98D01DDC6}"/>
                    </a:ext>
                  </a:extLst>
                </p:cNvPr>
                <p:cNvSpPr>
                  <a:spLocks/>
                </p:cNvSpPr>
                <p:nvPr/>
              </p:nvSpPr>
              <p:spPr bwMode="auto">
                <a:xfrm>
                  <a:off x="695325" y="1246188"/>
                  <a:ext cx="219075" cy="146050"/>
                </a:xfrm>
                <a:custGeom>
                  <a:avLst/>
                  <a:gdLst>
                    <a:gd name="T0" fmla="*/ 2147483646 w 138"/>
                    <a:gd name="T1" fmla="*/ 2147483646 h 92"/>
                    <a:gd name="T2" fmla="*/ 2147483646 w 138"/>
                    <a:gd name="T3" fmla="*/ 0 h 92"/>
                    <a:gd name="T4" fmla="*/ 0 w 138"/>
                    <a:gd name="T5" fmla="*/ 2147483646 h 92"/>
                    <a:gd name="T6" fmla="*/ 2147483646 w 138"/>
                    <a:gd name="T7" fmla="*/ 2147483646 h 92"/>
                    <a:gd name="T8" fmla="*/ 2147483646 w 138"/>
                    <a:gd name="T9" fmla="*/ 2147483646 h 92"/>
                    <a:gd name="T10" fmla="*/ 2147483646 w 138"/>
                    <a:gd name="T11" fmla="*/ 2147483646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92">
                      <a:moveTo>
                        <a:pt x="136" y="74"/>
                      </a:moveTo>
                      <a:lnTo>
                        <a:pt x="8" y="0"/>
                      </a:lnTo>
                      <a:lnTo>
                        <a:pt x="0" y="16"/>
                      </a:lnTo>
                      <a:lnTo>
                        <a:pt x="133" y="92"/>
                      </a:lnTo>
                      <a:lnTo>
                        <a:pt x="138" y="84"/>
                      </a:lnTo>
                      <a:lnTo>
                        <a:pt x="136" y="7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4" name="Freeform 75">
                  <a:extLst>
                    <a:ext uri="{FF2B5EF4-FFF2-40B4-BE49-F238E27FC236}">
                      <a16:creationId xmlns:a16="http://schemas.microsoft.com/office/drawing/2014/main" id="{D87F3E32-600A-4A19-840E-57D0C30E8DDC}"/>
                    </a:ext>
                  </a:extLst>
                </p:cNvPr>
                <p:cNvSpPr>
                  <a:spLocks/>
                </p:cNvSpPr>
                <p:nvPr/>
              </p:nvSpPr>
              <p:spPr bwMode="auto">
                <a:xfrm>
                  <a:off x="700088" y="1458913"/>
                  <a:ext cx="255588" cy="165100"/>
                </a:xfrm>
                <a:custGeom>
                  <a:avLst/>
                  <a:gdLst>
                    <a:gd name="T0" fmla="*/ 2147483646 w 161"/>
                    <a:gd name="T1" fmla="*/ 2147483646 h 104"/>
                    <a:gd name="T2" fmla="*/ 2147483646 w 161"/>
                    <a:gd name="T3" fmla="*/ 0 h 104"/>
                    <a:gd name="T4" fmla="*/ 0 w 161"/>
                    <a:gd name="T5" fmla="*/ 2147483646 h 104"/>
                    <a:gd name="T6" fmla="*/ 2147483646 w 161"/>
                    <a:gd name="T7" fmla="*/ 2147483646 h 104"/>
                    <a:gd name="T8" fmla="*/ 2147483646 w 161"/>
                    <a:gd name="T9" fmla="*/ 2147483646 h 104"/>
                    <a:gd name="T10" fmla="*/ 2147483646 w 161"/>
                    <a:gd name="T11" fmla="*/ 2147483646 h 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104">
                      <a:moveTo>
                        <a:pt x="160" y="87"/>
                      </a:moveTo>
                      <a:lnTo>
                        <a:pt x="8" y="0"/>
                      </a:lnTo>
                      <a:lnTo>
                        <a:pt x="0" y="15"/>
                      </a:lnTo>
                      <a:lnTo>
                        <a:pt x="155" y="104"/>
                      </a:lnTo>
                      <a:lnTo>
                        <a:pt x="161" y="93"/>
                      </a:lnTo>
                      <a:lnTo>
                        <a:pt x="160" y="8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5" name="Freeform 76">
                  <a:extLst>
                    <a:ext uri="{FF2B5EF4-FFF2-40B4-BE49-F238E27FC236}">
                      <a16:creationId xmlns:a16="http://schemas.microsoft.com/office/drawing/2014/main" id="{320D42E3-E8F6-4EAE-A949-C37E20B5DD1F}"/>
                    </a:ext>
                  </a:extLst>
                </p:cNvPr>
                <p:cNvSpPr>
                  <a:spLocks/>
                </p:cNvSpPr>
                <p:nvPr/>
              </p:nvSpPr>
              <p:spPr bwMode="auto">
                <a:xfrm>
                  <a:off x="701675" y="1638300"/>
                  <a:ext cx="295275" cy="195263"/>
                </a:xfrm>
                <a:custGeom>
                  <a:avLst/>
                  <a:gdLst>
                    <a:gd name="T0" fmla="*/ 2147483646 w 186"/>
                    <a:gd name="T1" fmla="*/ 2147483646 h 123"/>
                    <a:gd name="T2" fmla="*/ 2147483646 w 186"/>
                    <a:gd name="T3" fmla="*/ 0 h 123"/>
                    <a:gd name="T4" fmla="*/ 0 w 186"/>
                    <a:gd name="T5" fmla="*/ 2147483646 h 123"/>
                    <a:gd name="T6" fmla="*/ 2147483646 w 186"/>
                    <a:gd name="T7" fmla="*/ 2147483646 h 123"/>
                    <a:gd name="T8" fmla="*/ 2147483646 w 186"/>
                    <a:gd name="T9" fmla="*/ 2147483646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123">
                      <a:moveTo>
                        <a:pt x="183" y="102"/>
                      </a:moveTo>
                      <a:lnTo>
                        <a:pt x="9" y="0"/>
                      </a:lnTo>
                      <a:lnTo>
                        <a:pt x="0" y="14"/>
                      </a:lnTo>
                      <a:lnTo>
                        <a:pt x="186" y="123"/>
                      </a:lnTo>
                      <a:lnTo>
                        <a:pt x="183" y="10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6" name="Freeform 77">
                  <a:extLst>
                    <a:ext uri="{FF2B5EF4-FFF2-40B4-BE49-F238E27FC236}">
                      <a16:creationId xmlns:a16="http://schemas.microsoft.com/office/drawing/2014/main" id="{397A2A86-B40C-487F-9667-4C0DCC709697}"/>
                    </a:ext>
                  </a:extLst>
                </p:cNvPr>
                <p:cNvSpPr>
                  <a:spLocks/>
                </p:cNvSpPr>
                <p:nvPr/>
              </p:nvSpPr>
              <p:spPr bwMode="auto">
                <a:xfrm>
                  <a:off x="688975" y="614363"/>
                  <a:ext cx="84138" cy="66675"/>
                </a:xfrm>
                <a:custGeom>
                  <a:avLst/>
                  <a:gdLst>
                    <a:gd name="T0" fmla="*/ 0 w 53"/>
                    <a:gd name="T1" fmla="*/ 2147483646 h 42"/>
                    <a:gd name="T2" fmla="*/ 2147483646 w 53"/>
                    <a:gd name="T3" fmla="*/ 2147483646 h 42"/>
                    <a:gd name="T4" fmla="*/ 2147483646 w 53"/>
                    <a:gd name="T5" fmla="*/ 2147483646 h 42"/>
                    <a:gd name="T6" fmla="*/ 0 w 53"/>
                    <a:gd name="T7" fmla="*/ 0 h 42"/>
                    <a:gd name="T8" fmla="*/ 0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0" y="20"/>
                      </a:moveTo>
                      <a:lnTo>
                        <a:pt x="39" y="42"/>
                      </a:lnTo>
                      <a:lnTo>
                        <a:pt x="53" y="31"/>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7" name="Freeform 78">
                  <a:extLst>
                    <a:ext uri="{FF2B5EF4-FFF2-40B4-BE49-F238E27FC236}">
                      <a16:creationId xmlns:a16="http://schemas.microsoft.com/office/drawing/2014/main" id="{F44EF675-CBFF-4596-A468-B91654641F01}"/>
                    </a:ext>
                  </a:extLst>
                </p:cNvPr>
                <p:cNvSpPr>
                  <a:spLocks/>
                </p:cNvSpPr>
                <p:nvPr/>
              </p:nvSpPr>
              <p:spPr bwMode="auto">
                <a:xfrm>
                  <a:off x="604838" y="614363"/>
                  <a:ext cx="84138" cy="66675"/>
                </a:xfrm>
                <a:custGeom>
                  <a:avLst/>
                  <a:gdLst>
                    <a:gd name="T0" fmla="*/ 2147483646 w 53"/>
                    <a:gd name="T1" fmla="*/ 2147483646 h 42"/>
                    <a:gd name="T2" fmla="*/ 2147483646 w 53"/>
                    <a:gd name="T3" fmla="*/ 2147483646 h 42"/>
                    <a:gd name="T4" fmla="*/ 0 w 53"/>
                    <a:gd name="T5" fmla="*/ 2147483646 h 42"/>
                    <a:gd name="T6" fmla="*/ 2147483646 w 53"/>
                    <a:gd name="T7" fmla="*/ 0 h 42"/>
                    <a:gd name="T8" fmla="*/ 2147483646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53" y="20"/>
                      </a:moveTo>
                      <a:lnTo>
                        <a:pt x="14" y="42"/>
                      </a:lnTo>
                      <a:lnTo>
                        <a:pt x="0" y="31"/>
                      </a:lnTo>
                      <a:lnTo>
                        <a:pt x="53" y="0"/>
                      </a:lnTo>
                      <a:lnTo>
                        <a:pt x="53" y="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 name="Freeform 79">
                  <a:extLst>
                    <a:ext uri="{FF2B5EF4-FFF2-40B4-BE49-F238E27FC236}">
                      <a16:creationId xmlns:a16="http://schemas.microsoft.com/office/drawing/2014/main" id="{494BAB19-08E6-49D7-8A19-A1693113D234}"/>
                    </a:ext>
                  </a:extLst>
                </p:cNvPr>
                <p:cNvSpPr>
                  <a:spLocks/>
                </p:cNvSpPr>
                <p:nvPr/>
              </p:nvSpPr>
              <p:spPr bwMode="auto">
                <a:xfrm>
                  <a:off x="592138" y="592138"/>
                  <a:ext cx="95250" cy="71438"/>
                </a:xfrm>
                <a:custGeom>
                  <a:avLst/>
                  <a:gdLst>
                    <a:gd name="T0" fmla="*/ 2147483646 w 60"/>
                    <a:gd name="T1" fmla="*/ 0 h 45"/>
                    <a:gd name="T2" fmla="*/ 0 w 60"/>
                    <a:gd name="T3" fmla="*/ 2147483646 h 45"/>
                    <a:gd name="T4" fmla="*/ 2147483646 w 60"/>
                    <a:gd name="T5" fmla="*/ 2147483646 h 45"/>
                    <a:gd name="T6" fmla="*/ 2147483646 w 60"/>
                    <a:gd name="T7" fmla="*/ 2147483646 h 45"/>
                    <a:gd name="T8" fmla="*/ 2147483646 w 60"/>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51" y="0"/>
                      </a:moveTo>
                      <a:lnTo>
                        <a:pt x="0" y="31"/>
                      </a:lnTo>
                      <a:lnTo>
                        <a:pt x="8" y="45"/>
                      </a:lnTo>
                      <a:lnTo>
                        <a:pt x="60" y="14"/>
                      </a:lnTo>
                      <a:lnTo>
                        <a:pt x="51"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 name="Freeform 80">
                  <a:extLst>
                    <a:ext uri="{FF2B5EF4-FFF2-40B4-BE49-F238E27FC236}">
                      <a16:creationId xmlns:a16="http://schemas.microsoft.com/office/drawing/2014/main" id="{814A2FAC-FF13-4FFC-A0AC-E1E3F9EF188A}"/>
                    </a:ext>
                  </a:extLst>
                </p:cNvPr>
                <p:cNvSpPr>
                  <a:spLocks/>
                </p:cNvSpPr>
                <p:nvPr/>
              </p:nvSpPr>
              <p:spPr bwMode="auto">
                <a:xfrm>
                  <a:off x="688975" y="830263"/>
                  <a:ext cx="127000" cy="90488"/>
                </a:xfrm>
                <a:custGeom>
                  <a:avLst/>
                  <a:gdLst>
                    <a:gd name="T0" fmla="*/ 0 w 80"/>
                    <a:gd name="T1" fmla="*/ 2147483646 h 57"/>
                    <a:gd name="T2" fmla="*/ 2147483646 w 80"/>
                    <a:gd name="T3" fmla="*/ 2147483646 h 57"/>
                    <a:gd name="T4" fmla="*/ 2147483646 w 80"/>
                    <a:gd name="T5" fmla="*/ 2147483646 h 57"/>
                    <a:gd name="T6" fmla="*/ 0 w 80"/>
                    <a:gd name="T7" fmla="*/ 0 h 57"/>
                    <a:gd name="T8" fmla="*/ 0 w 80"/>
                    <a:gd name="T9" fmla="*/ 21474836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7">
                      <a:moveTo>
                        <a:pt x="0" y="20"/>
                      </a:moveTo>
                      <a:lnTo>
                        <a:pt x="65" y="57"/>
                      </a:lnTo>
                      <a:lnTo>
                        <a:pt x="80" y="46"/>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 name="Freeform 81">
                  <a:extLst>
                    <a:ext uri="{FF2B5EF4-FFF2-40B4-BE49-F238E27FC236}">
                      <a16:creationId xmlns:a16="http://schemas.microsoft.com/office/drawing/2014/main" id="{16EF082B-FA03-4976-B1D5-31158F490B81}"/>
                    </a:ext>
                  </a:extLst>
                </p:cNvPr>
                <p:cNvSpPr>
                  <a:spLocks/>
                </p:cNvSpPr>
                <p:nvPr/>
              </p:nvSpPr>
              <p:spPr bwMode="auto">
                <a:xfrm>
                  <a:off x="560388" y="830263"/>
                  <a:ext cx="127000" cy="90488"/>
                </a:xfrm>
                <a:custGeom>
                  <a:avLst/>
                  <a:gdLst>
                    <a:gd name="T0" fmla="*/ 2147483646 w 80"/>
                    <a:gd name="T1" fmla="*/ 2147483646 h 57"/>
                    <a:gd name="T2" fmla="*/ 2147483646 w 80"/>
                    <a:gd name="T3" fmla="*/ 2147483646 h 57"/>
                    <a:gd name="T4" fmla="*/ 0 w 80"/>
                    <a:gd name="T5" fmla="*/ 2147483646 h 57"/>
                    <a:gd name="T6" fmla="*/ 2147483646 w 80"/>
                    <a:gd name="T7" fmla="*/ 0 h 57"/>
                    <a:gd name="T8" fmla="*/ 2147483646 w 80"/>
                    <a:gd name="T9" fmla="*/ 21474836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7">
                      <a:moveTo>
                        <a:pt x="80" y="20"/>
                      </a:moveTo>
                      <a:lnTo>
                        <a:pt x="16" y="57"/>
                      </a:lnTo>
                      <a:lnTo>
                        <a:pt x="0" y="46"/>
                      </a:lnTo>
                      <a:lnTo>
                        <a:pt x="80" y="0"/>
                      </a:lnTo>
                      <a:lnTo>
                        <a:pt x="80" y="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 name="Freeform 82">
                  <a:extLst>
                    <a:ext uri="{FF2B5EF4-FFF2-40B4-BE49-F238E27FC236}">
                      <a16:creationId xmlns:a16="http://schemas.microsoft.com/office/drawing/2014/main" id="{11D8631C-BEB7-459C-ACD1-119137C7600F}"/>
                    </a:ext>
                  </a:extLst>
                </p:cNvPr>
                <p:cNvSpPr>
                  <a:spLocks/>
                </p:cNvSpPr>
                <p:nvPr/>
              </p:nvSpPr>
              <p:spPr bwMode="auto">
                <a:xfrm>
                  <a:off x="690563" y="1046163"/>
                  <a:ext cx="169863" cy="112713"/>
                </a:xfrm>
                <a:custGeom>
                  <a:avLst/>
                  <a:gdLst>
                    <a:gd name="T0" fmla="*/ 0 w 107"/>
                    <a:gd name="T1" fmla="*/ 2147483646 h 71"/>
                    <a:gd name="T2" fmla="*/ 2147483646 w 107"/>
                    <a:gd name="T3" fmla="*/ 2147483646 h 71"/>
                    <a:gd name="T4" fmla="*/ 2147483646 w 107"/>
                    <a:gd name="T5" fmla="*/ 2147483646 h 71"/>
                    <a:gd name="T6" fmla="*/ 0 w 107"/>
                    <a:gd name="T7" fmla="*/ 0 h 71"/>
                    <a:gd name="T8" fmla="*/ 0 w 107"/>
                    <a:gd name="T9" fmla="*/ 2147483646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1">
                      <a:moveTo>
                        <a:pt x="0" y="20"/>
                      </a:moveTo>
                      <a:lnTo>
                        <a:pt x="91" y="71"/>
                      </a:lnTo>
                      <a:lnTo>
                        <a:pt x="107" y="61"/>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 name="Freeform 83">
                  <a:extLst>
                    <a:ext uri="{FF2B5EF4-FFF2-40B4-BE49-F238E27FC236}">
                      <a16:creationId xmlns:a16="http://schemas.microsoft.com/office/drawing/2014/main" id="{15F768E6-1C88-4E3A-82FC-404E1052ECB5}"/>
                    </a:ext>
                  </a:extLst>
                </p:cNvPr>
                <p:cNvSpPr>
                  <a:spLocks/>
                </p:cNvSpPr>
                <p:nvPr/>
              </p:nvSpPr>
              <p:spPr bwMode="auto">
                <a:xfrm>
                  <a:off x="517525" y="1046163"/>
                  <a:ext cx="169863" cy="112713"/>
                </a:xfrm>
                <a:custGeom>
                  <a:avLst/>
                  <a:gdLst>
                    <a:gd name="T0" fmla="*/ 2147483646 w 107"/>
                    <a:gd name="T1" fmla="*/ 2147483646 h 71"/>
                    <a:gd name="T2" fmla="*/ 2147483646 w 107"/>
                    <a:gd name="T3" fmla="*/ 2147483646 h 71"/>
                    <a:gd name="T4" fmla="*/ 0 w 107"/>
                    <a:gd name="T5" fmla="*/ 2147483646 h 71"/>
                    <a:gd name="T6" fmla="*/ 2147483646 w 107"/>
                    <a:gd name="T7" fmla="*/ 0 h 71"/>
                    <a:gd name="T8" fmla="*/ 2147483646 w 107"/>
                    <a:gd name="T9" fmla="*/ 2147483646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1">
                      <a:moveTo>
                        <a:pt x="107" y="18"/>
                      </a:moveTo>
                      <a:lnTo>
                        <a:pt x="16" y="71"/>
                      </a:lnTo>
                      <a:lnTo>
                        <a:pt x="0" y="61"/>
                      </a:lnTo>
                      <a:lnTo>
                        <a:pt x="107" y="0"/>
                      </a:lnTo>
                      <a:lnTo>
                        <a:pt x="107" y="1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 name="Freeform 84">
                  <a:extLst>
                    <a:ext uri="{FF2B5EF4-FFF2-40B4-BE49-F238E27FC236}">
                      <a16:creationId xmlns:a16="http://schemas.microsoft.com/office/drawing/2014/main" id="{D4995F7F-9B82-464B-8514-74A5EFFD4495}"/>
                    </a:ext>
                  </a:extLst>
                </p:cNvPr>
                <p:cNvSpPr>
                  <a:spLocks/>
                </p:cNvSpPr>
                <p:nvPr/>
              </p:nvSpPr>
              <p:spPr bwMode="auto">
                <a:xfrm>
                  <a:off x="466725" y="1265238"/>
                  <a:ext cx="212725" cy="136525"/>
                </a:xfrm>
                <a:custGeom>
                  <a:avLst/>
                  <a:gdLst>
                    <a:gd name="T0" fmla="*/ 2147483646 w 134"/>
                    <a:gd name="T1" fmla="*/ 2147483646 h 86"/>
                    <a:gd name="T2" fmla="*/ 2147483646 w 134"/>
                    <a:gd name="T3" fmla="*/ 2147483646 h 86"/>
                    <a:gd name="T4" fmla="*/ 0 w 134"/>
                    <a:gd name="T5" fmla="*/ 2147483646 h 86"/>
                    <a:gd name="T6" fmla="*/ 2147483646 w 134"/>
                    <a:gd name="T7" fmla="*/ 0 h 86"/>
                    <a:gd name="T8" fmla="*/ 2147483646 w 134"/>
                    <a:gd name="T9" fmla="*/ 214748364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86">
                      <a:moveTo>
                        <a:pt x="134" y="18"/>
                      </a:moveTo>
                      <a:lnTo>
                        <a:pt x="19" y="86"/>
                      </a:lnTo>
                      <a:lnTo>
                        <a:pt x="0" y="76"/>
                      </a:lnTo>
                      <a:lnTo>
                        <a:pt x="134" y="0"/>
                      </a:lnTo>
                      <a:lnTo>
                        <a:pt x="134" y="1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 name="Freeform 85">
                  <a:extLst>
                    <a:ext uri="{FF2B5EF4-FFF2-40B4-BE49-F238E27FC236}">
                      <a16:creationId xmlns:a16="http://schemas.microsoft.com/office/drawing/2014/main" id="{87F3C731-76F1-4237-9F37-A90887B10085}"/>
                    </a:ext>
                  </a:extLst>
                </p:cNvPr>
                <p:cNvSpPr>
                  <a:spLocks/>
                </p:cNvSpPr>
                <p:nvPr/>
              </p:nvSpPr>
              <p:spPr bwMode="auto">
                <a:xfrm>
                  <a:off x="684213" y="1262063"/>
                  <a:ext cx="214313" cy="139700"/>
                </a:xfrm>
                <a:custGeom>
                  <a:avLst/>
                  <a:gdLst>
                    <a:gd name="T0" fmla="*/ 0 w 135"/>
                    <a:gd name="T1" fmla="*/ 2147483646 h 88"/>
                    <a:gd name="T2" fmla="*/ 2147483646 w 135"/>
                    <a:gd name="T3" fmla="*/ 2147483646 h 88"/>
                    <a:gd name="T4" fmla="*/ 2147483646 w 135"/>
                    <a:gd name="T5" fmla="*/ 2147483646 h 88"/>
                    <a:gd name="T6" fmla="*/ 0 w 135"/>
                    <a:gd name="T7" fmla="*/ 0 h 88"/>
                    <a:gd name="T8" fmla="*/ 0 w 135"/>
                    <a:gd name="T9" fmla="*/ 2147483646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88">
                      <a:moveTo>
                        <a:pt x="0" y="20"/>
                      </a:moveTo>
                      <a:lnTo>
                        <a:pt x="117" y="88"/>
                      </a:lnTo>
                      <a:lnTo>
                        <a:pt x="135" y="78"/>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 name="Freeform 86">
                  <a:extLst>
                    <a:ext uri="{FF2B5EF4-FFF2-40B4-BE49-F238E27FC236}">
                      <a16:creationId xmlns:a16="http://schemas.microsoft.com/office/drawing/2014/main" id="{2A661883-8EB4-4F82-B5DF-7B04902F20FC}"/>
                    </a:ext>
                  </a:extLst>
                </p:cNvPr>
                <p:cNvSpPr>
                  <a:spLocks/>
                </p:cNvSpPr>
                <p:nvPr/>
              </p:nvSpPr>
              <p:spPr bwMode="auto">
                <a:xfrm>
                  <a:off x="428625" y="1476375"/>
                  <a:ext cx="255588" cy="160338"/>
                </a:xfrm>
                <a:custGeom>
                  <a:avLst/>
                  <a:gdLst>
                    <a:gd name="T0" fmla="*/ 2147483646 w 161"/>
                    <a:gd name="T1" fmla="*/ 2147483646 h 101"/>
                    <a:gd name="T2" fmla="*/ 2147483646 w 161"/>
                    <a:gd name="T3" fmla="*/ 2147483646 h 101"/>
                    <a:gd name="T4" fmla="*/ 0 w 161"/>
                    <a:gd name="T5" fmla="*/ 2147483646 h 101"/>
                    <a:gd name="T6" fmla="*/ 2147483646 w 161"/>
                    <a:gd name="T7" fmla="*/ 0 h 101"/>
                    <a:gd name="T8" fmla="*/ 2147483646 w 161"/>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01">
                      <a:moveTo>
                        <a:pt x="161" y="18"/>
                      </a:moveTo>
                      <a:lnTo>
                        <a:pt x="20" y="101"/>
                      </a:lnTo>
                      <a:lnTo>
                        <a:pt x="0" y="93"/>
                      </a:lnTo>
                      <a:lnTo>
                        <a:pt x="161" y="0"/>
                      </a:lnTo>
                      <a:lnTo>
                        <a:pt x="161" y="1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 name="Freeform 87">
                  <a:extLst>
                    <a:ext uri="{FF2B5EF4-FFF2-40B4-BE49-F238E27FC236}">
                      <a16:creationId xmlns:a16="http://schemas.microsoft.com/office/drawing/2014/main" id="{47B700FA-7047-4AA3-A6AF-2DF63E1FD0EF}"/>
                    </a:ext>
                  </a:extLst>
                </p:cNvPr>
                <p:cNvSpPr>
                  <a:spLocks/>
                </p:cNvSpPr>
                <p:nvPr/>
              </p:nvSpPr>
              <p:spPr bwMode="auto">
                <a:xfrm>
                  <a:off x="688975" y="1476375"/>
                  <a:ext cx="255588" cy="160338"/>
                </a:xfrm>
                <a:custGeom>
                  <a:avLst/>
                  <a:gdLst>
                    <a:gd name="T0" fmla="*/ 0 w 161"/>
                    <a:gd name="T1" fmla="*/ 2147483646 h 101"/>
                    <a:gd name="T2" fmla="*/ 2147483646 w 161"/>
                    <a:gd name="T3" fmla="*/ 2147483646 h 101"/>
                    <a:gd name="T4" fmla="*/ 2147483646 w 161"/>
                    <a:gd name="T5" fmla="*/ 2147483646 h 101"/>
                    <a:gd name="T6" fmla="*/ 0 w 161"/>
                    <a:gd name="T7" fmla="*/ 0 h 101"/>
                    <a:gd name="T8" fmla="*/ 0 w 161"/>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01">
                      <a:moveTo>
                        <a:pt x="0" y="18"/>
                      </a:moveTo>
                      <a:lnTo>
                        <a:pt x="142" y="101"/>
                      </a:lnTo>
                      <a:lnTo>
                        <a:pt x="161" y="93"/>
                      </a:lnTo>
                      <a:lnTo>
                        <a:pt x="0" y="0"/>
                      </a:lnTo>
                      <a:lnTo>
                        <a:pt x="0" y="1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7" name="Freeform 88">
                  <a:extLst>
                    <a:ext uri="{FF2B5EF4-FFF2-40B4-BE49-F238E27FC236}">
                      <a16:creationId xmlns:a16="http://schemas.microsoft.com/office/drawing/2014/main" id="{9C28952F-E01E-4FA0-859D-687A7AF914C4}"/>
                    </a:ext>
                  </a:extLst>
                </p:cNvPr>
                <p:cNvSpPr>
                  <a:spLocks/>
                </p:cNvSpPr>
                <p:nvPr/>
              </p:nvSpPr>
              <p:spPr bwMode="auto">
                <a:xfrm>
                  <a:off x="415925" y="1458913"/>
                  <a:ext cx="260350" cy="173038"/>
                </a:xfrm>
                <a:custGeom>
                  <a:avLst/>
                  <a:gdLst>
                    <a:gd name="T0" fmla="*/ 2147483646 w 164"/>
                    <a:gd name="T1" fmla="*/ 0 h 109"/>
                    <a:gd name="T2" fmla="*/ 2147483646 w 164"/>
                    <a:gd name="T3" fmla="*/ 2147483646 h 109"/>
                    <a:gd name="T4" fmla="*/ 0 w 164"/>
                    <a:gd name="T5" fmla="*/ 2147483646 h 109"/>
                    <a:gd name="T6" fmla="*/ 2147483646 w 164"/>
                    <a:gd name="T7" fmla="*/ 2147483646 h 109"/>
                    <a:gd name="T8" fmla="*/ 2147483646 w 164"/>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09">
                      <a:moveTo>
                        <a:pt x="155" y="0"/>
                      </a:moveTo>
                      <a:lnTo>
                        <a:pt x="1" y="88"/>
                      </a:lnTo>
                      <a:lnTo>
                        <a:pt x="0" y="109"/>
                      </a:lnTo>
                      <a:lnTo>
                        <a:pt x="164" y="14"/>
                      </a:lnTo>
                      <a:lnTo>
                        <a:pt x="155"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 name="Freeform 89">
                  <a:extLst>
                    <a:ext uri="{FF2B5EF4-FFF2-40B4-BE49-F238E27FC236}">
                      <a16:creationId xmlns:a16="http://schemas.microsoft.com/office/drawing/2014/main" id="{DD6FCAB0-D49B-45B7-889D-5E55D3671B35}"/>
                    </a:ext>
                  </a:extLst>
                </p:cNvPr>
                <p:cNvSpPr>
                  <a:spLocks/>
                </p:cNvSpPr>
                <p:nvPr/>
              </p:nvSpPr>
              <p:spPr bwMode="auto">
                <a:xfrm>
                  <a:off x="393700" y="1654175"/>
                  <a:ext cx="290513" cy="180975"/>
                </a:xfrm>
                <a:custGeom>
                  <a:avLst/>
                  <a:gdLst>
                    <a:gd name="T0" fmla="*/ 2147483646 w 183"/>
                    <a:gd name="T1" fmla="*/ 2147483646 h 114"/>
                    <a:gd name="T2" fmla="*/ 2147483646 w 183"/>
                    <a:gd name="T3" fmla="*/ 2147483646 h 114"/>
                    <a:gd name="T4" fmla="*/ 0 w 183"/>
                    <a:gd name="T5" fmla="*/ 2147483646 h 114"/>
                    <a:gd name="T6" fmla="*/ 2147483646 w 183"/>
                    <a:gd name="T7" fmla="*/ 0 h 114"/>
                    <a:gd name="T8" fmla="*/ 2147483646 w 183"/>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14">
                      <a:moveTo>
                        <a:pt x="183" y="20"/>
                      </a:moveTo>
                      <a:lnTo>
                        <a:pt x="19" y="114"/>
                      </a:lnTo>
                      <a:lnTo>
                        <a:pt x="0" y="107"/>
                      </a:lnTo>
                      <a:lnTo>
                        <a:pt x="183" y="0"/>
                      </a:lnTo>
                      <a:lnTo>
                        <a:pt x="183" y="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9" name="Freeform 90">
                  <a:extLst>
                    <a:ext uri="{FF2B5EF4-FFF2-40B4-BE49-F238E27FC236}">
                      <a16:creationId xmlns:a16="http://schemas.microsoft.com/office/drawing/2014/main" id="{5779E739-C309-447A-AEAF-3C8D85C707E5}"/>
                    </a:ext>
                  </a:extLst>
                </p:cNvPr>
                <p:cNvSpPr>
                  <a:spLocks/>
                </p:cNvSpPr>
                <p:nvPr/>
              </p:nvSpPr>
              <p:spPr bwMode="auto">
                <a:xfrm>
                  <a:off x="690563" y="1654175"/>
                  <a:ext cx="293688" cy="180975"/>
                </a:xfrm>
                <a:custGeom>
                  <a:avLst/>
                  <a:gdLst>
                    <a:gd name="T0" fmla="*/ 0 w 185"/>
                    <a:gd name="T1" fmla="*/ 2147483646 h 114"/>
                    <a:gd name="T2" fmla="*/ 2147483646 w 185"/>
                    <a:gd name="T3" fmla="*/ 2147483646 h 114"/>
                    <a:gd name="T4" fmla="*/ 2147483646 w 185"/>
                    <a:gd name="T5" fmla="*/ 2147483646 h 114"/>
                    <a:gd name="T6" fmla="*/ 0 w 185"/>
                    <a:gd name="T7" fmla="*/ 0 h 114"/>
                    <a:gd name="T8" fmla="*/ 0 w 185"/>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14">
                      <a:moveTo>
                        <a:pt x="0" y="18"/>
                      </a:moveTo>
                      <a:lnTo>
                        <a:pt x="164" y="114"/>
                      </a:lnTo>
                      <a:lnTo>
                        <a:pt x="185" y="107"/>
                      </a:lnTo>
                      <a:lnTo>
                        <a:pt x="0" y="0"/>
                      </a:lnTo>
                      <a:lnTo>
                        <a:pt x="0" y="1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0" name="Freeform 91">
                  <a:extLst>
                    <a:ext uri="{FF2B5EF4-FFF2-40B4-BE49-F238E27FC236}">
                      <a16:creationId xmlns:a16="http://schemas.microsoft.com/office/drawing/2014/main" id="{30C5AE51-55DE-4068-A845-B910485A62F1}"/>
                    </a:ext>
                  </a:extLst>
                </p:cNvPr>
                <p:cNvSpPr>
                  <a:spLocks/>
                </p:cNvSpPr>
                <p:nvPr/>
              </p:nvSpPr>
              <p:spPr bwMode="auto">
                <a:xfrm>
                  <a:off x="369888" y="1638300"/>
                  <a:ext cx="307975" cy="192088"/>
                </a:xfrm>
                <a:custGeom>
                  <a:avLst/>
                  <a:gdLst>
                    <a:gd name="T0" fmla="*/ 2147483646 w 194"/>
                    <a:gd name="T1" fmla="*/ 0 h 121"/>
                    <a:gd name="T2" fmla="*/ 0 w 194"/>
                    <a:gd name="T3" fmla="*/ 2147483646 h 121"/>
                    <a:gd name="T4" fmla="*/ 2147483646 w 194"/>
                    <a:gd name="T5" fmla="*/ 2147483646 h 121"/>
                    <a:gd name="T6" fmla="*/ 2147483646 w 194"/>
                    <a:gd name="T7" fmla="*/ 2147483646 h 121"/>
                    <a:gd name="T8" fmla="*/ 2147483646 w 194"/>
                    <a:gd name="T9" fmla="*/ 0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121">
                      <a:moveTo>
                        <a:pt x="186" y="0"/>
                      </a:moveTo>
                      <a:lnTo>
                        <a:pt x="0" y="107"/>
                      </a:lnTo>
                      <a:lnTo>
                        <a:pt x="8" y="121"/>
                      </a:lnTo>
                      <a:lnTo>
                        <a:pt x="194" y="14"/>
                      </a:lnTo>
                      <a:lnTo>
                        <a:pt x="186"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1" name="Freeform 92">
                  <a:extLst>
                    <a:ext uri="{FF2B5EF4-FFF2-40B4-BE49-F238E27FC236}">
                      <a16:creationId xmlns:a16="http://schemas.microsoft.com/office/drawing/2014/main" id="{DE2D29D2-CCCB-4452-A5A5-479E97584CA9}"/>
                    </a:ext>
                  </a:extLst>
                </p:cNvPr>
                <p:cNvSpPr>
                  <a:spLocks/>
                </p:cNvSpPr>
                <p:nvPr/>
              </p:nvSpPr>
              <p:spPr bwMode="auto">
                <a:xfrm>
                  <a:off x="676275" y="214313"/>
                  <a:ext cx="330200" cy="1722438"/>
                </a:xfrm>
                <a:custGeom>
                  <a:avLst/>
                  <a:gdLst>
                    <a:gd name="T0" fmla="*/ 2147483646 w 208"/>
                    <a:gd name="T1" fmla="*/ 2147483646 h 1085"/>
                    <a:gd name="T2" fmla="*/ 2147483646 w 208"/>
                    <a:gd name="T3" fmla="*/ 2147483646 h 1085"/>
                    <a:gd name="T4" fmla="*/ 2147483646 w 208"/>
                    <a:gd name="T5" fmla="*/ 0 h 1085"/>
                    <a:gd name="T6" fmla="*/ 0 w 208"/>
                    <a:gd name="T7" fmla="*/ 2147483646 h 1085"/>
                    <a:gd name="T8" fmla="*/ 2147483646 w 208"/>
                    <a:gd name="T9" fmla="*/ 2147483646 h 10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1085">
                      <a:moveTo>
                        <a:pt x="186" y="1072"/>
                      </a:moveTo>
                      <a:lnTo>
                        <a:pt x="208" y="1085"/>
                      </a:lnTo>
                      <a:lnTo>
                        <a:pt x="8" y="0"/>
                      </a:lnTo>
                      <a:lnTo>
                        <a:pt x="0" y="1"/>
                      </a:lnTo>
                      <a:lnTo>
                        <a:pt x="186" y="1072"/>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2" name="Freeform 93">
                  <a:extLst>
                    <a:ext uri="{FF2B5EF4-FFF2-40B4-BE49-F238E27FC236}">
                      <a16:creationId xmlns:a16="http://schemas.microsoft.com/office/drawing/2014/main" id="{FA1E6A16-7446-42FE-8B8C-8B9415914E4C}"/>
                    </a:ext>
                  </a:extLst>
                </p:cNvPr>
                <p:cNvSpPr>
                  <a:spLocks/>
                </p:cNvSpPr>
                <p:nvPr/>
              </p:nvSpPr>
              <p:spPr bwMode="auto">
                <a:xfrm>
                  <a:off x="688975" y="649288"/>
                  <a:ext cx="84138" cy="66675"/>
                </a:xfrm>
                <a:custGeom>
                  <a:avLst/>
                  <a:gdLst>
                    <a:gd name="T0" fmla="*/ 0 w 53"/>
                    <a:gd name="T1" fmla="*/ 2147483646 h 42"/>
                    <a:gd name="T2" fmla="*/ 2147483646 w 53"/>
                    <a:gd name="T3" fmla="*/ 0 h 42"/>
                    <a:gd name="T4" fmla="*/ 2147483646 w 53"/>
                    <a:gd name="T5" fmla="*/ 2147483646 h 42"/>
                    <a:gd name="T6" fmla="*/ 0 w 53"/>
                    <a:gd name="T7" fmla="*/ 2147483646 h 42"/>
                    <a:gd name="T8" fmla="*/ 0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0" y="24"/>
                      </a:moveTo>
                      <a:lnTo>
                        <a:pt x="39" y="0"/>
                      </a:lnTo>
                      <a:lnTo>
                        <a:pt x="53" y="11"/>
                      </a:lnTo>
                      <a:lnTo>
                        <a:pt x="0" y="42"/>
                      </a:lnTo>
                      <a:lnTo>
                        <a:pt x="0" y="2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3" name="Freeform 94">
                  <a:extLst>
                    <a:ext uri="{FF2B5EF4-FFF2-40B4-BE49-F238E27FC236}">
                      <a16:creationId xmlns:a16="http://schemas.microsoft.com/office/drawing/2014/main" id="{EA4DBBB1-8B36-4FE1-ADAD-E139662D54FA}"/>
                    </a:ext>
                  </a:extLst>
                </p:cNvPr>
                <p:cNvSpPr>
                  <a:spLocks/>
                </p:cNvSpPr>
                <p:nvPr/>
              </p:nvSpPr>
              <p:spPr bwMode="auto">
                <a:xfrm>
                  <a:off x="688975" y="890588"/>
                  <a:ext cx="127000" cy="87313"/>
                </a:xfrm>
                <a:custGeom>
                  <a:avLst/>
                  <a:gdLst>
                    <a:gd name="T0" fmla="*/ 0 w 80"/>
                    <a:gd name="T1" fmla="*/ 2147483646 h 55"/>
                    <a:gd name="T2" fmla="*/ 2147483646 w 80"/>
                    <a:gd name="T3" fmla="*/ 0 h 55"/>
                    <a:gd name="T4" fmla="*/ 2147483646 w 80"/>
                    <a:gd name="T5" fmla="*/ 2147483646 h 55"/>
                    <a:gd name="T6" fmla="*/ 0 w 80"/>
                    <a:gd name="T7" fmla="*/ 2147483646 h 55"/>
                    <a:gd name="T8" fmla="*/ 0 w 80"/>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5">
                      <a:moveTo>
                        <a:pt x="0" y="37"/>
                      </a:moveTo>
                      <a:lnTo>
                        <a:pt x="65" y="0"/>
                      </a:lnTo>
                      <a:lnTo>
                        <a:pt x="80" y="9"/>
                      </a:lnTo>
                      <a:lnTo>
                        <a:pt x="0" y="55"/>
                      </a:lnTo>
                      <a:lnTo>
                        <a:pt x="0" y="3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4" name="Freeform 95">
                  <a:extLst>
                    <a:ext uri="{FF2B5EF4-FFF2-40B4-BE49-F238E27FC236}">
                      <a16:creationId xmlns:a16="http://schemas.microsoft.com/office/drawing/2014/main" id="{1F799E3C-9DA4-4D7B-9F7B-00F3FB34B052}"/>
                    </a:ext>
                  </a:extLst>
                </p:cNvPr>
                <p:cNvSpPr>
                  <a:spLocks/>
                </p:cNvSpPr>
                <p:nvPr/>
              </p:nvSpPr>
              <p:spPr bwMode="auto">
                <a:xfrm>
                  <a:off x="690563" y="1128713"/>
                  <a:ext cx="169863" cy="114300"/>
                </a:xfrm>
                <a:custGeom>
                  <a:avLst/>
                  <a:gdLst>
                    <a:gd name="T0" fmla="*/ 0 w 107"/>
                    <a:gd name="T1" fmla="*/ 2147483646 h 72"/>
                    <a:gd name="T2" fmla="*/ 2147483646 w 107"/>
                    <a:gd name="T3" fmla="*/ 0 h 72"/>
                    <a:gd name="T4" fmla="*/ 2147483646 w 107"/>
                    <a:gd name="T5" fmla="*/ 2147483646 h 72"/>
                    <a:gd name="T6" fmla="*/ 0 w 107"/>
                    <a:gd name="T7" fmla="*/ 2147483646 h 72"/>
                    <a:gd name="T8" fmla="*/ 0 w 107"/>
                    <a:gd name="T9" fmla="*/ 2147483646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2">
                      <a:moveTo>
                        <a:pt x="0" y="52"/>
                      </a:moveTo>
                      <a:lnTo>
                        <a:pt x="91" y="0"/>
                      </a:lnTo>
                      <a:lnTo>
                        <a:pt x="107" y="9"/>
                      </a:lnTo>
                      <a:lnTo>
                        <a:pt x="0" y="72"/>
                      </a:lnTo>
                      <a:lnTo>
                        <a:pt x="0" y="5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5" name="Freeform 96">
                  <a:extLst>
                    <a:ext uri="{FF2B5EF4-FFF2-40B4-BE49-F238E27FC236}">
                      <a16:creationId xmlns:a16="http://schemas.microsoft.com/office/drawing/2014/main" id="{941EC61F-4914-427C-9A93-7C5187F3FA68}"/>
                    </a:ext>
                  </a:extLst>
                </p:cNvPr>
                <p:cNvSpPr>
                  <a:spLocks/>
                </p:cNvSpPr>
                <p:nvPr/>
              </p:nvSpPr>
              <p:spPr bwMode="auto">
                <a:xfrm>
                  <a:off x="690563" y="1368425"/>
                  <a:ext cx="212725" cy="136525"/>
                </a:xfrm>
                <a:custGeom>
                  <a:avLst/>
                  <a:gdLst>
                    <a:gd name="T0" fmla="*/ 0 w 134"/>
                    <a:gd name="T1" fmla="*/ 2147483646 h 86"/>
                    <a:gd name="T2" fmla="*/ 2147483646 w 134"/>
                    <a:gd name="T3" fmla="*/ 0 h 86"/>
                    <a:gd name="T4" fmla="*/ 2147483646 w 134"/>
                    <a:gd name="T5" fmla="*/ 2147483646 h 86"/>
                    <a:gd name="T6" fmla="*/ 0 w 134"/>
                    <a:gd name="T7" fmla="*/ 2147483646 h 86"/>
                    <a:gd name="T8" fmla="*/ 0 w 134"/>
                    <a:gd name="T9" fmla="*/ 214748364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86">
                      <a:moveTo>
                        <a:pt x="0" y="66"/>
                      </a:moveTo>
                      <a:lnTo>
                        <a:pt x="116" y="0"/>
                      </a:lnTo>
                      <a:lnTo>
                        <a:pt x="134" y="8"/>
                      </a:lnTo>
                      <a:lnTo>
                        <a:pt x="0" y="86"/>
                      </a:lnTo>
                      <a:lnTo>
                        <a:pt x="0" y="66"/>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6" name="Freeform 97">
                  <a:extLst>
                    <a:ext uri="{FF2B5EF4-FFF2-40B4-BE49-F238E27FC236}">
                      <a16:creationId xmlns:a16="http://schemas.microsoft.com/office/drawing/2014/main" id="{473640DD-CAE6-4B6D-A180-6CD27C168622}"/>
                    </a:ext>
                  </a:extLst>
                </p:cNvPr>
                <p:cNvSpPr>
                  <a:spLocks/>
                </p:cNvSpPr>
                <p:nvPr/>
              </p:nvSpPr>
              <p:spPr bwMode="auto">
                <a:xfrm>
                  <a:off x="690563" y="1606550"/>
                  <a:ext cx="255588" cy="160338"/>
                </a:xfrm>
                <a:custGeom>
                  <a:avLst/>
                  <a:gdLst>
                    <a:gd name="T0" fmla="*/ 0 w 161"/>
                    <a:gd name="T1" fmla="*/ 2147483646 h 101"/>
                    <a:gd name="T2" fmla="*/ 2147483646 w 161"/>
                    <a:gd name="T3" fmla="*/ 0 h 101"/>
                    <a:gd name="T4" fmla="*/ 2147483646 w 161"/>
                    <a:gd name="T5" fmla="*/ 2147483646 h 101"/>
                    <a:gd name="T6" fmla="*/ 0 w 161"/>
                    <a:gd name="T7" fmla="*/ 2147483646 h 101"/>
                    <a:gd name="T8" fmla="*/ 0 w 161"/>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01">
                      <a:moveTo>
                        <a:pt x="0" y="82"/>
                      </a:moveTo>
                      <a:lnTo>
                        <a:pt x="142" y="0"/>
                      </a:lnTo>
                      <a:lnTo>
                        <a:pt x="161" y="8"/>
                      </a:lnTo>
                      <a:lnTo>
                        <a:pt x="0" y="101"/>
                      </a:lnTo>
                      <a:lnTo>
                        <a:pt x="0" y="8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7" name="Freeform 98">
                  <a:extLst>
                    <a:ext uri="{FF2B5EF4-FFF2-40B4-BE49-F238E27FC236}">
                      <a16:creationId xmlns:a16="http://schemas.microsoft.com/office/drawing/2014/main" id="{0699D827-9A51-43C9-BDB9-2DF495BE4612}"/>
                    </a:ext>
                  </a:extLst>
                </p:cNvPr>
                <p:cNvSpPr>
                  <a:spLocks/>
                </p:cNvSpPr>
                <p:nvPr/>
              </p:nvSpPr>
              <p:spPr bwMode="auto">
                <a:xfrm>
                  <a:off x="690563" y="1806575"/>
                  <a:ext cx="293688" cy="180975"/>
                </a:xfrm>
                <a:custGeom>
                  <a:avLst/>
                  <a:gdLst>
                    <a:gd name="T0" fmla="*/ 0 w 185"/>
                    <a:gd name="T1" fmla="*/ 2147483646 h 114"/>
                    <a:gd name="T2" fmla="*/ 2147483646 w 185"/>
                    <a:gd name="T3" fmla="*/ 0 h 114"/>
                    <a:gd name="T4" fmla="*/ 2147483646 w 185"/>
                    <a:gd name="T5" fmla="*/ 2147483646 h 114"/>
                    <a:gd name="T6" fmla="*/ 0 w 185"/>
                    <a:gd name="T7" fmla="*/ 2147483646 h 114"/>
                    <a:gd name="T8" fmla="*/ 0 w 185"/>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14">
                      <a:moveTo>
                        <a:pt x="0" y="94"/>
                      </a:moveTo>
                      <a:lnTo>
                        <a:pt x="164" y="0"/>
                      </a:lnTo>
                      <a:lnTo>
                        <a:pt x="185" y="7"/>
                      </a:lnTo>
                      <a:lnTo>
                        <a:pt x="0" y="114"/>
                      </a:lnTo>
                      <a:lnTo>
                        <a:pt x="0" y="9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 name="Freeform 99">
                  <a:extLst>
                    <a:ext uri="{FF2B5EF4-FFF2-40B4-BE49-F238E27FC236}">
                      <a16:creationId xmlns:a16="http://schemas.microsoft.com/office/drawing/2014/main" id="{133B3618-6233-481B-9759-D914D8B5C4FB}"/>
                    </a:ext>
                  </a:extLst>
                </p:cNvPr>
                <p:cNvSpPr>
                  <a:spLocks/>
                </p:cNvSpPr>
                <p:nvPr/>
              </p:nvSpPr>
              <p:spPr bwMode="auto">
                <a:xfrm>
                  <a:off x="371475" y="214313"/>
                  <a:ext cx="330200" cy="1722438"/>
                </a:xfrm>
                <a:custGeom>
                  <a:avLst/>
                  <a:gdLst>
                    <a:gd name="T0" fmla="*/ 2147483646 w 208"/>
                    <a:gd name="T1" fmla="*/ 2147483646 h 1085"/>
                    <a:gd name="T2" fmla="*/ 0 w 208"/>
                    <a:gd name="T3" fmla="*/ 2147483646 h 1085"/>
                    <a:gd name="T4" fmla="*/ 2147483646 w 208"/>
                    <a:gd name="T5" fmla="*/ 0 h 1085"/>
                    <a:gd name="T6" fmla="*/ 2147483646 w 208"/>
                    <a:gd name="T7" fmla="*/ 2147483646 h 1085"/>
                    <a:gd name="T8" fmla="*/ 2147483646 w 208"/>
                    <a:gd name="T9" fmla="*/ 2147483646 h 10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1085">
                      <a:moveTo>
                        <a:pt x="22" y="1072"/>
                      </a:moveTo>
                      <a:lnTo>
                        <a:pt x="0" y="1085"/>
                      </a:lnTo>
                      <a:lnTo>
                        <a:pt x="200" y="0"/>
                      </a:lnTo>
                      <a:lnTo>
                        <a:pt x="208" y="1"/>
                      </a:lnTo>
                      <a:lnTo>
                        <a:pt x="22" y="1072"/>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9" name="Freeform 100">
                  <a:extLst>
                    <a:ext uri="{FF2B5EF4-FFF2-40B4-BE49-F238E27FC236}">
                      <a16:creationId xmlns:a16="http://schemas.microsoft.com/office/drawing/2014/main" id="{22289585-A26E-4CC5-85CB-CB37A0B5AED2}"/>
                    </a:ext>
                  </a:extLst>
                </p:cNvPr>
                <p:cNvSpPr>
                  <a:spLocks/>
                </p:cNvSpPr>
                <p:nvPr/>
              </p:nvSpPr>
              <p:spPr bwMode="auto">
                <a:xfrm>
                  <a:off x="687388" y="214313"/>
                  <a:ext cx="30163" cy="1835150"/>
                </a:xfrm>
                <a:custGeom>
                  <a:avLst/>
                  <a:gdLst>
                    <a:gd name="T0" fmla="*/ 2147483646 w 19"/>
                    <a:gd name="T1" fmla="*/ 2147483646 h 1156"/>
                    <a:gd name="T2" fmla="*/ 0 w 19"/>
                    <a:gd name="T3" fmla="*/ 2147483646 h 1156"/>
                    <a:gd name="T4" fmla="*/ 2147483646 w 19"/>
                    <a:gd name="T5" fmla="*/ 0 h 1156"/>
                    <a:gd name="T6" fmla="*/ 2147483646 w 19"/>
                    <a:gd name="T7" fmla="*/ 0 h 1156"/>
                    <a:gd name="T8" fmla="*/ 2147483646 w 19"/>
                    <a:gd name="T9" fmla="*/ 2147483646 h 1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156">
                      <a:moveTo>
                        <a:pt x="19" y="1144"/>
                      </a:moveTo>
                      <a:lnTo>
                        <a:pt x="0" y="1156"/>
                      </a:lnTo>
                      <a:lnTo>
                        <a:pt x="1" y="0"/>
                      </a:lnTo>
                      <a:lnTo>
                        <a:pt x="9" y="0"/>
                      </a:lnTo>
                      <a:lnTo>
                        <a:pt x="19" y="1144"/>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0" name="Freeform 101">
                  <a:extLst>
                    <a:ext uri="{FF2B5EF4-FFF2-40B4-BE49-F238E27FC236}">
                      <a16:creationId xmlns:a16="http://schemas.microsoft.com/office/drawing/2014/main" id="{3B377CFC-AEFD-4865-8C20-002FB6BBC83B}"/>
                    </a:ext>
                  </a:extLst>
                </p:cNvPr>
                <p:cNvSpPr>
                  <a:spLocks/>
                </p:cNvSpPr>
                <p:nvPr/>
              </p:nvSpPr>
              <p:spPr bwMode="auto">
                <a:xfrm>
                  <a:off x="604838" y="649288"/>
                  <a:ext cx="84138" cy="66675"/>
                </a:xfrm>
                <a:custGeom>
                  <a:avLst/>
                  <a:gdLst>
                    <a:gd name="T0" fmla="*/ 2147483646 w 53"/>
                    <a:gd name="T1" fmla="*/ 2147483646 h 42"/>
                    <a:gd name="T2" fmla="*/ 2147483646 w 53"/>
                    <a:gd name="T3" fmla="*/ 0 h 42"/>
                    <a:gd name="T4" fmla="*/ 0 w 53"/>
                    <a:gd name="T5" fmla="*/ 2147483646 h 42"/>
                    <a:gd name="T6" fmla="*/ 2147483646 w 53"/>
                    <a:gd name="T7" fmla="*/ 2147483646 h 42"/>
                    <a:gd name="T8" fmla="*/ 2147483646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53" y="24"/>
                      </a:moveTo>
                      <a:lnTo>
                        <a:pt x="14" y="0"/>
                      </a:lnTo>
                      <a:lnTo>
                        <a:pt x="0" y="13"/>
                      </a:lnTo>
                      <a:lnTo>
                        <a:pt x="53" y="42"/>
                      </a:lnTo>
                      <a:lnTo>
                        <a:pt x="53" y="2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1" name="Freeform 102">
                  <a:extLst>
                    <a:ext uri="{FF2B5EF4-FFF2-40B4-BE49-F238E27FC236}">
                      <a16:creationId xmlns:a16="http://schemas.microsoft.com/office/drawing/2014/main" id="{19EE4D7D-5BB5-45D4-B023-748B3F9CEF82}"/>
                    </a:ext>
                  </a:extLst>
                </p:cNvPr>
                <p:cNvSpPr>
                  <a:spLocks/>
                </p:cNvSpPr>
                <p:nvPr/>
              </p:nvSpPr>
              <p:spPr bwMode="auto">
                <a:xfrm>
                  <a:off x="560388" y="890588"/>
                  <a:ext cx="127000" cy="87313"/>
                </a:xfrm>
                <a:custGeom>
                  <a:avLst/>
                  <a:gdLst>
                    <a:gd name="T0" fmla="*/ 2147483646 w 80"/>
                    <a:gd name="T1" fmla="*/ 2147483646 h 55"/>
                    <a:gd name="T2" fmla="*/ 2147483646 w 80"/>
                    <a:gd name="T3" fmla="*/ 0 h 55"/>
                    <a:gd name="T4" fmla="*/ 0 w 80"/>
                    <a:gd name="T5" fmla="*/ 2147483646 h 55"/>
                    <a:gd name="T6" fmla="*/ 2147483646 w 80"/>
                    <a:gd name="T7" fmla="*/ 2147483646 h 55"/>
                    <a:gd name="T8" fmla="*/ 2147483646 w 80"/>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5">
                      <a:moveTo>
                        <a:pt x="80" y="37"/>
                      </a:moveTo>
                      <a:lnTo>
                        <a:pt x="16" y="0"/>
                      </a:lnTo>
                      <a:lnTo>
                        <a:pt x="0" y="9"/>
                      </a:lnTo>
                      <a:lnTo>
                        <a:pt x="80" y="55"/>
                      </a:lnTo>
                      <a:lnTo>
                        <a:pt x="80" y="3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2" name="Freeform 103">
                  <a:extLst>
                    <a:ext uri="{FF2B5EF4-FFF2-40B4-BE49-F238E27FC236}">
                      <a16:creationId xmlns:a16="http://schemas.microsoft.com/office/drawing/2014/main" id="{0AB710CD-74F5-400A-B564-499B9C386EE0}"/>
                    </a:ext>
                  </a:extLst>
                </p:cNvPr>
                <p:cNvSpPr>
                  <a:spLocks/>
                </p:cNvSpPr>
                <p:nvPr/>
              </p:nvSpPr>
              <p:spPr bwMode="auto">
                <a:xfrm>
                  <a:off x="517525" y="1128713"/>
                  <a:ext cx="169863" cy="114300"/>
                </a:xfrm>
                <a:custGeom>
                  <a:avLst/>
                  <a:gdLst>
                    <a:gd name="T0" fmla="*/ 2147483646 w 107"/>
                    <a:gd name="T1" fmla="*/ 2147483646 h 72"/>
                    <a:gd name="T2" fmla="*/ 2147483646 w 107"/>
                    <a:gd name="T3" fmla="*/ 0 h 72"/>
                    <a:gd name="T4" fmla="*/ 0 w 107"/>
                    <a:gd name="T5" fmla="*/ 2147483646 h 72"/>
                    <a:gd name="T6" fmla="*/ 2147483646 w 107"/>
                    <a:gd name="T7" fmla="*/ 2147483646 h 72"/>
                    <a:gd name="T8" fmla="*/ 2147483646 w 107"/>
                    <a:gd name="T9" fmla="*/ 2147483646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2">
                      <a:moveTo>
                        <a:pt x="107" y="52"/>
                      </a:moveTo>
                      <a:lnTo>
                        <a:pt x="16" y="0"/>
                      </a:lnTo>
                      <a:lnTo>
                        <a:pt x="0" y="9"/>
                      </a:lnTo>
                      <a:lnTo>
                        <a:pt x="107" y="72"/>
                      </a:lnTo>
                      <a:lnTo>
                        <a:pt x="107" y="5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3" name="Freeform 104">
                  <a:extLst>
                    <a:ext uri="{FF2B5EF4-FFF2-40B4-BE49-F238E27FC236}">
                      <a16:creationId xmlns:a16="http://schemas.microsoft.com/office/drawing/2014/main" id="{3F99E496-2D0C-4FE4-BFAE-4D3697661114}"/>
                    </a:ext>
                  </a:extLst>
                </p:cNvPr>
                <p:cNvSpPr>
                  <a:spLocks/>
                </p:cNvSpPr>
                <p:nvPr/>
              </p:nvSpPr>
              <p:spPr bwMode="auto">
                <a:xfrm>
                  <a:off x="473075" y="1368425"/>
                  <a:ext cx="214313" cy="136525"/>
                </a:xfrm>
                <a:custGeom>
                  <a:avLst/>
                  <a:gdLst>
                    <a:gd name="T0" fmla="*/ 2147483646 w 135"/>
                    <a:gd name="T1" fmla="*/ 2147483646 h 86"/>
                    <a:gd name="T2" fmla="*/ 2147483646 w 135"/>
                    <a:gd name="T3" fmla="*/ 0 h 86"/>
                    <a:gd name="T4" fmla="*/ 0 w 135"/>
                    <a:gd name="T5" fmla="*/ 2147483646 h 86"/>
                    <a:gd name="T6" fmla="*/ 2147483646 w 135"/>
                    <a:gd name="T7" fmla="*/ 2147483646 h 86"/>
                    <a:gd name="T8" fmla="*/ 2147483646 w 135"/>
                    <a:gd name="T9" fmla="*/ 214748364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86">
                      <a:moveTo>
                        <a:pt x="135" y="66"/>
                      </a:moveTo>
                      <a:lnTo>
                        <a:pt x="18" y="0"/>
                      </a:lnTo>
                      <a:lnTo>
                        <a:pt x="0" y="8"/>
                      </a:lnTo>
                      <a:lnTo>
                        <a:pt x="135" y="86"/>
                      </a:lnTo>
                      <a:lnTo>
                        <a:pt x="135" y="66"/>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4" name="Freeform 105">
                  <a:extLst>
                    <a:ext uri="{FF2B5EF4-FFF2-40B4-BE49-F238E27FC236}">
                      <a16:creationId xmlns:a16="http://schemas.microsoft.com/office/drawing/2014/main" id="{E17DFA34-FDB7-4B59-9DC1-8C9AFF10FAC4}"/>
                    </a:ext>
                  </a:extLst>
                </p:cNvPr>
                <p:cNvSpPr>
                  <a:spLocks/>
                </p:cNvSpPr>
                <p:nvPr/>
              </p:nvSpPr>
              <p:spPr bwMode="auto">
                <a:xfrm>
                  <a:off x="428625" y="1606550"/>
                  <a:ext cx="258763" cy="160338"/>
                </a:xfrm>
                <a:custGeom>
                  <a:avLst/>
                  <a:gdLst>
                    <a:gd name="T0" fmla="*/ 2147483646 w 163"/>
                    <a:gd name="T1" fmla="*/ 2147483646 h 101"/>
                    <a:gd name="T2" fmla="*/ 2147483646 w 163"/>
                    <a:gd name="T3" fmla="*/ 0 h 101"/>
                    <a:gd name="T4" fmla="*/ 0 w 163"/>
                    <a:gd name="T5" fmla="*/ 2147483646 h 101"/>
                    <a:gd name="T6" fmla="*/ 2147483646 w 163"/>
                    <a:gd name="T7" fmla="*/ 2147483646 h 101"/>
                    <a:gd name="T8" fmla="*/ 2147483646 w 163"/>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101">
                      <a:moveTo>
                        <a:pt x="163" y="82"/>
                      </a:moveTo>
                      <a:lnTo>
                        <a:pt x="20" y="0"/>
                      </a:lnTo>
                      <a:lnTo>
                        <a:pt x="0" y="8"/>
                      </a:lnTo>
                      <a:lnTo>
                        <a:pt x="163" y="101"/>
                      </a:lnTo>
                      <a:lnTo>
                        <a:pt x="163" y="8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5" name="Freeform 106">
                  <a:extLst>
                    <a:ext uri="{FF2B5EF4-FFF2-40B4-BE49-F238E27FC236}">
                      <a16:creationId xmlns:a16="http://schemas.microsoft.com/office/drawing/2014/main" id="{CA60F90C-714C-4E11-96F6-2A85173711DF}"/>
                    </a:ext>
                  </a:extLst>
                </p:cNvPr>
                <p:cNvSpPr>
                  <a:spLocks/>
                </p:cNvSpPr>
                <p:nvPr/>
              </p:nvSpPr>
              <p:spPr bwMode="auto">
                <a:xfrm>
                  <a:off x="393700" y="1806575"/>
                  <a:ext cx="293688" cy="180975"/>
                </a:xfrm>
                <a:custGeom>
                  <a:avLst/>
                  <a:gdLst>
                    <a:gd name="T0" fmla="*/ 2147483646 w 185"/>
                    <a:gd name="T1" fmla="*/ 2147483646 h 114"/>
                    <a:gd name="T2" fmla="*/ 2147483646 w 185"/>
                    <a:gd name="T3" fmla="*/ 0 h 114"/>
                    <a:gd name="T4" fmla="*/ 0 w 185"/>
                    <a:gd name="T5" fmla="*/ 2147483646 h 114"/>
                    <a:gd name="T6" fmla="*/ 2147483646 w 185"/>
                    <a:gd name="T7" fmla="*/ 2147483646 h 114"/>
                    <a:gd name="T8" fmla="*/ 2147483646 w 185"/>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14">
                      <a:moveTo>
                        <a:pt x="185" y="94"/>
                      </a:moveTo>
                      <a:lnTo>
                        <a:pt x="21" y="0"/>
                      </a:lnTo>
                      <a:lnTo>
                        <a:pt x="0" y="7"/>
                      </a:lnTo>
                      <a:lnTo>
                        <a:pt x="185" y="114"/>
                      </a:lnTo>
                      <a:lnTo>
                        <a:pt x="185" y="9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6" name="Freeform 107">
                  <a:extLst>
                    <a:ext uri="{FF2B5EF4-FFF2-40B4-BE49-F238E27FC236}">
                      <a16:creationId xmlns:a16="http://schemas.microsoft.com/office/drawing/2014/main" id="{53261D25-1443-4B2A-95A4-848AACCE75A6}"/>
                    </a:ext>
                  </a:extLst>
                </p:cNvPr>
                <p:cNvSpPr>
                  <a:spLocks/>
                </p:cNvSpPr>
                <p:nvPr/>
              </p:nvSpPr>
              <p:spPr bwMode="auto">
                <a:xfrm>
                  <a:off x="654050" y="214313"/>
                  <a:ext cx="34925" cy="1835150"/>
                </a:xfrm>
                <a:custGeom>
                  <a:avLst/>
                  <a:gdLst>
                    <a:gd name="T0" fmla="*/ 2147483646 w 22"/>
                    <a:gd name="T1" fmla="*/ 2147483646 h 1156"/>
                    <a:gd name="T2" fmla="*/ 0 w 22"/>
                    <a:gd name="T3" fmla="*/ 2147483646 h 1156"/>
                    <a:gd name="T4" fmla="*/ 2147483646 w 22"/>
                    <a:gd name="T5" fmla="*/ 0 h 1156"/>
                    <a:gd name="T6" fmla="*/ 2147483646 w 22"/>
                    <a:gd name="T7" fmla="*/ 0 h 1156"/>
                    <a:gd name="T8" fmla="*/ 2147483646 w 22"/>
                    <a:gd name="T9" fmla="*/ 2147483646 h 1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156">
                      <a:moveTo>
                        <a:pt x="21" y="1156"/>
                      </a:moveTo>
                      <a:lnTo>
                        <a:pt x="0" y="1144"/>
                      </a:lnTo>
                      <a:lnTo>
                        <a:pt x="14" y="0"/>
                      </a:lnTo>
                      <a:lnTo>
                        <a:pt x="22" y="0"/>
                      </a:lnTo>
                      <a:lnTo>
                        <a:pt x="21" y="115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7" name="Freeform 108">
                  <a:extLst>
                    <a:ext uri="{FF2B5EF4-FFF2-40B4-BE49-F238E27FC236}">
                      <a16:creationId xmlns:a16="http://schemas.microsoft.com/office/drawing/2014/main" id="{2A973A47-B7D0-4329-9F36-2812E7DD8973}"/>
                    </a:ext>
                  </a:extLst>
                </p:cNvPr>
                <p:cNvSpPr>
                  <a:spLocks/>
                </p:cNvSpPr>
                <p:nvPr/>
              </p:nvSpPr>
              <p:spPr bwMode="auto">
                <a:xfrm>
                  <a:off x="342900" y="211138"/>
                  <a:ext cx="346075" cy="1727200"/>
                </a:xfrm>
                <a:custGeom>
                  <a:avLst/>
                  <a:gdLst>
                    <a:gd name="T0" fmla="*/ 2147483646 w 218"/>
                    <a:gd name="T1" fmla="*/ 2147483646 h 1088"/>
                    <a:gd name="T2" fmla="*/ 0 w 218"/>
                    <a:gd name="T3" fmla="*/ 2147483646 h 1088"/>
                    <a:gd name="T4" fmla="*/ 2147483646 w 218"/>
                    <a:gd name="T5" fmla="*/ 0 h 1088"/>
                    <a:gd name="T6" fmla="*/ 2147483646 w 218"/>
                    <a:gd name="T7" fmla="*/ 2147483646 h 1088"/>
                    <a:gd name="T8" fmla="*/ 2147483646 w 218"/>
                    <a:gd name="T9" fmla="*/ 2147483646 h 10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1088">
                      <a:moveTo>
                        <a:pt x="18" y="1088"/>
                      </a:moveTo>
                      <a:lnTo>
                        <a:pt x="0" y="1077"/>
                      </a:lnTo>
                      <a:lnTo>
                        <a:pt x="210" y="0"/>
                      </a:lnTo>
                      <a:lnTo>
                        <a:pt x="218" y="2"/>
                      </a:lnTo>
                      <a:lnTo>
                        <a:pt x="18" y="108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8" name="Freeform 109">
                  <a:extLst>
                    <a:ext uri="{FF2B5EF4-FFF2-40B4-BE49-F238E27FC236}">
                      <a16:creationId xmlns:a16="http://schemas.microsoft.com/office/drawing/2014/main" id="{A929D28A-16D8-495E-A584-AD836AA60A8D}"/>
                    </a:ext>
                  </a:extLst>
                </p:cNvPr>
                <p:cNvSpPr>
                  <a:spLocks/>
                </p:cNvSpPr>
                <p:nvPr/>
              </p:nvSpPr>
              <p:spPr bwMode="auto">
                <a:xfrm>
                  <a:off x="688975" y="211138"/>
                  <a:ext cx="346075" cy="1727200"/>
                </a:xfrm>
                <a:custGeom>
                  <a:avLst/>
                  <a:gdLst>
                    <a:gd name="T0" fmla="*/ 2147483646 w 218"/>
                    <a:gd name="T1" fmla="*/ 2147483646 h 1088"/>
                    <a:gd name="T2" fmla="*/ 2147483646 w 218"/>
                    <a:gd name="T3" fmla="*/ 2147483646 h 1088"/>
                    <a:gd name="T4" fmla="*/ 2147483646 w 218"/>
                    <a:gd name="T5" fmla="*/ 0 h 1088"/>
                    <a:gd name="T6" fmla="*/ 0 w 218"/>
                    <a:gd name="T7" fmla="*/ 2147483646 h 1088"/>
                    <a:gd name="T8" fmla="*/ 2147483646 w 218"/>
                    <a:gd name="T9" fmla="*/ 2147483646 h 10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1088">
                      <a:moveTo>
                        <a:pt x="200" y="1088"/>
                      </a:moveTo>
                      <a:lnTo>
                        <a:pt x="218" y="1077"/>
                      </a:lnTo>
                      <a:lnTo>
                        <a:pt x="8" y="0"/>
                      </a:lnTo>
                      <a:lnTo>
                        <a:pt x="0" y="2"/>
                      </a:lnTo>
                      <a:lnTo>
                        <a:pt x="200" y="108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 name="Freeform 110">
                  <a:extLst>
                    <a:ext uri="{FF2B5EF4-FFF2-40B4-BE49-F238E27FC236}">
                      <a16:creationId xmlns:a16="http://schemas.microsoft.com/office/drawing/2014/main" id="{4FD494E9-7E3B-4250-8E9F-27A7BFC155B2}"/>
                    </a:ext>
                  </a:extLst>
                </p:cNvPr>
                <p:cNvSpPr>
                  <a:spLocks/>
                </p:cNvSpPr>
                <p:nvPr/>
              </p:nvSpPr>
              <p:spPr bwMode="auto">
                <a:xfrm>
                  <a:off x="415925" y="1617663"/>
                  <a:ext cx="260350" cy="165100"/>
                </a:xfrm>
                <a:custGeom>
                  <a:avLst/>
                  <a:gdLst>
                    <a:gd name="T0" fmla="*/ 2147483646 w 164"/>
                    <a:gd name="T1" fmla="*/ 2147483646 h 104"/>
                    <a:gd name="T2" fmla="*/ 0 w 164"/>
                    <a:gd name="T3" fmla="*/ 2147483646 h 104"/>
                    <a:gd name="T4" fmla="*/ 2147483646 w 164"/>
                    <a:gd name="T5" fmla="*/ 0 h 104"/>
                    <a:gd name="T6" fmla="*/ 2147483646 w 164"/>
                    <a:gd name="T7" fmla="*/ 2147483646 h 104"/>
                    <a:gd name="T8" fmla="*/ 2147483646 w 164"/>
                    <a:gd name="T9" fmla="*/ 2147483646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04">
                      <a:moveTo>
                        <a:pt x="155" y="104"/>
                      </a:moveTo>
                      <a:lnTo>
                        <a:pt x="0" y="15"/>
                      </a:lnTo>
                      <a:lnTo>
                        <a:pt x="8" y="0"/>
                      </a:lnTo>
                      <a:lnTo>
                        <a:pt x="164" y="90"/>
                      </a:lnTo>
                      <a:lnTo>
                        <a:pt x="155" y="104"/>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 name="Freeform 111">
                  <a:extLst>
                    <a:ext uri="{FF2B5EF4-FFF2-40B4-BE49-F238E27FC236}">
                      <a16:creationId xmlns:a16="http://schemas.microsoft.com/office/drawing/2014/main" id="{DF273080-4462-447F-9D13-4250A070DA85}"/>
                    </a:ext>
                  </a:extLst>
                </p:cNvPr>
                <p:cNvSpPr>
                  <a:spLocks/>
                </p:cNvSpPr>
                <p:nvPr/>
              </p:nvSpPr>
              <p:spPr bwMode="auto">
                <a:xfrm>
                  <a:off x="700088" y="1609725"/>
                  <a:ext cx="260350" cy="174625"/>
                </a:xfrm>
                <a:custGeom>
                  <a:avLst/>
                  <a:gdLst>
                    <a:gd name="T0" fmla="*/ 2147483646 w 164"/>
                    <a:gd name="T1" fmla="*/ 2147483646 h 110"/>
                    <a:gd name="T2" fmla="*/ 2147483646 w 164"/>
                    <a:gd name="T3" fmla="*/ 2147483646 h 110"/>
                    <a:gd name="T4" fmla="*/ 2147483646 w 164"/>
                    <a:gd name="T5" fmla="*/ 0 h 110"/>
                    <a:gd name="T6" fmla="*/ 0 w 164"/>
                    <a:gd name="T7" fmla="*/ 2147483646 h 110"/>
                    <a:gd name="T8" fmla="*/ 2147483646 w 164"/>
                    <a:gd name="T9" fmla="*/ 214748364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10">
                      <a:moveTo>
                        <a:pt x="8" y="110"/>
                      </a:moveTo>
                      <a:lnTo>
                        <a:pt x="162" y="20"/>
                      </a:lnTo>
                      <a:lnTo>
                        <a:pt x="164" y="0"/>
                      </a:lnTo>
                      <a:lnTo>
                        <a:pt x="0" y="95"/>
                      </a:lnTo>
                      <a:lnTo>
                        <a:pt x="8" y="11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 name="Freeform 112">
                  <a:extLst>
                    <a:ext uri="{FF2B5EF4-FFF2-40B4-BE49-F238E27FC236}">
                      <a16:creationId xmlns:a16="http://schemas.microsoft.com/office/drawing/2014/main" id="{C4EB8A7A-AF56-4D40-9344-D7B2CD242A71}"/>
                    </a:ext>
                  </a:extLst>
                </p:cNvPr>
                <p:cNvSpPr>
                  <a:spLocks/>
                </p:cNvSpPr>
                <p:nvPr/>
              </p:nvSpPr>
              <p:spPr bwMode="auto">
                <a:xfrm>
                  <a:off x="360363" y="1806575"/>
                  <a:ext cx="315913" cy="195263"/>
                </a:xfrm>
                <a:custGeom>
                  <a:avLst/>
                  <a:gdLst>
                    <a:gd name="T0" fmla="*/ 2147483646 w 199"/>
                    <a:gd name="T1" fmla="*/ 2147483646 h 123"/>
                    <a:gd name="T2" fmla="*/ 0 w 199"/>
                    <a:gd name="T3" fmla="*/ 2147483646 h 123"/>
                    <a:gd name="T4" fmla="*/ 2147483646 w 199"/>
                    <a:gd name="T5" fmla="*/ 0 h 123"/>
                    <a:gd name="T6" fmla="*/ 2147483646 w 199"/>
                    <a:gd name="T7" fmla="*/ 2147483646 h 123"/>
                    <a:gd name="T8" fmla="*/ 2147483646 w 199"/>
                    <a:gd name="T9" fmla="*/ 2147483646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123">
                      <a:moveTo>
                        <a:pt x="190" y="123"/>
                      </a:moveTo>
                      <a:lnTo>
                        <a:pt x="0" y="14"/>
                      </a:lnTo>
                      <a:lnTo>
                        <a:pt x="9" y="0"/>
                      </a:lnTo>
                      <a:lnTo>
                        <a:pt x="199" y="110"/>
                      </a:lnTo>
                      <a:lnTo>
                        <a:pt x="190" y="123"/>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 name="Freeform 113">
                  <a:extLst>
                    <a:ext uri="{FF2B5EF4-FFF2-40B4-BE49-F238E27FC236}">
                      <a16:creationId xmlns:a16="http://schemas.microsoft.com/office/drawing/2014/main" id="{470A52E5-6129-48B9-97E2-1B7B9DB4A919}"/>
                    </a:ext>
                  </a:extLst>
                </p:cNvPr>
                <p:cNvSpPr>
                  <a:spLocks/>
                </p:cNvSpPr>
                <p:nvPr/>
              </p:nvSpPr>
              <p:spPr bwMode="auto">
                <a:xfrm>
                  <a:off x="700088" y="1812925"/>
                  <a:ext cx="306388" cy="192088"/>
                </a:xfrm>
                <a:custGeom>
                  <a:avLst/>
                  <a:gdLst>
                    <a:gd name="T0" fmla="*/ 2147483646 w 193"/>
                    <a:gd name="T1" fmla="*/ 2147483646 h 121"/>
                    <a:gd name="T2" fmla="*/ 2147483646 w 193"/>
                    <a:gd name="T3" fmla="*/ 2147483646 h 121"/>
                    <a:gd name="T4" fmla="*/ 2147483646 w 193"/>
                    <a:gd name="T5" fmla="*/ 0 h 121"/>
                    <a:gd name="T6" fmla="*/ 0 w 193"/>
                    <a:gd name="T7" fmla="*/ 2147483646 h 121"/>
                    <a:gd name="T8" fmla="*/ 2147483646 w 19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 h="121">
                      <a:moveTo>
                        <a:pt x="8" y="121"/>
                      </a:moveTo>
                      <a:lnTo>
                        <a:pt x="193" y="14"/>
                      </a:lnTo>
                      <a:lnTo>
                        <a:pt x="184" y="0"/>
                      </a:lnTo>
                      <a:lnTo>
                        <a:pt x="0" y="107"/>
                      </a:lnTo>
                      <a:lnTo>
                        <a:pt x="8" y="12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 name="Freeform 114">
                  <a:extLst>
                    <a:ext uri="{FF2B5EF4-FFF2-40B4-BE49-F238E27FC236}">
                      <a16:creationId xmlns:a16="http://schemas.microsoft.com/office/drawing/2014/main" id="{7B1FED0F-D284-40B3-A201-2B324B032ADB}"/>
                    </a:ext>
                  </a:extLst>
                </p:cNvPr>
                <p:cNvSpPr>
                  <a:spLocks/>
                </p:cNvSpPr>
                <p:nvPr/>
              </p:nvSpPr>
              <p:spPr bwMode="auto">
                <a:xfrm>
                  <a:off x="450850" y="1376363"/>
                  <a:ext cx="225425" cy="144463"/>
                </a:xfrm>
                <a:custGeom>
                  <a:avLst/>
                  <a:gdLst>
                    <a:gd name="T0" fmla="*/ 2147483646 w 142"/>
                    <a:gd name="T1" fmla="*/ 2147483646 h 91"/>
                    <a:gd name="T2" fmla="*/ 0 w 142"/>
                    <a:gd name="T3" fmla="*/ 2147483646 h 91"/>
                    <a:gd name="T4" fmla="*/ 2147483646 w 142"/>
                    <a:gd name="T5" fmla="*/ 0 h 91"/>
                    <a:gd name="T6" fmla="*/ 2147483646 w 142"/>
                    <a:gd name="T7" fmla="*/ 2147483646 h 91"/>
                    <a:gd name="T8" fmla="*/ 2147483646 w 142"/>
                    <a:gd name="T9" fmla="*/ 2147483646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91">
                      <a:moveTo>
                        <a:pt x="133" y="91"/>
                      </a:moveTo>
                      <a:lnTo>
                        <a:pt x="0" y="14"/>
                      </a:lnTo>
                      <a:lnTo>
                        <a:pt x="8" y="0"/>
                      </a:lnTo>
                      <a:lnTo>
                        <a:pt x="142" y="77"/>
                      </a:lnTo>
                      <a:lnTo>
                        <a:pt x="133" y="91"/>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 name="Freeform 115">
                  <a:extLst>
                    <a:ext uri="{FF2B5EF4-FFF2-40B4-BE49-F238E27FC236}">
                      <a16:creationId xmlns:a16="http://schemas.microsoft.com/office/drawing/2014/main" id="{ABA480A0-8B3D-45F0-A643-25E6437DE4AB}"/>
                    </a:ext>
                  </a:extLst>
                </p:cNvPr>
                <p:cNvSpPr>
                  <a:spLocks/>
                </p:cNvSpPr>
                <p:nvPr/>
              </p:nvSpPr>
              <p:spPr bwMode="auto">
                <a:xfrm>
                  <a:off x="700088" y="1370013"/>
                  <a:ext cx="227013" cy="150813"/>
                </a:xfrm>
                <a:custGeom>
                  <a:avLst/>
                  <a:gdLst>
                    <a:gd name="T0" fmla="*/ 2147483646 w 143"/>
                    <a:gd name="T1" fmla="*/ 2147483646 h 95"/>
                    <a:gd name="T2" fmla="*/ 2147483646 w 143"/>
                    <a:gd name="T3" fmla="*/ 2147483646 h 95"/>
                    <a:gd name="T4" fmla="*/ 2147483646 w 143"/>
                    <a:gd name="T5" fmla="*/ 0 h 95"/>
                    <a:gd name="T6" fmla="*/ 0 w 143"/>
                    <a:gd name="T7" fmla="*/ 2147483646 h 95"/>
                    <a:gd name="T8" fmla="*/ 2147483646 w 143"/>
                    <a:gd name="T9" fmla="*/ 2147483646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95">
                      <a:moveTo>
                        <a:pt x="8" y="95"/>
                      </a:moveTo>
                      <a:lnTo>
                        <a:pt x="143" y="17"/>
                      </a:lnTo>
                      <a:lnTo>
                        <a:pt x="139" y="0"/>
                      </a:lnTo>
                      <a:lnTo>
                        <a:pt x="0" y="81"/>
                      </a:lnTo>
                      <a:lnTo>
                        <a:pt x="8" y="95"/>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 name="Freeform 116">
                  <a:extLst>
                    <a:ext uri="{FF2B5EF4-FFF2-40B4-BE49-F238E27FC236}">
                      <a16:creationId xmlns:a16="http://schemas.microsoft.com/office/drawing/2014/main" id="{0AE59452-E152-4AA1-8B9A-C457D92A1BD2}"/>
                    </a:ext>
                  </a:extLst>
                </p:cNvPr>
                <p:cNvSpPr>
                  <a:spLocks/>
                </p:cNvSpPr>
                <p:nvPr/>
              </p:nvSpPr>
              <p:spPr bwMode="auto">
                <a:xfrm>
                  <a:off x="492125" y="1136650"/>
                  <a:ext cx="187325" cy="123825"/>
                </a:xfrm>
                <a:custGeom>
                  <a:avLst/>
                  <a:gdLst>
                    <a:gd name="T0" fmla="*/ 2147483646 w 118"/>
                    <a:gd name="T1" fmla="*/ 2147483646 h 78"/>
                    <a:gd name="T2" fmla="*/ 0 w 118"/>
                    <a:gd name="T3" fmla="*/ 2147483646 h 78"/>
                    <a:gd name="T4" fmla="*/ 2147483646 w 118"/>
                    <a:gd name="T5" fmla="*/ 0 h 78"/>
                    <a:gd name="T6" fmla="*/ 2147483646 w 118"/>
                    <a:gd name="T7" fmla="*/ 2147483646 h 78"/>
                    <a:gd name="T8" fmla="*/ 2147483646 w 118"/>
                    <a:gd name="T9" fmla="*/ 2147483646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78">
                      <a:moveTo>
                        <a:pt x="110" y="78"/>
                      </a:moveTo>
                      <a:lnTo>
                        <a:pt x="0" y="15"/>
                      </a:lnTo>
                      <a:lnTo>
                        <a:pt x="9" y="0"/>
                      </a:lnTo>
                      <a:lnTo>
                        <a:pt x="118" y="64"/>
                      </a:lnTo>
                      <a:lnTo>
                        <a:pt x="110" y="7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 name="Freeform 117">
                  <a:extLst>
                    <a:ext uri="{FF2B5EF4-FFF2-40B4-BE49-F238E27FC236}">
                      <a16:creationId xmlns:a16="http://schemas.microsoft.com/office/drawing/2014/main" id="{4B435091-AB52-48CB-94D3-1BC1E98D1320}"/>
                    </a:ext>
                  </a:extLst>
                </p:cNvPr>
                <p:cNvSpPr>
                  <a:spLocks/>
                </p:cNvSpPr>
                <p:nvPr/>
              </p:nvSpPr>
              <p:spPr bwMode="auto">
                <a:xfrm>
                  <a:off x="688975" y="1136650"/>
                  <a:ext cx="195263" cy="128588"/>
                </a:xfrm>
                <a:custGeom>
                  <a:avLst/>
                  <a:gdLst>
                    <a:gd name="T0" fmla="*/ 2147483646 w 123"/>
                    <a:gd name="T1" fmla="*/ 2147483646 h 81"/>
                    <a:gd name="T2" fmla="*/ 2147483646 w 123"/>
                    <a:gd name="T3" fmla="*/ 2147483646 h 81"/>
                    <a:gd name="T4" fmla="*/ 2147483646 w 123"/>
                    <a:gd name="T5" fmla="*/ 0 h 81"/>
                    <a:gd name="T6" fmla="*/ 0 w 123"/>
                    <a:gd name="T7" fmla="*/ 2147483646 h 81"/>
                    <a:gd name="T8" fmla="*/ 2147483646 w 123"/>
                    <a:gd name="T9" fmla="*/ 2147483646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81">
                      <a:moveTo>
                        <a:pt x="8" y="81"/>
                      </a:moveTo>
                      <a:lnTo>
                        <a:pt x="123" y="15"/>
                      </a:lnTo>
                      <a:lnTo>
                        <a:pt x="115" y="0"/>
                      </a:lnTo>
                      <a:lnTo>
                        <a:pt x="0" y="67"/>
                      </a:lnTo>
                      <a:lnTo>
                        <a:pt x="8" y="8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 name="Freeform 118">
                  <a:extLst>
                    <a:ext uri="{FF2B5EF4-FFF2-40B4-BE49-F238E27FC236}">
                      <a16:creationId xmlns:a16="http://schemas.microsoft.com/office/drawing/2014/main" id="{15FE80FA-9834-4FD5-B7F2-BA2961FCAEEB}"/>
                    </a:ext>
                  </a:extLst>
                </p:cNvPr>
                <p:cNvSpPr>
                  <a:spLocks/>
                </p:cNvSpPr>
                <p:nvPr/>
              </p:nvSpPr>
              <p:spPr bwMode="auto">
                <a:xfrm>
                  <a:off x="541338" y="901700"/>
                  <a:ext cx="142875" cy="98425"/>
                </a:xfrm>
                <a:custGeom>
                  <a:avLst/>
                  <a:gdLst>
                    <a:gd name="T0" fmla="*/ 2147483646 w 90"/>
                    <a:gd name="T1" fmla="*/ 2147483646 h 62"/>
                    <a:gd name="T2" fmla="*/ 0 w 90"/>
                    <a:gd name="T3" fmla="*/ 2147483646 h 62"/>
                    <a:gd name="T4" fmla="*/ 2147483646 w 90"/>
                    <a:gd name="T5" fmla="*/ 0 h 62"/>
                    <a:gd name="T6" fmla="*/ 2147483646 w 90"/>
                    <a:gd name="T7" fmla="*/ 2147483646 h 62"/>
                    <a:gd name="T8" fmla="*/ 2147483646 w 90"/>
                    <a:gd name="T9" fmla="*/ 2147483646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62">
                      <a:moveTo>
                        <a:pt x="82" y="62"/>
                      </a:moveTo>
                      <a:lnTo>
                        <a:pt x="0" y="15"/>
                      </a:lnTo>
                      <a:lnTo>
                        <a:pt x="8" y="0"/>
                      </a:lnTo>
                      <a:lnTo>
                        <a:pt x="90" y="48"/>
                      </a:lnTo>
                      <a:lnTo>
                        <a:pt x="82" y="62"/>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 name="Freeform 119">
                  <a:extLst>
                    <a:ext uri="{FF2B5EF4-FFF2-40B4-BE49-F238E27FC236}">
                      <a16:creationId xmlns:a16="http://schemas.microsoft.com/office/drawing/2014/main" id="{EFB08FBE-5A96-4FE5-8FB6-0BC1FBBFE3CB}"/>
                    </a:ext>
                  </a:extLst>
                </p:cNvPr>
                <p:cNvSpPr>
                  <a:spLocks/>
                </p:cNvSpPr>
                <p:nvPr/>
              </p:nvSpPr>
              <p:spPr bwMode="auto">
                <a:xfrm>
                  <a:off x="690563" y="903288"/>
                  <a:ext cx="146050" cy="96838"/>
                </a:xfrm>
                <a:custGeom>
                  <a:avLst/>
                  <a:gdLst>
                    <a:gd name="T0" fmla="*/ 2147483646 w 92"/>
                    <a:gd name="T1" fmla="*/ 2147483646 h 61"/>
                    <a:gd name="T2" fmla="*/ 2147483646 w 92"/>
                    <a:gd name="T3" fmla="*/ 2147483646 h 61"/>
                    <a:gd name="T4" fmla="*/ 2147483646 w 92"/>
                    <a:gd name="T5" fmla="*/ 0 h 61"/>
                    <a:gd name="T6" fmla="*/ 0 w 92"/>
                    <a:gd name="T7" fmla="*/ 2147483646 h 61"/>
                    <a:gd name="T8" fmla="*/ 2147483646 w 92"/>
                    <a:gd name="T9" fmla="*/ 2147483646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61">
                      <a:moveTo>
                        <a:pt x="9" y="61"/>
                      </a:moveTo>
                      <a:lnTo>
                        <a:pt x="92" y="14"/>
                      </a:lnTo>
                      <a:lnTo>
                        <a:pt x="84" y="0"/>
                      </a:lnTo>
                      <a:lnTo>
                        <a:pt x="0" y="47"/>
                      </a:lnTo>
                      <a:lnTo>
                        <a:pt x="9" y="6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 name="Freeform 120">
                  <a:extLst>
                    <a:ext uri="{FF2B5EF4-FFF2-40B4-BE49-F238E27FC236}">
                      <a16:creationId xmlns:a16="http://schemas.microsoft.com/office/drawing/2014/main" id="{1C42DF61-B1BF-4AB3-AEF3-98A23C64A3B8}"/>
                    </a:ext>
                  </a:extLst>
                </p:cNvPr>
                <p:cNvSpPr>
                  <a:spLocks/>
                </p:cNvSpPr>
                <p:nvPr/>
              </p:nvSpPr>
              <p:spPr bwMode="auto">
                <a:xfrm>
                  <a:off x="592138" y="666750"/>
                  <a:ext cx="95250" cy="73025"/>
                </a:xfrm>
                <a:custGeom>
                  <a:avLst/>
                  <a:gdLst>
                    <a:gd name="T0" fmla="*/ 2147483646 w 60"/>
                    <a:gd name="T1" fmla="*/ 2147483646 h 46"/>
                    <a:gd name="T2" fmla="*/ 0 w 60"/>
                    <a:gd name="T3" fmla="*/ 2147483646 h 46"/>
                    <a:gd name="T4" fmla="*/ 2147483646 w 60"/>
                    <a:gd name="T5" fmla="*/ 0 h 46"/>
                    <a:gd name="T6" fmla="*/ 2147483646 w 60"/>
                    <a:gd name="T7" fmla="*/ 2147483646 h 46"/>
                    <a:gd name="T8" fmla="*/ 2147483646 w 60"/>
                    <a:gd name="T9" fmla="*/ 214748364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6">
                      <a:moveTo>
                        <a:pt x="51" y="46"/>
                      </a:moveTo>
                      <a:lnTo>
                        <a:pt x="0" y="16"/>
                      </a:lnTo>
                      <a:lnTo>
                        <a:pt x="8" y="0"/>
                      </a:lnTo>
                      <a:lnTo>
                        <a:pt x="60" y="31"/>
                      </a:lnTo>
                      <a:lnTo>
                        <a:pt x="51" y="4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 name="Freeform 121">
                  <a:extLst>
                    <a:ext uri="{FF2B5EF4-FFF2-40B4-BE49-F238E27FC236}">
                      <a16:creationId xmlns:a16="http://schemas.microsoft.com/office/drawing/2014/main" id="{3BF939EE-1F71-4C1D-BD14-7104147CEDC0}"/>
                    </a:ext>
                  </a:extLst>
                </p:cNvPr>
                <p:cNvSpPr>
                  <a:spLocks/>
                </p:cNvSpPr>
                <p:nvPr/>
              </p:nvSpPr>
              <p:spPr bwMode="auto">
                <a:xfrm>
                  <a:off x="688975" y="663575"/>
                  <a:ext cx="103188" cy="76200"/>
                </a:xfrm>
                <a:custGeom>
                  <a:avLst/>
                  <a:gdLst>
                    <a:gd name="T0" fmla="*/ 2147483646 w 65"/>
                    <a:gd name="T1" fmla="*/ 2147483646 h 48"/>
                    <a:gd name="T2" fmla="*/ 2147483646 w 65"/>
                    <a:gd name="T3" fmla="*/ 2147483646 h 48"/>
                    <a:gd name="T4" fmla="*/ 2147483646 w 65"/>
                    <a:gd name="T5" fmla="*/ 0 h 48"/>
                    <a:gd name="T6" fmla="*/ 0 w 65"/>
                    <a:gd name="T7" fmla="*/ 2147483646 h 48"/>
                    <a:gd name="T8" fmla="*/ 2147483646 w 65"/>
                    <a:gd name="T9" fmla="*/ 214748364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8">
                      <a:moveTo>
                        <a:pt x="8" y="48"/>
                      </a:moveTo>
                      <a:lnTo>
                        <a:pt x="65" y="15"/>
                      </a:lnTo>
                      <a:lnTo>
                        <a:pt x="57" y="0"/>
                      </a:lnTo>
                      <a:lnTo>
                        <a:pt x="0" y="33"/>
                      </a:lnTo>
                      <a:lnTo>
                        <a:pt x="8" y="4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 name="Freeform 122">
                  <a:extLst>
                    <a:ext uri="{FF2B5EF4-FFF2-40B4-BE49-F238E27FC236}">
                      <a16:creationId xmlns:a16="http://schemas.microsoft.com/office/drawing/2014/main" id="{14BB4241-87DC-4C04-926C-1FD884ABF76D}"/>
                    </a:ext>
                  </a:extLst>
                </p:cNvPr>
                <p:cNvSpPr>
                  <a:spLocks/>
                </p:cNvSpPr>
                <p:nvPr/>
              </p:nvSpPr>
              <p:spPr bwMode="auto">
                <a:xfrm>
                  <a:off x="728663" y="688975"/>
                  <a:ext cx="149225" cy="49213"/>
                </a:xfrm>
                <a:custGeom>
                  <a:avLst/>
                  <a:gdLst>
                    <a:gd name="T0" fmla="*/ 2147483646 w 94"/>
                    <a:gd name="T1" fmla="*/ 0 h 31"/>
                    <a:gd name="T2" fmla="*/ 2147483646 w 94"/>
                    <a:gd name="T3" fmla="*/ 0 h 31"/>
                    <a:gd name="T4" fmla="*/ 2147483646 w 94"/>
                    <a:gd name="T5" fmla="*/ 0 h 31"/>
                    <a:gd name="T6" fmla="*/ 2147483646 w 94"/>
                    <a:gd name="T7" fmla="*/ 0 h 31"/>
                    <a:gd name="T8" fmla="*/ 2147483646 w 94"/>
                    <a:gd name="T9" fmla="*/ 0 h 31"/>
                    <a:gd name="T10" fmla="*/ 2147483646 w 94"/>
                    <a:gd name="T11" fmla="*/ 0 h 31"/>
                    <a:gd name="T12" fmla="*/ 2147483646 w 94"/>
                    <a:gd name="T13" fmla="*/ 0 h 31"/>
                    <a:gd name="T14" fmla="*/ 2147483646 w 94"/>
                    <a:gd name="T15" fmla="*/ 2147483646 h 31"/>
                    <a:gd name="T16" fmla="*/ 2147483646 w 94"/>
                    <a:gd name="T17" fmla="*/ 2147483646 h 31"/>
                    <a:gd name="T18" fmla="*/ 2147483646 w 94"/>
                    <a:gd name="T19" fmla="*/ 2147483646 h 31"/>
                    <a:gd name="T20" fmla="*/ 0 w 94"/>
                    <a:gd name="T21" fmla="*/ 2147483646 h 31"/>
                    <a:gd name="T22" fmla="*/ 0 w 94"/>
                    <a:gd name="T23" fmla="*/ 2147483646 h 31"/>
                    <a:gd name="T24" fmla="*/ 2147483646 w 94"/>
                    <a:gd name="T25" fmla="*/ 2147483646 h 31"/>
                    <a:gd name="T26" fmla="*/ 2147483646 w 94"/>
                    <a:gd name="T27" fmla="*/ 2147483646 h 31"/>
                    <a:gd name="T28" fmla="*/ 2147483646 w 94"/>
                    <a:gd name="T29" fmla="*/ 2147483646 h 31"/>
                    <a:gd name="T30" fmla="*/ 2147483646 w 94"/>
                    <a:gd name="T31" fmla="*/ 2147483646 h 31"/>
                    <a:gd name="T32" fmla="*/ 2147483646 w 94"/>
                    <a:gd name="T33" fmla="*/ 2147483646 h 31"/>
                    <a:gd name="T34" fmla="*/ 2147483646 w 94"/>
                    <a:gd name="T35" fmla="*/ 2147483646 h 31"/>
                    <a:gd name="T36" fmla="*/ 2147483646 w 94"/>
                    <a:gd name="T37" fmla="*/ 2147483646 h 31"/>
                    <a:gd name="T38" fmla="*/ 2147483646 w 94"/>
                    <a:gd name="T39" fmla="*/ 2147483646 h 31"/>
                    <a:gd name="T40" fmla="*/ 2147483646 w 94"/>
                    <a:gd name="T41" fmla="*/ 2147483646 h 31"/>
                    <a:gd name="T42" fmla="*/ 2147483646 w 94"/>
                    <a:gd name="T43" fmla="*/ 0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4" h="31">
                      <a:moveTo>
                        <a:pt x="8" y="0"/>
                      </a:moveTo>
                      <a:lnTo>
                        <a:pt x="8" y="0"/>
                      </a:lnTo>
                      <a:lnTo>
                        <a:pt x="7" y="0"/>
                      </a:lnTo>
                      <a:lnTo>
                        <a:pt x="6" y="0"/>
                      </a:lnTo>
                      <a:lnTo>
                        <a:pt x="3" y="3"/>
                      </a:lnTo>
                      <a:lnTo>
                        <a:pt x="1" y="6"/>
                      </a:lnTo>
                      <a:lnTo>
                        <a:pt x="0" y="10"/>
                      </a:lnTo>
                      <a:lnTo>
                        <a:pt x="0" y="14"/>
                      </a:lnTo>
                      <a:lnTo>
                        <a:pt x="1" y="18"/>
                      </a:lnTo>
                      <a:lnTo>
                        <a:pt x="3" y="21"/>
                      </a:lnTo>
                      <a:lnTo>
                        <a:pt x="4" y="21"/>
                      </a:lnTo>
                      <a:lnTo>
                        <a:pt x="92" y="31"/>
                      </a:lnTo>
                      <a:lnTo>
                        <a:pt x="92" y="24"/>
                      </a:lnTo>
                      <a:lnTo>
                        <a:pt x="93" y="25"/>
                      </a:lnTo>
                      <a:lnTo>
                        <a:pt x="94" y="10"/>
                      </a:lnTo>
                      <a:lnTo>
                        <a:pt x="8" y="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2" name="Freeform 123">
                  <a:extLst>
                    <a:ext uri="{FF2B5EF4-FFF2-40B4-BE49-F238E27FC236}">
                      <a16:creationId xmlns:a16="http://schemas.microsoft.com/office/drawing/2014/main" id="{45C80001-7AAF-49A6-B538-5BE58D9F47AE}"/>
                    </a:ext>
                  </a:extLst>
                </p:cNvPr>
                <p:cNvSpPr>
                  <a:spLocks/>
                </p:cNvSpPr>
                <p:nvPr/>
              </p:nvSpPr>
              <p:spPr bwMode="auto">
                <a:xfrm>
                  <a:off x="730250" y="688975"/>
                  <a:ext cx="147638" cy="49213"/>
                </a:xfrm>
                <a:custGeom>
                  <a:avLst/>
                  <a:gdLst>
                    <a:gd name="T0" fmla="*/ 2147483646 w 93"/>
                    <a:gd name="T1" fmla="*/ 0 h 31"/>
                    <a:gd name="T2" fmla="*/ 2147483646 w 93"/>
                    <a:gd name="T3" fmla="*/ 0 h 31"/>
                    <a:gd name="T4" fmla="*/ 2147483646 w 93"/>
                    <a:gd name="T5" fmla="*/ 0 h 31"/>
                    <a:gd name="T6" fmla="*/ 2147483646 w 93"/>
                    <a:gd name="T7" fmla="*/ 0 h 31"/>
                    <a:gd name="T8" fmla="*/ 2147483646 w 93"/>
                    <a:gd name="T9" fmla="*/ 0 h 31"/>
                    <a:gd name="T10" fmla="*/ 2147483646 w 93"/>
                    <a:gd name="T11" fmla="*/ 0 h 31"/>
                    <a:gd name="T12" fmla="*/ 2147483646 w 93"/>
                    <a:gd name="T13" fmla="*/ 0 h 31"/>
                    <a:gd name="T14" fmla="*/ 2147483646 w 93"/>
                    <a:gd name="T15" fmla="*/ 2147483646 h 31"/>
                    <a:gd name="T16" fmla="*/ 2147483646 w 93"/>
                    <a:gd name="T17" fmla="*/ 2147483646 h 31"/>
                    <a:gd name="T18" fmla="*/ 0 w 93"/>
                    <a:gd name="T19" fmla="*/ 2147483646 h 31"/>
                    <a:gd name="T20" fmla="*/ 2147483646 w 93"/>
                    <a:gd name="T21" fmla="*/ 2147483646 h 31"/>
                    <a:gd name="T22" fmla="*/ 2147483646 w 93"/>
                    <a:gd name="T23" fmla="*/ 2147483646 h 31"/>
                    <a:gd name="T24" fmla="*/ 2147483646 w 93"/>
                    <a:gd name="T25" fmla="*/ 2147483646 h 31"/>
                    <a:gd name="T26" fmla="*/ 2147483646 w 93"/>
                    <a:gd name="T27" fmla="*/ 2147483646 h 31"/>
                    <a:gd name="T28" fmla="*/ 2147483646 w 93"/>
                    <a:gd name="T29" fmla="*/ 2147483646 h 31"/>
                    <a:gd name="T30" fmla="*/ 2147483646 w 93"/>
                    <a:gd name="T31" fmla="*/ 2147483646 h 31"/>
                    <a:gd name="T32" fmla="*/ 2147483646 w 93"/>
                    <a:gd name="T33" fmla="*/ 2147483646 h 31"/>
                    <a:gd name="T34" fmla="*/ 2147483646 w 93"/>
                    <a:gd name="T35" fmla="*/ 2147483646 h 31"/>
                    <a:gd name="T36" fmla="*/ 2147483646 w 93"/>
                    <a:gd name="T37" fmla="*/ 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3" h="31">
                      <a:moveTo>
                        <a:pt x="7" y="0"/>
                      </a:moveTo>
                      <a:lnTo>
                        <a:pt x="7" y="0"/>
                      </a:lnTo>
                      <a:lnTo>
                        <a:pt x="6" y="0"/>
                      </a:lnTo>
                      <a:lnTo>
                        <a:pt x="5" y="0"/>
                      </a:lnTo>
                      <a:lnTo>
                        <a:pt x="2" y="3"/>
                      </a:lnTo>
                      <a:lnTo>
                        <a:pt x="0" y="6"/>
                      </a:lnTo>
                      <a:lnTo>
                        <a:pt x="84" y="16"/>
                      </a:lnTo>
                      <a:lnTo>
                        <a:pt x="82" y="31"/>
                      </a:lnTo>
                      <a:lnTo>
                        <a:pt x="81" y="31"/>
                      </a:lnTo>
                      <a:lnTo>
                        <a:pt x="91" y="31"/>
                      </a:lnTo>
                      <a:lnTo>
                        <a:pt x="91" y="24"/>
                      </a:lnTo>
                      <a:lnTo>
                        <a:pt x="92" y="25"/>
                      </a:lnTo>
                      <a:lnTo>
                        <a:pt x="93" y="10"/>
                      </a:lnTo>
                      <a:lnTo>
                        <a:pt x="7"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 name="Freeform 124">
                  <a:extLst>
                    <a:ext uri="{FF2B5EF4-FFF2-40B4-BE49-F238E27FC236}">
                      <a16:creationId xmlns:a16="http://schemas.microsoft.com/office/drawing/2014/main" id="{EF6D5D72-5917-4FA3-A0C8-333B7B1C8D1E}"/>
                    </a:ext>
                  </a:extLst>
                </p:cNvPr>
                <p:cNvSpPr>
                  <a:spLocks/>
                </p:cNvSpPr>
                <p:nvPr/>
              </p:nvSpPr>
              <p:spPr bwMode="auto">
                <a:xfrm>
                  <a:off x="982663" y="8620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44" name="Freeform 125">
                  <a:extLst>
                    <a:ext uri="{FF2B5EF4-FFF2-40B4-BE49-F238E27FC236}">
                      <a16:creationId xmlns:a16="http://schemas.microsoft.com/office/drawing/2014/main" id="{890B25F3-075E-4009-ABC2-7AE9CDF91A65}"/>
                    </a:ext>
                  </a:extLst>
                </p:cNvPr>
                <p:cNvSpPr>
                  <a:spLocks/>
                </p:cNvSpPr>
                <p:nvPr/>
              </p:nvSpPr>
              <p:spPr bwMode="auto">
                <a:xfrm>
                  <a:off x="979488" y="8636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45" name="Freeform 126">
                  <a:extLst>
                    <a:ext uri="{FF2B5EF4-FFF2-40B4-BE49-F238E27FC236}">
                      <a16:creationId xmlns:a16="http://schemas.microsoft.com/office/drawing/2014/main" id="{3AB44C17-8EC7-4879-8924-E86BD8DDA37E}"/>
                    </a:ext>
                  </a:extLst>
                </p:cNvPr>
                <p:cNvSpPr>
                  <a:spLocks/>
                </p:cNvSpPr>
                <p:nvPr/>
              </p:nvSpPr>
              <p:spPr bwMode="auto">
                <a:xfrm>
                  <a:off x="977900" y="8651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 name="Freeform 127">
                  <a:extLst>
                    <a:ext uri="{FF2B5EF4-FFF2-40B4-BE49-F238E27FC236}">
                      <a16:creationId xmlns:a16="http://schemas.microsoft.com/office/drawing/2014/main" id="{8984B2D9-4E7E-4915-8437-4C1CF65B03BD}"/>
                    </a:ext>
                  </a:extLst>
                </p:cNvPr>
                <p:cNvSpPr>
                  <a:spLocks/>
                </p:cNvSpPr>
                <p:nvPr/>
              </p:nvSpPr>
              <p:spPr bwMode="auto">
                <a:xfrm>
                  <a:off x="974725" y="8651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 name="Freeform 128">
                  <a:extLst>
                    <a:ext uri="{FF2B5EF4-FFF2-40B4-BE49-F238E27FC236}">
                      <a16:creationId xmlns:a16="http://schemas.microsoft.com/office/drawing/2014/main" id="{CCE65E4B-4EAB-436B-A451-A38AF00A6FDE}"/>
                    </a:ext>
                  </a:extLst>
                </p:cNvPr>
                <p:cNvSpPr>
                  <a:spLocks/>
                </p:cNvSpPr>
                <p:nvPr/>
              </p:nvSpPr>
              <p:spPr bwMode="auto">
                <a:xfrm>
                  <a:off x="949325" y="8763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8" name="Freeform 129">
                  <a:extLst>
                    <a:ext uri="{FF2B5EF4-FFF2-40B4-BE49-F238E27FC236}">
                      <a16:creationId xmlns:a16="http://schemas.microsoft.com/office/drawing/2014/main" id="{9EADD36F-E0D2-479C-ADCE-11D15C10D00C}"/>
                    </a:ext>
                  </a:extLst>
                </p:cNvPr>
                <p:cNvSpPr>
                  <a:spLocks/>
                </p:cNvSpPr>
                <p:nvPr/>
              </p:nvSpPr>
              <p:spPr bwMode="auto">
                <a:xfrm>
                  <a:off x="955675" y="874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 name="Freeform 130">
                  <a:extLst>
                    <a:ext uri="{FF2B5EF4-FFF2-40B4-BE49-F238E27FC236}">
                      <a16:creationId xmlns:a16="http://schemas.microsoft.com/office/drawing/2014/main" id="{0EA41135-A4BD-498B-8A46-27C3C8DB7A1A}"/>
                    </a:ext>
                  </a:extLst>
                </p:cNvPr>
                <p:cNvSpPr>
                  <a:spLocks/>
                </p:cNvSpPr>
                <p:nvPr/>
              </p:nvSpPr>
              <p:spPr bwMode="auto">
                <a:xfrm>
                  <a:off x="957263" y="874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0" name="Freeform 131">
                  <a:extLst>
                    <a:ext uri="{FF2B5EF4-FFF2-40B4-BE49-F238E27FC236}">
                      <a16:creationId xmlns:a16="http://schemas.microsoft.com/office/drawing/2014/main" id="{0DDB4B86-C8BF-47E3-A0D9-CEE24EAFC88E}"/>
                    </a:ext>
                  </a:extLst>
                </p:cNvPr>
                <p:cNvSpPr>
                  <a:spLocks/>
                </p:cNvSpPr>
                <p:nvPr/>
              </p:nvSpPr>
              <p:spPr bwMode="auto">
                <a:xfrm>
                  <a:off x="938213" y="874713"/>
                  <a:ext cx="1588" cy="1588"/>
                </a:xfrm>
                <a:custGeom>
                  <a:avLst/>
                  <a:gdLst>
                    <a:gd name="T0" fmla="*/ 0 w 1588"/>
                    <a:gd name="T1" fmla="*/ 0 h 1588"/>
                    <a:gd name="T2" fmla="*/ 0 w 1588"/>
                    <a:gd name="T3" fmla="*/ 0 h 1588"/>
                    <a:gd name="T4" fmla="*/ 0 w 1588"/>
                    <a:gd name="T5" fmla="*/ 0 h 1588"/>
                    <a:gd name="T6" fmla="*/ 0 60000 65536"/>
                    <a:gd name="T7" fmla="*/ 0 60000 65536"/>
                    <a:gd name="T8" fmla="*/ 0 60000 65536"/>
                  </a:gdLst>
                  <a:ahLst/>
                  <a:cxnLst>
                    <a:cxn ang="T6">
                      <a:pos x="T0" y="T1"/>
                    </a:cxn>
                    <a:cxn ang="T7">
                      <a:pos x="T2" y="T3"/>
                    </a:cxn>
                    <a:cxn ang="T8">
                      <a:pos x="T4" y="T5"/>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1" name="Freeform 132">
                  <a:extLst>
                    <a:ext uri="{FF2B5EF4-FFF2-40B4-BE49-F238E27FC236}">
                      <a16:creationId xmlns:a16="http://schemas.microsoft.com/office/drawing/2014/main" id="{CC32768F-2ECE-423D-B1BF-24324275C2B8}"/>
                    </a:ext>
                  </a:extLst>
                </p:cNvPr>
                <p:cNvSpPr>
                  <a:spLocks/>
                </p:cNvSpPr>
                <p:nvPr/>
              </p:nvSpPr>
              <p:spPr bwMode="auto">
                <a:xfrm>
                  <a:off x="946150" y="8763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2" name="Freeform 133">
                  <a:extLst>
                    <a:ext uri="{FF2B5EF4-FFF2-40B4-BE49-F238E27FC236}">
                      <a16:creationId xmlns:a16="http://schemas.microsoft.com/office/drawing/2014/main" id="{81120CC7-9A13-4640-A6CE-08DE7CA416D3}"/>
                    </a:ext>
                  </a:extLst>
                </p:cNvPr>
                <p:cNvSpPr>
                  <a:spLocks/>
                </p:cNvSpPr>
                <p:nvPr/>
              </p:nvSpPr>
              <p:spPr bwMode="auto">
                <a:xfrm>
                  <a:off x="963613" y="8731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3" name="Freeform 134">
                  <a:extLst>
                    <a:ext uri="{FF2B5EF4-FFF2-40B4-BE49-F238E27FC236}">
                      <a16:creationId xmlns:a16="http://schemas.microsoft.com/office/drawing/2014/main" id="{B6AC0795-9B26-4527-8BB7-4B200A469132}"/>
                    </a:ext>
                  </a:extLst>
                </p:cNvPr>
                <p:cNvSpPr>
                  <a:spLocks/>
                </p:cNvSpPr>
                <p:nvPr/>
              </p:nvSpPr>
              <p:spPr bwMode="auto">
                <a:xfrm>
                  <a:off x="966788" y="869950"/>
                  <a:ext cx="1588" cy="3175"/>
                </a:xfrm>
                <a:custGeom>
                  <a:avLst/>
                  <a:gdLst>
                    <a:gd name="T0" fmla="*/ 0 w 1588"/>
                    <a:gd name="T1" fmla="*/ 2147483646 h 2"/>
                    <a:gd name="T2" fmla="*/ 0 w 1588"/>
                    <a:gd name="T3" fmla="*/ 2147483646 h 2"/>
                    <a:gd name="T4" fmla="*/ 0 w 1588"/>
                    <a:gd name="T5" fmla="*/ 0 h 2"/>
                    <a:gd name="T6" fmla="*/ 0 w 1588"/>
                    <a:gd name="T7" fmla="*/ 0 h 2"/>
                    <a:gd name="T8" fmla="*/ 0 w 1588"/>
                    <a:gd name="T9" fmla="*/ 2147483646 h 2"/>
                    <a:gd name="T10" fmla="*/ 0 w 1588"/>
                    <a:gd name="T11" fmla="*/ 2147483646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2"/>
                      </a:moveTo>
                      <a:lnTo>
                        <a:pt x="0" y="2"/>
                      </a:lnTo>
                      <a:lnTo>
                        <a:pt x="0" y="0"/>
                      </a:lnTo>
                      <a:lnTo>
                        <a:pt x="0" y="2"/>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4" name="Freeform 135">
                  <a:extLst>
                    <a:ext uri="{FF2B5EF4-FFF2-40B4-BE49-F238E27FC236}">
                      <a16:creationId xmlns:a16="http://schemas.microsoft.com/office/drawing/2014/main" id="{3338AB07-20A5-4A67-B993-EA89931119CD}"/>
                    </a:ext>
                  </a:extLst>
                </p:cNvPr>
                <p:cNvSpPr>
                  <a:spLocks/>
                </p:cNvSpPr>
                <p:nvPr/>
              </p:nvSpPr>
              <p:spPr bwMode="auto">
                <a:xfrm>
                  <a:off x="960438" y="874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5" name="Freeform 136">
                  <a:extLst>
                    <a:ext uri="{FF2B5EF4-FFF2-40B4-BE49-F238E27FC236}">
                      <a16:creationId xmlns:a16="http://schemas.microsoft.com/office/drawing/2014/main" id="{1F42B906-AE84-4ADE-AFA0-0730F305DC9E}"/>
                    </a:ext>
                  </a:extLst>
                </p:cNvPr>
                <p:cNvSpPr>
                  <a:spLocks/>
                </p:cNvSpPr>
                <p:nvPr/>
              </p:nvSpPr>
              <p:spPr bwMode="auto">
                <a:xfrm>
                  <a:off x="973138" y="8683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6" name="Freeform 137">
                  <a:extLst>
                    <a:ext uri="{FF2B5EF4-FFF2-40B4-BE49-F238E27FC236}">
                      <a16:creationId xmlns:a16="http://schemas.microsoft.com/office/drawing/2014/main" id="{7817AA7C-AA95-493E-B58E-754B030E3655}"/>
                    </a:ext>
                  </a:extLst>
                </p:cNvPr>
                <p:cNvSpPr>
                  <a:spLocks/>
                </p:cNvSpPr>
                <p:nvPr/>
              </p:nvSpPr>
              <p:spPr bwMode="auto">
                <a:xfrm>
                  <a:off x="968375" y="8699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7" name="Freeform 138">
                  <a:extLst>
                    <a:ext uri="{FF2B5EF4-FFF2-40B4-BE49-F238E27FC236}">
                      <a16:creationId xmlns:a16="http://schemas.microsoft.com/office/drawing/2014/main" id="{8ADFC942-0F76-462C-9027-8C4AAA07C271}"/>
                    </a:ext>
                  </a:extLst>
                </p:cNvPr>
                <p:cNvSpPr>
                  <a:spLocks/>
                </p:cNvSpPr>
                <p:nvPr/>
              </p:nvSpPr>
              <p:spPr bwMode="auto">
                <a:xfrm>
                  <a:off x="911225" y="596900"/>
                  <a:ext cx="176213" cy="300038"/>
                </a:xfrm>
                <a:custGeom>
                  <a:avLst/>
                  <a:gdLst>
                    <a:gd name="T0" fmla="*/ 2147483646 w 111"/>
                    <a:gd name="T1" fmla="*/ 2147483646 h 189"/>
                    <a:gd name="T2" fmla="*/ 2147483646 w 111"/>
                    <a:gd name="T3" fmla="*/ 2147483646 h 189"/>
                    <a:gd name="T4" fmla="*/ 2147483646 w 111"/>
                    <a:gd name="T5" fmla="*/ 2147483646 h 189"/>
                    <a:gd name="T6" fmla="*/ 2147483646 w 111"/>
                    <a:gd name="T7" fmla="*/ 2147483646 h 189"/>
                    <a:gd name="T8" fmla="*/ 2147483646 w 111"/>
                    <a:gd name="T9" fmla="*/ 2147483646 h 189"/>
                    <a:gd name="T10" fmla="*/ 2147483646 w 111"/>
                    <a:gd name="T11" fmla="*/ 2147483646 h 189"/>
                    <a:gd name="T12" fmla="*/ 2147483646 w 111"/>
                    <a:gd name="T13" fmla="*/ 2147483646 h 189"/>
                    <a:gd name="T14" fmla="*/ 2147483646 w 111"/>
                    <a:gd name="T15" fmla="*/ 2147483646 h 189"/>
                    <a:gd name="T16" fmla="*/ 2147483646 w 111"/>
                    <a:gd name="T17" fmla="*/ 2147483646 h 189"/>
                    <a:gd name="T18" fmla="*/ 2147483646 w 111"/>
                    <a:gd name="T19" fmla="*/ 2147483646 h 189"/>
                    <a:gd name="T20" fmla="*/ 2147483646 w 111"/>
                    <a:gd name="T21" fmla="*/ 2147483646 h 189"/>
                    <a:gd name="T22" fmla="*/ 2147483646 w 111"/>
                    <a:gd name="T23" fmla="*/ 2147483646 h 189"/>
                    <a:gd name="T24" fmla="*/ 2147483646 w 111"/>
                    <a:gd name="T25" fmla="*/ 2147483646 h 189"/>
                    <a:gd name="T26" fmla="*/ 2147483646 w 111"/>
                    <a:gd name="T27" fmla="*/ 2147483646 h 189"/>
                    <a:gd name="T28" fmla="*/ 2147483646 w 111"/>
                    <a:gd name="T29" fmla="*/ 2147483646 h 189"/>
                    <a:gd name="T30" fmla="*/ 2147483646 w 111"/>
                    <a:gd name="T31" fmla="*/ 2147483646 h 189"/>
                    <a:gd name="T32" fmla="*/ 2147483646 w 111"/>
                    <a:gd name="T33" fmla="*/ 2147483646 h 189"/>
                    <a:gd name="T34" fmla="*/ 2147483646 w 111"/>
                    <a:gd name="T35" fmla="*/ 2147483646 h 189"/>
                    <a:gd name="T36" fmla="*/ 2147483646 w 111"/>
                    <a:gd name="T37" fmla="*/ 2147483646 h 189"/>
                    <a:gd name="T38" fmla="*/ 2147483646 w 111"/>
                    <a:gd name="T39" fmla="*/ 2147483646 h 189"/>
                    <a:gd name="T40" fmla="*/ 2147483646 w 111"/>
                    <a:gd name="T41" fmla="*/ 2147483646 h 189"/>
                    <a:gd name="T42" fmla="*/ 2147483646 w 111"/>
                    <a:gd name="T43" fmla="*/ 2147483646 h 189"/>
                    <a:gd name="T44" fmla="*/ 2147483646 w 111"/>
                    <a:gd name="T45" fmla="*/ 2147483646 h 189"/>
                    <a:gd name="T46" fmla="*/ 2147483646 w 111"/>
                    <a:gd name="T47" fmla="*/ 2147483646 h 189"/>
                    <a:gd name="T48" fmla="*/ 2147483646 w 111"/>
                    <a:gd name="T49" fmla="*/ 2147483646 h 189"/>
                    <a:gd name="T50" fmla="*/ 2147483646 w 111"/>
                    <a:gd name="T51" fmla="*/ 2147483646 h 189"/>
                    <a:gd name="T52" fmla="*/ 2147483646 w 111"/>
                    <a:gd name="T53" fmla="*/ 2147483646 h 189"/>
                    <a:gd name="T54" fmla="*/ 2147483646 w 111"/>
                    <a:gd name="T55" fmla="*/ 2147483646 h 189"/>
                    <a:gd name="T56" fmla="*/ 2147483646 w 111"/>
                    <a:gd name="T57" fmla="*/ 0 h 189"/>
                    <a:gd name="T58" fmla="*/ 2147483646 w 111"/>
                    <a:gd name="T59" fmla="*/ 0 h 189"/>
                    <a:gd name="T60" fmla="*/ 2147483646 w 111"/>
                    <a:gd name="T61" fmla="*/ 2147483646 h 189"/>
                    <a:gd name="T62" fmla="*/ 2147483646 w 111"/>
                    <a:gd name="T63" fmla="*/ 2147483646 h 189"/>
                    <a:gd name="T64" fmla="*/ 2147483646 w 111"/>
                    <a:gd name="T65" fmla="*/ 2147483646 h 189"/>
                    <a:gd name="T66" fmla="*/ 2147483646 w 111"/>
                    <a:gd name="T67" fmla="*/ 2147483646 h 189"/>
                    <a:gd name="T68" fmla="*/ 2147483646 w 111"/>
                    <a:gd name="T69" fmla="*/ 2147483646 h 189"/>
                    <a:gd name="T70" fmla="*/ 2147483646 w 111"/>
                    <a:gd name="T71" fmla="*/ 2147483646 h 189"/>
                    <a:gd name="T72" fmla="*/ 2147483646 w 111"/>
                    <a:gd name="T73" fmla="*/ 2147483646 h 189"/>
                    <a:gd name="T74" fmla="*/ 2147483646 w 111"/>
                    <a:gd name="T75" fmla="*/ 2147483646 h 189"/>
                    <a:gd name="T76" fmla="*/ 2147483646 w 111"/>
                    <a:gd name="T77" fmla="*/ 2147483646 h 189"/>
                    <a:gd name="T78" fmla="*/ 0 w 111"/>
                    <a:gd name="T79" fmla="*/ 2147483646 h 189"/>
                    <a:gd name="T80" fmla="*/ 2147483646 w 111"/>
                    <a:gd name="T81" fmla="*/ 2147483646 h 189"/>
                    <a:gd name="T82" fmla="*/ 2147483646 w 111"/>
                    <a:gd name="T83" fmla="*/ 2147483646 h 189"/>
                    <a:gd name="T84" fmla="*/ 2147483646 w 111"/>
                    <a:gd name="T85" fmla="*/ 2147483646 h 189"/>
                    <a:gd name="T86" fmla="*/ 2147483646 w 111"/>
                    <a:gd name="T87" fmla="*/ 2147483646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1" h="189">
                      <a:moveTo>
                        <a:pt x="10" y="157"/>
                      </a:moveTo>
                      <a:lnTo>
                        <a:pt x="10" y="157"/>
                      </a:lnTo>
                      <a:lnTo>
                        <a:pt x="17" y="171"/>
                      </a:lnTo>
                      <a:lnTo>
                        <a:pt x="27" y="179"/>
                      </a:lnTo>
                      <a:lnTo>
                        <a:pt x="31" y="183"/>
                      </a:lnTo>
                      <a:lnTo>
                        <a:pt x="35" y="186"/>
                      </a:lnTo>
                      <a:lnTo>
                        <a:pt x="40" y="187"/>
                      </a:lnTo>
                      <a:lnTo>
                        <a:pt x="46" y="189"/>
                      </a:lnTo>
                      <a:lnTo>
                        <a:pt x="50" y="189"/>
                      </a:lnTo>
                      <a:lnTo>
                        <a:pt x="56" y="189"/>
                      </a:lnTo>
                      <a:lnTo>
                        <a:pt x="67" y="185"/>
                      </a:lnTo>
                      <a:lnTo>
                        <a:pt x="78" y="176"/>
                      </a:lnTo>
                      <a:lnTo>
                        <a:pt x="88" y="165"/>
                      </a:lnTo>
                      <a:lnTo>
                        <a:pt x="96" y="151"/>
                      </a:lnTo>
                      <a:lnTo>
                        <a:pt x="103" y="136"/>
                      </a:lnTo>
                      <a:lnTo>
                        <a:pt x="107" y="118"/>
                      </a:lnTo>
                      <a:lnTo>
                        <a:pt x="111" y="100"/>
                      </a:lnTo>
                      <a:lnTo>
                        <a:pt x="111" y="82"/>
                      </a:lnTo>
                      <a:lnTo>
                        <a:pt x="111" y="64"/>
                      </a:lnTo>
                      <a:lnTo>
                        <a:pt x="107" y="47"/>
                      </a:lnTo>
                      <a:lnTo>
                        <a:pt x="103" y="32"/>
                      </a:lnTo>
                      <a:lnTo>
                        <a:pt x="95" y="20"/>
                      </a:lnTo>
                      <a:lnTo>
                        <a:pt x="86" y="10"/>
                      </a:lnTo>
                      <a:lnTo>
                        <a:pt x="82" y="6"/>
                      </a:lnTo>
                      <a:lnTo>
                        <a:pt x="76" y="3"/>
                      </a:lnTo>
                      <a:lnTo>
                        <a:pt x="72" y="1"/>
                      </a:lnTo>
                      <a:lnTo>
                        <a:pt x="67" y="0"/>
                      </a:lnTo>
                      <a:lnTo>
                        <a:pt x="61" y="0"/>
                      </a:lnTo>
                      <a:lnTo>
                        <a:pt x="56" y="1"/>
                      </a:lnTo>
                      <a:lnTo>
                        <a:pt x="46" y="6"/>
                      </a:lnTo>
                      <a:lnTo>
                        <a:pt x="35" y="13"/>
                      </a:lnTo>
                      <a:lnTo>
                        <a:pt x="25" y="24"/>
                      </a:lnTo>
                      <a:lnTo>
                        <a:pt x="17" y="38"/>
                      </a:lnTo>
                      <a:lnTo>
                        <a:pt x="10" y="54"/>
                      </a:lnTo>
                      <a:lnTo>
                        <a:pt x="4" y="71"/>
                      </a:lnTo>
                      <a:lnTo>
                        <a:pt x="2" y="89"/>
                      </a:lnTo>
                      <a:lnTo>
                        <a:pt x="0" y="107"/>
                      </a:lnTo>
                      <a:lnTo>
                        <a:pt x="2" y="125"/>
                      </a:lnTo>
                      <a:lnTo>
                        <a:pt x="4" y="142"/>
                      </a:lnTo>
                      <a:lnTo>
                        <a:pt x="10" y="157"/>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8" name="Freeform 139">
                  <a:extLst>
                    <a:ext uri="{FF2B5EF4-FFF2-40B4-BE49-F238E27FC236}">
                      <a16:creationId xmlns:a16="http://schemas.microsoft.com/office/drawing/2014/main" id="{5BBEC9DB-EF82-4064-8137-D6A342546394}"/>
                    </a:ext>
                  </a:extLst>
                </p:cNvPr>
                <p:cNvSpPr>
                  <a:spLocks/>
                </p:cNvSpPr>
                <p:nvPr/>
              </p:nvSpPr>
              <p:spPr bwMode="auto">
                <a:xfrm>
                  <a:off x="820738" y="630238"/>
                  <a:ext cx="88900" cy="188913"/>
                </a:xfrm>
                <a:custGeom>
                  <a:avLst/>
                  <a:gdLst>
                    <a:gd name="T0" fmla="*/ 2147483646 w 56"/>
                    <a:gd name="T1" fmla="*/ 2147483646 h 119"/>
                    <a:gd name="T2" fmla="*/ 2147483646 w 56"/>
                    <a:gd name="T3" fmla="*/ 2147483646 h 119"/>
                    <a:gd name="T4" fmla="*/ 2147483646 w 56"/>
                    <a:gd name="T5" fmla="*/ 2147483646 h 119"/>
                    <a:gd name="T6" fmla="*/ 2147483646 w 56"/>
                    <a:gd name="T7" fmla="*/ 2147483646 h 119"/>
                    <a:gd name="T8" fmla="*/ 2147483646 w 56"/>
                    <a:gd name="T9" fmla="*/ 0 h 119"/>
                    <a:gd name="T10" fmla="*/ 2147483646 w 56"/>
                    <a:gd name="T11" fmla="*/ 0 h 119"/>
                    <a:gd name="T12" fmla="*/ 2147483646 w 56"/>
                    <a:gd name="T13" fmla="*/ 0 h 119"/>
                    <a:gd name="T14" fmla="*/ 2147483646 w 56"/>
                    <a:gd name="T15" fmla="*/ 0 h 119"/>
                    <a:gd name="T16" fmla="*/ 2147483646 w 56"/>
                    <a:gd name="T17" fmla="*/ 2147483646 h 119"/>
                    <a:gd name="T18" fmla="*/ 2147483646 w 56"/>
                    <a:gd name="T19" fmla="*/ 2147483646 h 119"/>
                    <a:gd name="T20" fmla="*/ 2147483646 w 56"/>
                    <a:gd name="T21" fmla="*/ 2147483646 h 119"/>
                    <a:gd name="T22" fmla="*/ 2147483646 w 56"/>
                    <a:gd name="T23" fmla="*/ 2147483646 h 119"/>
                    <a:gd name="T24" fmla="*/ 2147483646 w 56"/>
                    <a:gd name="T25" fmla="*/ 2147483646 h 119"/>
                    <a:gd name="T26" fmla="*/ 2147483646 w 56"/>
                    <a:gd name="T27" fmla="*/ 2147483646 h 119"/>
                    <a:gd name="T28" fmla="*/ 2147483646 w 56"/>
                    <a:gd name="T29" fmla="*/ 2147483646 h 119"/>
                    <a:gd name="T30" fmla="*/ 2147483646 w 56"/>
                    <a:gd name="T31" fmla="*/ 2147483646 h 119"/>
                    <a:gd name="T32" fmla="*/ 0 w 56"/>
                    <a:gd name="T33" fmla="*/ 2147483646 h 119"/>
                    <a:gd name="T34" fmla="*/ 2147483646 w 56"/>
                    <a:gd name="T35" fmla="*/ 2147483646 h 119"/>
                    <a:gd name="T36" fmla="*/ 2147483646 w 56"/>
                    <a:gd name="T37" fmla="*/ 2147483646 h 119"/>
                    <a:gd name="T38" fmla="*/ 2147483646 w 56"/>
                    <a:gd name="T39" fmla="*/ 2147483646 h 119"/>
                    <a:gd name="T40" fmla="*/ 2147483646 w 56"/>
                    <a:gd name="T41" fmla="*/ 2147483646 h 119"/>
                    <a:gd name="T42" fmla="*/ 2147483646 w 56"/>
                    <a:gd name="T43" fmla="*/ 2147483646 h 119"/>
                    <a:gd name="T44" fmla="*/ 2147483646 w 56"/>
                    <a:gd name="T45" fmla="*/ 2147483646 h 119"/>
                    <a:gd name="T46" fmla="*/ 2147483646 w 56"/>
                    <a:gd name="T47" fmla="*/ 2147483646 h 119"/>
                    <a:gd name="T48" fmla="*/ 2147483646 w 56"/>
                    <a:gd name="T49" fmla="*/ 2147483646 h 119"/>
                    <a:gd name="T50" fmla="*/ 2147483646 w 56"/>
                    <a:gd name="T51" fmla="*/ 2147483646 h 119"/>
                    <a:gd name="T52" fmla="*/ 2147483646 w 56"/>
                    <a:gd name="T53" fmla="*/ 2147483646 h 119"/>
                    <a:gd name="T54" fmla="*/ 2147483646 w 56"/>
                    <a:gd name="T55" fmla="*/ 2147483646 h 119"/>
                    <a:gd name="T56" fmla="*/ 2147483646 w 56"/>
                    <a:gd name="T57" fmla="*/ 2147483646 h 119"/>
                    <a:gd name="T58" fmla="*/ 2147483646 w 56"/>
                    <a:gd name="T59" fmla="*/ 2147483646 h 119"/>
                    <a:gd name="T60" fmla="*/ 2147483646 w 56"/>
                    <a:gd name="T61" fmla="*/ 2147483646 h 119"/>
                    <a:gd name="T62" fmla="*/ 2147483646 w 56"/>
                    <a:gd name="T63" fmla="*/ 2147483646 h 119"/>
                    <a:gd name="T64" fmla="*/ 2147483646 w 56"/>
                    <a:gd name="T65" fmla="*/ 2147483646 h 119"/>
                    <a:gd name="T66" fmla="*/ 2147483646 w 56"/>
                    <a:gd name="T67" fmla="*/ 2147483646 h 119"/>
                    <a:gd name="T68" fmla="*/ 2147483646 w 56"/>
                    <a:gd name="T69" fmla="*/ 2147483646 h 119"/>
                    <a:gd name="T70" fmla="*/ 2147483646 w 56"/>
                    <a:gd name="T71" fmla="*/ 2147483646 h 119"/>
                    <a:gd name="T72" fmla="*/ 2147483646 w 56"/>
                    <a:gd name="T73" fmla="*/ 2147483646 h 119"/>
                    <a:gd name="T74" fmla="*/ 2147483646 w 56"/>
                    <a:gd name="T75" fmla="*/ 2147483646 h 1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6" h="119">
                      <a:moveTo>
                        <a:pt x="47" y="11"/>
                      </a:moveTo>
                      <a:lnTo>
                        <a:pt x="47" y="11"/>
                      </a:lnTo>
                      <a:lnTo>
                        <a:pt x="56" y="1"/>
                      </a:lnTo>
                      <a:lnTo>
                        <a:pt x="42" y="0"/>
                      </a:lnTo>
                      <a:lnTo>
                        <a:pt x="35" y="0"/>
                      </a:lnTo>
                      <a:lnTo>
                        <a:pt x="28" y="3"/>
                      </a:lnTo>
                      <a:lnTo>
                        <a:pt x="22" y="8"/>
                      </a:lnTo>
                      <a:lnTo>
                        <a:pt x="16" y="15"/>
                      </a:lnTo>
                      <a:lnTo>
                        <a:pt x="10" y="23"/>
                      </a:lnTo>
                      <a:lnTo>
                        <a:pt x="6" y="33"/>
                      </a:lnTo>
                      <a:lnTo>
                        <a:pt x="3" y="44"/>
                      </a:lnTo>
                      <a:lnTo>
                        <a:pt x="2" y="55"/>
                      </a:lnTo>
                      <a:lnTo>
                        <a:pt x="0" y="67"/>
                      </a:lnTo>
                      <a:lnTo>
                        <a:pt x="2" y="78"/>
                      </a:lnTo>
                      <a:lnTo>
                        <a:pt x="3" y="87"/>
                      </a:lnTo>
                      <a:lnTo>
                        <a:pt x="7" y="97"/>
                      </a:lnTo>
                      <a:lnTo>
                        <a:pt x="10" y="105"/>
                      </a:lnTo>
                      <a:lnTo>
                        <a:pt x="16" y="111"/>
                      </a:lnTo>
                      <a:lnTo>
                        <a:pt x="21" y="114"/>
                      </a:lnTo>
                      <a:lnTo>
                        <a:pt x="27" y="116"/>
                      </a:lnTo>
                      <a:lnTo>
                        <a:pt x="34" y="119"/>
                      </a:lnTo>
                      <a:lnTo>
                        <a:pt x="35" y="119"/>
                      </a:lnTo>
                      <a:lnTo>
                        <a:pt x="31" y="107"/>
                      </a:lnTo>
                      <a:lnTo>
                        <a:pt x="28" y="93"/>
                      </a:lnTo>
                      <a:lnTo>
                        <a:pt x="27" y="79"/>
                      </a:lnTo>
                      <a:lnTo>
                        <a:pt x="28" y="64"/>
                      </a:lnTo>
                      <a:lnTo>
                        <a:pt x="31" y="50"/>
                      </a:lnTo>
                      <a:lnTo>
                        <a:pt x="35" y="36"/>
                      </a:lnTo>
                      <a:lnTo>
                        <a:pt x="40" y="23"/>
                      </a:lnTo>
                      <a:lnTo>
                        <a:pt x="47" y="11"/>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9" name="Freeform 140">
                  <a:extLst>
                    <a:ext uri="{FF2B5EF4-FFF2-40B4-BE49-F238E27FC236}">
                      <a16:creationId xmlns:a16="http://schemas.microsoft.com/office/drawing/2014/main" id="{7EAE283E-D00B-4010-9DF4-A803C5BE0B4F}"/>
                    </a:ext>
                  </a:extLst>
                </p:cNvPr>
                <p:cNvSpPr>
                  <a:spLocks/>
                </p:cNvSpPr>
                <p:nvPr/>
              </p:nvSpPr>
              <p:spPr bwMode="auto">
                <a:xfrm>
                  <a:off x="922338" y="6238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60" name="Freeform 141">
                  <a:extLst>
                    <a:ext uri="{FF2B5EF4-FFF2-40B4-BE49-F238E27FC236}">
                      <a16:creationId xmlns:a16="http://schemas.microsoft.com/office/drawing/2014/main" id="{ADA9B2C4-7776-431C-99D1-6851D531CFB6}"/>
                    </a:ext>
                  </a:extLst>
                </p:cNvPr>
                <p:cNvSpPr>
                  <a:spLocks/>
                </p:cNvSpPr>
                <p:nvPr/>
              </p:nvSpPr>
              <p:spPr bwMode="auto">
                <a:xfrm>
                  <a:off x="920750" y="6238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61" name="Freeform 142">
                  <a:extLst>
                    <a:ext uri="{FF2B5EF4-FFF2-40B4-BE49-F238E27FC236}">
                      <a16:creationId xmlns:a16="http://schemas.microsoft.com/office/drawing/2014/main" id="{E2BDF5A1-090B-4D77-BED3-20B424F3FF51}"/>
                    </a:ext>
                  </a:extLst>
                </p:cNvPr>
                <p:cNvSpPr>
                  <a:spLocks/>
                </p:cNvSpPr>
                <p:nvPr/>
              </p:nvSpPr>
              <p:spPr bwMode="auto">
                <a:xfrm>
                  <a:off x="920750" y="6254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62" name="Freeform 143">
                  <a:extLst>
                    <a:ext uri="{FF2B5EF4-FFF2-40B4-BE49-F238E27FC236}">
                      <a16:creationId xmlns:a16="http://schemas.microsoft.com/office/drawing/2014/main" id="{1D768760-EB65-45F4-A249-7A8F27047D7F}"/>
                    </a:ext>
                  </a:extLst>
                </p:cNvPr>
                <p:cNvSpPr>
                  <a:spLocks/>
                </p:cNvSpPr>
                <p:nvPr/>
              </p:nvSpPr>
              <p:spPr bwMode="auto">
                <a:xfrm>
                  <a:off x="1041400" y="6064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63" name="Freeform 144">
                  <a:extLst>
                    <a:ext uri="{FF2B5EF4-FFF2-40B4-BE49-F238E27FC236}">
                      <a16:creationId xmlns:a16="http://schemas.microsoft.com/office/drawing/2014/main" id="{369F121D-4903-4C90-87C5-8647F3CD7F74}"/>
                    </a:ext>
                  </a:extLst>
                </p:cNvPr>
                <p:cNvSpPr>
                  <a:spLocks/>
                </p:cNvSpPr>
                <p:nvPr/>
              </p:nvSpPr>
              <p:spPr bwMode="auto">
                <a:xfrm>
                  <a:off x="1042988" y="6080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64" name="Freeform 145">
                  <a:extLst>
                    <a:ext uri="{FF2B5EF4-FFF2-40B4-BE49-F238E27FC236}">
                      <a16:creationId xmlns:a16="http://schemas.microsoft.com/office/drawing/2014/main" id="{B74EFB5B-CE61-46AD-A5BF-13A6DEE4389F}"/>
                    </a:ext>
                  </a:extLst>
                </p:cNvPr>
                <p:cNvSpPr>
                  <a:spLocks/>
                </p:cNvSpPr>
                <p:nvPr/>
              </p:nvSpPr>
              <p:spPr bwMode="auto">
                <a:xfrm>
                  <a:off x="1046163" y="6096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65" name="Freeform 146">
                  <a:extLst>
                    <a:ext uri="{FF2B5EF4-FFF2-40B4-BE49-F238E27FC236}">
                      <a16:creationId xmlns:a16="http://schemas.microsoft.com/office/drawing/2014/main" id="{57FC6099-96C7-4CA0-A828-896CF8CEA898}"/>
                    </a:ext>
                  </a:extLst>
                </p:cNvPr>
                <p:cNvSpPr>
                  <a:spLocks/>
                </p:cNvSpPr>
                <p:nvPr/>
              </p:nvSpPr>
              <p:spPr bwMode="auto">
                <a:xfrm>
                  <a:off x="1047750" y="60960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66" name="Freeform 147">
                  <a:extLst>
                    <a:ext uri="{FF2B5EF4-FFF2-40B4-BE49-F238E27FC236}">
                      <a16:creationId xmlns:a16="http://schemas.microsoft.com/office/drawing/2014/main" id="{7462CA99-FA3D-478C-A331-9791954354DF}"/>
                    </a:ext>
                  </a:extLst>
                </p:cNvPr>
                <p:cNvSpPr>
                  <a:spLocks/>
                </p:cNvSpPr>
                <p:nvPr/>
              </p:nvSpPr>
              <p:spPr bwMode="auto">
                <a:xfrm>
                  <a:off x="1019175"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67" name="Freeform 148">
                  <a:extLst>
                    <a:ext uri="{FF2B5EF4-FFF2-40B4-BE49-F238E27FC236}">
                      <a16:creationId xmlns:a16="http://schemas.microsoft.com/office/drawing/2014/main" id="{B4B243D1-6C65-4C54-889D-B03FE62B4DC7}"/>
                    </a:ext>
                  </a:extLst>
                </p:cNvPr>
                <p:cNvSpPr>
                  <a:spLocks/>
                </p:cNvSpPr>
                <p:nvPr/>
              </p:nvSpPr>
              <p:spPr bwMode="auto">
                <a:xfrm>
                  <a:off x="1035050" y="6032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68" name="Freeform 149">
                  <a:extLst>
                    <a:ext uri="{FF2B5EF4-FFF2-40B4-BE49-F238E27FC236}">
                      <a16:creationId xmlns:a16="http://schemas.microsoft.com/office/drawing/2014/main" id="{71CE7E66-5DFF-4B6A-B740-F64050105F93}"/>
                    </a:ext>
                  </a:extLst>
                </p:cNvPr>
                <p:cNvSpPr>
                  <a:spLocks/>
                </p:cNvSpPr>
                <p:nvPr/>
              </p:nvSpPr>
              <p:spPr bwMode="auto">
                <a:xfrm>
                  <a:off x="1031875" y="6016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69" name="Freeform 150">
                  <a:extLst>
                    <a:ext uri="{FF2B5EF4-FFF2-40B4-BE49-F238E27FC236}">
                      <a16:creationId xmlns:a16="http://schemas.microsoft.com/office/drawing/2014/main" id="{187BA2D5-AF9B-4D81-911A-BF492FBC9722}"/>
                    </a:ext>
                  </a:extLst>
                </p:cNvPr>
                <p:cNvSpPr>
                  <a:spLocks/>
                </p:cNvSpPr>
                <p:nvPr/>
              </p:nvSpPr>
              <p:spPr bwMode="auto">
                <a:xfrm>
                  <a:off x="863600" y="596900"/>
                  <a:ext cx="142875" cy="295275"/>
                </a:xfrm>
                <a:custGeom>
                  <a:avLst/>
                  <a:gdLst>
                    <a:gd name="T0" fmla="*/ 2147483646 w 90"/>
                    <a:gd name="T1" fmla="*/ 2147483646 h 186"/>
                    <a:gd name="T2" fmla="*/ 2147483646 w 90"/>
                    <a:gd name="T3" fmla="*/ 2147483646 h 186"/>
                    <a:gd name="T4" fmla="*/ 2147483646 w 90"/>
                    <a:gd name="T5" fmla="*/ 2147483646 h 186"/>
                    <a:gd name="T6" fmla="*/ 2147483646 w 90"/>
                    <a:gd name="T7" fmla="*/ 2147483646 h 186"/>
                    <a:gd name="T8" fmla="*/ 2147483646 w 90"/>
                    <a:gd name="T9" fmla="*/ 2147483646 h 186"/>
                    <a:gd name="T10" fmla="*/ 2147483646 w 90"/>
                    <a:gd name="T11" fmla="*/ 2147483646 h 186"/>
                    <a:gd name="T12" fmla="*/ 2147483646 w 90"/>
                    <a:gd name="T13" fmla="*/ 2147483646 h 186"/>
                    <a:gd name="T14" fmla="*/ 2147483646 w 90"/>
                    <a:gd name="T15" fmla="*/ 2147483646 h 186"/>
                    <a:gd name="T16" fmla="*/ 2147483646 w 90"/>
                    <a:gd name="T17" fmla="*/ 2147483646 h 186"/>
                    <a:gd name="T18" fmla="*/ 2147483646 w 90"/>
                    <a:gd name="T19" fmla="*/ 2147483646 h 186"/>
                    <a:gd name="T20" fmla="*/ 2147483646 w 90"/>
                    <a:gd name="T21" fmla="*/ 2147483646 h 186"/>
                    <a:gd name="T22" fmla="*/ 2147483646 w 90"/>
                    <a:gd name="T23" fmla="*/ 2147483646 h 186"/>
                    <a:gd name="T24" fmla="*/ 2147483646 w 90"/>
                    <a:gd name="T25" fmla="*/ 2147483646 h 186"/>
                    <a:gd name="T26" fmla="*/ 2147483646 w 90"/>
                    <a:gd name="T27" fmla="*/ 2147483646 h 186"/>
                    <a:gd name="T28" fmla="*/ 2147483646 w 90"/>
                    <a:gd name="T29" fmla="*/ 0 h 186"/>
                    <a:gd name="T30" fmla="*/ 2147483646 w 90"/>
                    <a:gd name="T31" fmla="*/ 0 h 186"/>
                    <a:gd name="T32" fmla="*/ 2147483646 w 90"/>
                    <a:gd name="T33" fmla="*/ 0 h 186"/>
                    <a:gd name="T34" fmla="*/ 2147483646 w 90"/>
                    <a:gd name="T35" fmla="*/ 0 h 186"/>
                    <a:gd name="T36" fmla="*/ 2147483646 w 90"/>
                    <a:gd name="T37" fmla="*/ 2147483646 h 186"/>
                    <a:gd name="T38" fmla="*/ 2147483646 w 90"/>
                    <a:gd name="T39" fmla="*/ 2147483646 h 186"/>
                    <a:gd name="T40" fmla="*/ 2147483646 w 90"/>
                    <a:gd name="T41" fmla="*/ 2147483646 h 186"/>
                    <a:gd name="T42" fmla="*/ 2147483646 w 90"/>
                    <a:gd name="T43" fmla="*/ 2147483646 h 186"/>
                    <a:gd name="T44" fmla="*/ 2147483646 w 90"/>
                    <a:gd name="T45" fmla="*/ 2147483646 h 186"/>
                    <a:gd name="T46" fmla="*/ 2147483646 w 90"/>
                    <a:gd name="T47" fmla="*/ 2147483646 h 186"/>
                    <a:gd name="T48" fmla="*/ 2147483646 w 90"/>
                    <a:gd name="T49" fmla="*/ 2147483646 h 186"/>
                    <a:gd name="T50" fmla="*/ 2147483646 w 90"/>
                    <a:gd name="T51" fmla="*/ 2147483646 h 186"/>
                    <a:gd name="T52" fmla="*/ 2147483646 w 90"/>
                    <a:gd name="T53" fmla="*/ 2147483646 h 186"/>
                    <a:gd name="T54" fmla="*/ 2147483646 w 90"/>
                    <a:gd name="T55" fmla="*/ 2147483646 h 186"/>
                    <a:gd name="T56" fmla="*/ 2147483646 w 90"/>
                    <a:gd name="T57" fmla="*/ 2147483646 h 186"/>
                    <a:gd name="T58" fmla="*/ 2147483646 w 90"/>
                    <a:gd name="T59" fmla="*/ 2147483646 h 186"/>
                    <a:gd name="T60" fmla="*/ 2147483646 w 90"/>
                    <a:gd name="T61" fmla="*/ 2147483646 h 186"/>
                    <a:gd name="T62" fmla="*/ 2147483646 w 90"/>
                    <a:gd name="T63" fmla="*/ 2147483646 h 186"/>
                    <a:gd name="T64" fmla="*/ 0 w 90"/>
                    <a:gd name="T65" fmla="*/ 2147483646 h 186"/>
                    <a:gd name="T66" fmla="*/ 2147483646 w 90"/>
                    <a:gd name="T67" fmla="*/ 2147483646 h 186"/>
                    <a:gd name="T68" fmla="*/ 2147483646 w 90"/>
                    <a:gd name="T69" fmla="*/ 2147483646 h 186"/>
                    <a:gd name="T70" fmla="*/ 2147483646 w 90"/>
                    <a:gd name="T71" fmla="*/ 2147483646 h 186"/>
                    <a:gd name="T72" fmla="*/ 2147483646 w 90"/>
                    <a:gd name="T73" fmla="*/ 2147483646 h 186"/>
                    <a:gd name="T74" fmla="*/ 2147483646 w 90"/>
                    <a:gd name="T75" fmla="*/ 2147483646 h 186"/>
                    <a:gd name="T76" fmla="*/ 2147483646 w 90"/>
                    <a:gd name="T77" fmla="*/ 2147483646 h 186"/>
                    <a:gd name="T78" fmla="*/ 2147483646 w 90"/>
                    <a:gd name="T79" fmla="*/ 2147483646 h 186"/>
                    <a:gd name="T80" fmla="*/ 2147483646 w 90"/>
                    <a:gd name="T81" fmla="*/ 2147483646 h 186"/>
                    <a:gd name="T82" fmla="*/ 2147483646 w 90"/>
                    <a:gd name="T83" fmla="*/ 2147483646 h 186"/>
                    <a:gd name="T84" fmla="*/ 2147483646 w 90"/>
                    <a:gd name="T85" fmla="*/ 2147483646 h 186"/>
                    <a:gd name="T86" fmla="*/ 2147483646 w 90"/>
                    <a:gd name="T87" fmla="*/ 2147483646 h 186"/>
                    <a:gd name="T88" fmla="*/ 2147483646 w 90"/>
                    <a:gd name="T89" fmla="*/ 2147483646 h 186"/>
                    <a:gd name="T90" fmla="*/ 2147483646 w 90"/>
                    <a:gd name="T91" fmla="*/ 2147483646 h 186"/>
                    <a:gd name="T92" fmla="*/ 2147483646 w 90"/>
                    <a:gd name="T93" fmla="*/ 2147483646 h 186"/>
                    <a:gd name="T94" fmla="*/ 2147483646 w 90"/>
                    <a:gd name="T95" fmla="*/ 2147483646 h 186"/>
                    <a:gd name="T96" fmla="*/ 2147483646 w 90"/>
                    <a:gd name="T97" fmla="*/ 2147483646 h 186"/>
                    <a:gd name="T98" fmla="*/ 2147483646 w 90"/>
                    <a:gd name="T99" fmla="*/ 2147483646 h 186"/>
                    <a:gd name="T100" fmla="*/ 2147483646 w 90"/>
                    <a:gd name="T101" fmla="*/ 2147483646 h 186"/>
                    <a:gd name="T102" fmla="*/ 2147483646 w 90"/>
                    <a:gd name="T103" fmla="*/ 2147483646 h 186"/>
                    <a:gd name="T104" fmla="*/ 2147483646 w 90"/>
                    <a:gd name="T105" fmla="*/ 2147483646 h 1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0" h="186">
                      <a:moveTo>
                        <a:pt x="40" y="157"/>
                      </a:moveTo>
                      <a:lnTo>
                        <a:pt x="40" y="157"/>
                      </a:lnTo>
                      <a:lnTo>
                        <a:pt x="34" y="142"/>
                      </a:lnTo>
                      <a:lnTo>
                        <a:pt x="32" y="125"/>
                      </a:lnTo>
                      <a:lnTo>
                        <a:pt x="30" y="107"/>
                      </a:lnTo>
                      <a:lnTo>
                        <a:pt x="32" y="89"/>
                      </a:lnTo>
                      <a:lnTo>
                        <a:pt x="34" y="71"/>
                      </a:lnTo>
                      <a:lnTo>
                        <a:pt x="40" y="54"/>
                      </a:lnTo>
                      <a:lnTo>
                        <a:pt x="47" y="38"/>
                      </a:lnTo>
                      <a:lnTo>
                        <a:pt x="55" y="24"/>
                      </a:lnTo>
                      <a:lnTo>
                        <a:pt x="63" y="14"/>
                      </a:lnTo>
                      <a:lnTo>
                        <a:pt x="72" y="7"/>
                      </a:lnTo>
                      <a:lnTo>
                        <a:pt x="81" y="3"/>
                      </a:lnTo>
                      <a:lnTo>
                        <a:pt x="90" y="0"/>
                      </a:lnTo>
                      <a:lnTo>
                        <a:pt x="80" y="1"/>
                      </a:lnTo>
                      <a:lnTo>
                        <a:pt x="69" y="4"/>
                      </a:lnTo>
                      <a:lnTo>
                        <a:pt x="59" y="7"/>
                      </a:lnTo>
                      <a:lnTo>
                        <a:pt x="48" y="11"/>
                      </a:lnTo>
                      <a:lnTo>
                        <a:pt x="38" y="17"/>
                      </a:lnTo>
                      <a:lnTo>
                        <a:pt x="29" y="22"/>
                      </a:lnTo>
                      <a:lnTo>
                        <a:pt x="20" y="32"/>
                      </a:lnTo>
                      <a:lnTo>
                        <a:pt x="13" y="44"/>
                      </a:lnTo>
                      <a:lnTo>
                        <a:pt x="8" y="57"/>
                      </a:lnTo>
                      <a:lnTo>
                        <a:pt x="4" y="71"/>
                      </a:lnTo>
                      <a:lnTo>
                        <a:pt x="1" y="85"/>
                      </a:lnTo>
                      <a:lnTo>
                        <a:pt x="0" y="100"/>
                      </a:lnTo>
                      <a:lnTo>
                        <a:pt x="1" y="114"/>
                      </a:lnTo>
                      <a:lnTo>
                        <a:pt x="4" y="128"/>
                      </a:lnTo>
                      <a:lnTo>
                        <a:pt x="8" y="140"/>
                      </a:lnTo>
                      <a:lnTo>
                        <a:pt x="11" y="147"/>
                      </a:lnTo>
                      <a:lnTo>
                        <a:pt x="15" y="153"/>
                      </a:lnTo>
                      <a:lnTo>
                        <a:pt x="19" y="158"/>
                      </a:lnTo>
                      <a:lnTo>
                        <a:pt x="23" y="161"/>
                      </a:lnTo>
                      <a:lnTo>
                        <a:pt x="33" y="168"/>
                      </a:lnTo>
                      <a:lnTo>
                        <a:pt x="43" y="175"/>
                      </a:lnTo>
                      <a:lnTo>
                        <a:pt x="55" y="182"/>
                      </a:lnTo>
                      <a:lnTo>
                        <a:pt x="66" y="186"/>
                      </a:lnTo>
                      <a:lnTo>
                        <a:pt x="59" y="182"/>
                      </a:lnTo>
                      <a:lnTo>
                        <a:pt x="52" y="176"/>
                      </a:lnTo>
                      <a:lnTo>
                        <a:pt x="45" y="168"/>
                      </a:lnTo>
                      <a:lnTo>
                        <a:pt x="40" y="157"/>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 name="Freeform 151">
                  <a:extLst>
                    <a:ext uri="{FF2B5EF4-FFF2-40B4-BE49-F238E27FC236}">
                      <a16:creationId xmlns:a16="http://schemas.microsoft.com/office/drawing/2014/main" id="{6A570A93-80E8-4A55-860C-2FF46B2993B5}"/>
                    </a:ext>
                  </a:extLst>
                </p:cNvPr>
                <p:cNvSpPr>
                  <a:spLocks/>
                </p:cNvSpPr>
                <p:nvPr/>
              </p:nvSpPr>
              <p:spPr bwMode="auto">
                <a:xfrm>
                  <a:off x="1022350" y="5984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71" name="Freeform 152">
                  <a:extLst>
                    <a:ext uri="{FF2B5EF4-FFF2-40B4-BE49-F238E27FC236}">
                      <a16:creationId xmlns:a16="http://schemas.microsoft.com/office/drawing/2014/main" id="{C356A161-BD96-47F3-B019-B301A812E0BB}"/>
                    </a:ext>
                  </a:extLst>
                </p:cNvPr>
                <p:cNvSpPr>
                  <a:spLocks/>
                </p:cNvSpPr>
                <p:nvPr/>
              </p:nvSpPr>
              <p:spPr bwMode="auto">
                <a:xfrm>
                  <a:off x="1030288" y="6016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72" name="Freeform 153">
                  <a:extLst>
                    <a:ext uri="{FF2B5EF4-FFF2-40B4-BE49-F238E27FC236}">
                      <a16:creationId xmlns:a16="http://schemas.microsoft.com/office/drawing/2014/main" id="{0C20DA1A-CB63-4953-BF1D-AE688E7233AB}"/>
                    </a:ext>
                  </a:extLst>
                </p:cNvPr>
                <p:cNvSpPr>
                  <a:spLocks/>
                </p:cNvSpPr>
                <p:nvPr/>
              </p:nvSpPr>
              <p:spPr bwMode="auto">
                <a:xfrm>
                  <a:off x="1036638" y="6032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73" name="Freeform 154">
                  <a:extLst>
                    <a:ext uri="{FF2B5EF4-FFF2-40B4-BE49-F238E27FC236}">
                      <a16:creationId xmlns:a16="http://schemas.microsoft.com/office/drawing/2014/main" id="{D5906173-6D82-4095-9D60-B097E7E7A17C}"/>
                    </a:ext>
                  </a:extLst>
                </p:cNvPr>
                <p:cNvSpPr>
                  <a:spLocks/>
                </p:cNvSpPr>
                <p:nvPr/>
              </p:nvSpPr>
              <p:spPr bwMode="auto">
                <a:xfrm>
                  <a:off x="1068388" y="635000"/>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74" name="Freeform 155">
                  <a:extLst>
                    <a:ext uri="{FF2B5EF4-FFF2-40B4-BE49-F238E27FC236}">
                      <a16:creationId xmlns:a16="http://schemas.microsoft.com/office/drawing/2014/main" id="{3C9FF117-DC1F-45E5-95E2-0AF50BE62163}"/>
                    </a:ext>
                  </a:extLst>
                </p:cNvPr>
                <p:cNvSpPr>
                  <a:spLocks/>
                </p:cNvSpPr>
                <p:nvPr/>
              </p:nvSpPr>
              <p:spPr bwMode="auto">
                <a:xfrm>
                  <a:off x="1068388" y="636588"/>
                  <a:ext cx="1588" cy="1588"/>
                </a:xfrm>
                <a:custGeom>
                  <a:avLst/>
                  <a:gdLst>
                    <a:gd name="T0" fmla="*/ 0 w 1"/>
                    <a:gd name="T1" fmla="*/ 0 h 1"/>
                    <a:gd name="T2" fmla="*/ 0 w 1"/>
                    <a:gd name="T3" fmla="*/ 0 h 1"/>
                    <a:gd name="T4" fmla="*/ 2147483646 w 1"/>
                    <a:gd name="T5" fmla="*/ 2147483646 h 1"/>
                    <a:gd name="T6" fmla="*/ 2147483646 w 1"/>
                    <a:gd name="T7" fmla="*/ 2147483646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lnTo>
                        <a:pt x="1"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75" name="Freeform 156">
                  <a:extLst>
                    <a:ext uri="{FF2B5EF4-FFF2-40B4-BE49-F238E27FC236}">
                      <a16:creationId xmlns:a16="http://schemas.microsoft.com/office/drawing/2014/main" id="{8DD97175-B7B8-4AAF-B5F7-3394042A0263}"/>
                    </a:ext>
                  </a:extLst>
                </p:cNvPr>
                <p:cNvSpPr>
                  <a:spLocks/>
                </p:cNvSpPr>
                <p:nvPr/>
              </p:nvSpPr>
              <p:spPr bwMode="auto">
                <a:xfrm>
                  <a:off x="1069975" y="6413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76" name="Freeform 157">
                  <a:extLst>
                    <a:ext uri="{FF2B5EF4-FFF2-40B4-BE49-F238E27FC236}">
                      <a16:creationId xmlns:a16="http://schemas.microsoft.com/office/drawing/2014/main" id="{D5303C31-6B1A-401C-B221-D4D5876526F9}"/>
                    </a:ext>
                  </a:extLst>
                </p:cNvPr>
                <p:cNvSpPr>
                  <a:spLocks/>
                </p:cNvSpPr>
                <p:nvPr/>
              </p:nvSpPr>
              <p:spPr bwMode="auto">
                <a:xfrm>
                  <a:off x="1065213" y="6318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77" name="Freeform 158">
                  <a:extLst>
                    <a:ext uri="{FF2B5EF4-FFF2-40B4-BE49-F238E27FC236}">
                      <a16:creationId xmlns:a16="http://schemas.microsoft.com/office/drawing/2014/main" id="{8B1C0EBC-2E21-4066-9233-7050745C2E8E}"/>
                    </a:ext>
                  </a:extLst>
                </p:cNvPr>
                <p:cNvSpPr>
                  <a:spLocks/>
                </p:cNvSpPr>
                <p:nvPr/>
              </p:nvSpPr>
              <p:spPr bwMode="auto">
                <a:xfrm>
                  <a:off x="1071563" y="642938"/>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78" name="Freeform 159">
                  <a:extLst>
                    <a:ext uri="{FF2B5EF4-FFF2-40B4-BE49-F238E27FC236}">
                      <a16:creationId xmlns:a16="http://schemas.microsoft.com/office/drawing/2014/main" id="{39590C38-8EEE-4D51-9A4C-A044EF1FEA94}"/>
                    </a:ext>
                  </a:extLst>
                </p:cNvPr>
                <p:cNvSpPr>
                  <a:spLocks/>
                </p:cNvSpPr>
                <p:nvPr/>
              </p:nvSpPr>
              <p:spPr bwMode="auto">
                <a:xfrm>
                  <a:off x="1058863" y="623888"/>
                  <a:ext cx="3175" cy="1588"/>
                </a:xfrm>
                <a:custGeom>
                  <a:avLst/>
                  <a:gdLst>
                    <a:gd name="T0" fmla="*/ 0 w 2"/>
                    <a:gd name="T1" fmla="*/ 0 h 1"/>
                    <a:gd name="T2" fmla="*/ 0 w 2"/>
                    <a:gd name="T3" fmla="*/ 0 h 1"/>
                    <a:gd name="T4" fmla="*/ 2147483646 w 2"/>
                    <a:gd name="T5" fmla="*/ 2147483646 h 1"/>
                    <a:gd name="T6" fmla="*/ 2147483646 w 2"/>
                    <a:gd name="T7" fmla="*/ 2147483646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0" y="0"/>
                      </a:moveTo>
                      <a:lnTo>
                        <a:pt x="0" y="0"/>
                      </a:lnTo>
                      <a:lnTo>
                        <a:pt x="2"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79" name="Freeform 160">
                  <a:extLst>
                    <a:ext uri="{FF2B5EF4-FFF2-40B4-BE49-F238E27FC236}">
                      <a16:creationId xmlns:a16="http://schemas.microsoft.com/office/drawing/2014/main" id="{68804163-9149-4C07-A8FB-F46921C068B4}"/>
                    </a:ext>
                  </a:extLst>
                </p:cNvPr>
                <p:cNvSpPr>
                  <a:spLocks/>
                </p:cNvSpPr>
                <p:nvPr/>
              </p:nvSpPr>
              <p:spPr bwMode="auto">
                <a:xfrm>
                  <a:off x="1062038" y="625475"/>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80" name="Freeform 161">
                  <a:extLst>
                    <a:ext uri="{FF2B5EF4-FFF2-40B4-BE49-F238E27FC236}">
                      <a16:creationId xmlns:a16="http://schemas.microsoft.com/office/drawing/2014/main" id="{1380DF1D-9492-4983-97DF-F9A4E2514441}"/>
                    </a:ext>
                  </a:extLst>
                </p:cNvPr>
                <p:cNvSpPr>
                  <a:spLocks/>
                </p:cNvSpPr>
                <p:nvPr/>
              </p:nvSpPr>
              <p:spPr bwMode="auto">
                <a:xfrm>
                  <a:off x="1057275" y="6191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81" name="Freeform 162">
                  <a:extLst>
                    <a:ext uri="{FF2B5EF4-FFF2-40B4-BE49-F238E27FC236}">
                      <a16:creationId xmlns:a16="http://schemas.microsoft.com/office/drawing/2014/main" id="{713108ED-C511-4998-8111-77507F8F87C5}"/>
                    </a:ext>
                  </a:extLst>
                </p:cNvPr>
                <p:cNvSpPr>
                  <a:spLocks/>
                </p:cNvSpPr>
                <p:nvPr/>
              </p:nvSpPr>
              <p:spPr bwMode="auto">
                <a:xfrm>
                  <a:off x="1057275" y="620713"/>
                  <a:ext cx="1588" cy="3175"/>
                </a:xfrm>
                <a:custGeom>
                  <a:avLst/>
                  <a:gdLst>
                    <a:gd name="T0" fmla="*/ 0 w 1"/>
                    <a:gd name="T1" fmla="*/ 0 h 2"/>
                    <a:gd name="T2" fmla="*/ 0 w 1"/>
                    <a:gd name="T3" fmla="*/ 0 h 2"/>
                    <a:gd name="T4" fmla="*/ 2147483646 w 1"/>
                    <a:gd name="T5" fmla="*/ 2147483646 h 2"/>
                    <a:gd name="T6" fmla="*/ 2147483646 w 1"/>
                    <a:gd name="T7" fmla="*/ 2147483646 h 2"/>
                    <a:gd name="T8" fmla="*/ 0 w 1"/>
                    <a:gd name="T9" fmla="*/ 0 h 2"/>
                    <a:gd name="T10" fmla="*/ 0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0" y="0"/>
                      </a:moveTo>
                      <a:lnTo>
                        <a:pt x="0" y="0"/>
                      </a:lnTo>
                      <a:lnTo>
                        <a:pt x="1"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82" name="Freeform 163">
                  <a:extLst>
                    <a:ext uri="{FF2B5EF4-FFF2-40B4-BE49-F238E27FC236}">
                      <a16:creationId xmlns:a16="http://schemas.microsoft.com/office/drawing/2014/main" id="{17A75100-EC43-48BB-A4F1-889E0DD9DF09}"/>
                    </a:ext>
                  </a:extLst>
                </p:cNvPr>
                <p:cNvSpPr>
                  <a:spLocks/>
                </p:cNvSpPr>
                <p:nvPr/>
              </p:nvSpPr>
              <p:spPr bwMode="auto">
                <a:xfrm>
                  <a:off x="1054100" y="6175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83" name="Freeform 164">
                  <a:extLst>
                    <a:ext uri="{FF2B5EF4-FFF2-40B4-BE49-F238E27FC236}">
                      <a16:creationId xmlns:a16="http://schemas.microsoft.com/office/drawing/2014/main" id="{94B89BA1-ED11-4556-9223-031495753653}"/>
                    </a:ext>
                  </a:extLst>
                </p:cNvPr>
                <p:cNvSpPr>
                  <a:spLocks/>
                </p:cNvSpPr>
                <p:nvPr/>
              </p:nvSpPr>
              <p:spPr bwMode="auto">
                <a:xfrm>
                  <a:off x="1050925" y="6127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84" name="Freeform 165">
                  <a:extLst>
                    <a:ext uri="{FF2B5EF4-FFF2-40B4-BE49-F238E27FC236}">
                      <a16:creationId xmlns:a16="http://schemas.microsoft.com/office/drawing/2014/main" id="{0D96143B-6CDE-4F78-9671-3E196D6E22C1}"/>
                    </a:ext>
                  </a:extLst>
                </p:cNvPr>
                <p:cNvSpPr>
                  <a:spLocks/>
                </p:cNvSpPr>
                <p:nvPr/>
              </p:nvSpPr>
              <p:spPr bwMode="auto">
                <a:xfrm>
                  <a:off x="1031875" y="87630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85" name="Freeform 166">
                  <a:extLst>
                    <a:ext uri="{FF2B5EF4-FFF2-40B4-BE49-F238E27FC236}">
                      <a16:creationId xmlns:a16="http://schemas.microsoft.com/office/drawing/2014/main" id="{F05291BD-3053-4919-8F24-04BA6DCF9CA5}"/>
                    </a:ext>
                  </a:extLst>
                </p:cNvPr>
                <p:cNvSpPr>
                  <a:spLocks/>
                </p:cNvSpPr>
                <p:nvPr/>
              </p:nvSpPr>
              <p:spPr bwMode="auto">
                <a:xfrm>
                  <a:off x="1035050" y="874713"/>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86" name="Freeform 167">
                  <a:extLst>
                    <a:ext uri="{FF2B5EF4-FFF2-40B4-BE49-F238E27FC236}">
                      <a16:creationId xmlns:a16="http://schemas.microsoft.com/office/drawing/2014/main" id="{72CCED8C-2805-483C-B405-B0D959BD01A8}"/>
                    </a:ext>
                  </a:extLst>
                </p:cNvPr>
                <p:cNvSpPr>
                  <a:spLocks/>
                </p:cNvSpPr>
                <p:nvPr/>
              </p:nvSpPr>
              <p:spPr bwMode="auto">
                <a:xfrm>
                  <a:off x="1042988" y="865188"/>
                  <a:ext cx="3175" cy="1588"/>
                </a:xfrm>
                <a:custGeom>
                  <a:avLst/>
                  <a:gdLst>
                    <a:gd name="T0" fmla="*/ 2147483646 w 2"/>
                    <a:gd name="T1" fmla="*/ 0 h 1588"/>
                    <a:gd name="T2" fmla="*/ 2147483646 w 2"/>
                    <a:gd name="T3" fmla="*/ 0 h 1588"/>
                    <a:gd name="T4" fmla="*/ 0 w 2"/>
                    <a:gd name="T5" fmla="*/ 0 h 1588"/>
                    <a:gd name="T6" fmla="*/ 0 w 2"/>
                    <a:gd name="T7" fmla="*/ 0 h 1588"/>
                    <a:gd name="T8" fmla="*/ 2147483646 w 2"/>
                    <a:gd name="T9" fmla="*/ 0 h 1588"/>
                    <a:gd name="T10" fmla="*/ 2147483646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2" y="0"/>
                      </a:moveTo>
                      <a:lnTo>
                        <a:pt x="2" y="0"/>
                      </a:lnTo>
                      <a:lnTo>
                        <a:pt x="0" y="0"/>
                      </a:lnTo>
                      <a:lnTo>
                        <a:pt x="2" y="0"/>
                      </a:lnTo>
                      <a:close/>
                    </a:path>
                  </a:pathLst>
                </a:custGeom>
                <a:solidFill>
                  <a:srgbClr val="A2A295"/>
                </a:solidFill>
                <a:ln w="4763">
                  <a:solidFill>
                    <a:srgbClr val="CACAC5"/>
                  </a:solidFill>
                  <a:prstDash val="solid"/>
                  <a:round/>
                  <a:headEnd/>
                  <a:tailEnd/>
                </a:ln>
              </p:spPr>
              <p:txBody>
                <a:bodyPr/>
                <a:lstStyle/>
                <a:p>
                  <a:endParaRPr lang="en-US"/>
                </a:p>
              </p:txBody>
            </p:sp>
            <p:sp>
              <p:nvSpPr>
                <p:cNvPr id="1287" name="Freeform 168">
                  <a:extLst>
                    <a:ext uri="{FF2B5EF4-FFF2-40B4-BE49-F238E27FC236}">
                      <a16:creationId xmlns:a16="http://schemas.microsoft.com/office/drawing/2014/main" id="{F1D87467-675D-41A9-8275-BB14B24EA120}"/>
                    </a:ext>
                  </a:extLst>
                </p:cNvPr>
                <p:cNvSpPr>
                  <a:spLocks/>
                </p:cNvSpPr>
                <p:nvPr/>
              </p:nvSpPr>
              <p:spPr bwMode="auto">
                <a:xfrm>
                  <a:off x="1046163" y="862013"/>
                  <a:ext cx="1588" cy="1588"/>
                </a:xfrm>
                <a:custGeom>
                  <a:avLst/>
                  <a:gdLst>
                    <a:gd name="T0" fmla="*/ 2147483646 w 1"/>
                    <a:gd name="T1" fmla="*/ 0 h 1"/>
                    <a:gd name="T2" fmla="*/ 2147483646 w 1"/>
                    <a:gd name="T3" fmla="*/ 0 h 1"/>
                    <a:gd name="T4" fmla="*/ 0 w 1"/>
                    <a:gd name="T5" fmla="*/ 2147483646 h 1"/>
                    <a:gd name="T6" fmla="*/ 0 w 1"/>
                    <a:gd name="T7" fmla="*/ 2147483646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1" y="0"/>
                      </a:lnTo>
                      <a:lnTo>
                        <a:pt x="0" y="1"/>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1288" name="Freeform 169">
                  <a:extLst>
                    <a:ext uri="{FF2B5EF4-FFF2-40B4-BE49-F238E27FC236}">
                      <a16:creationId xmlns:a16="http://schemas.microsoft.com/office/drawing/2014/main" id="{C3D97D7D-8BB9-49D8-96E2-801A634DC274}"/>
                    </a:ext>
                  </a:extLst>
                </p:cNvPr>
                <p:cNvSpPr>
                  <a:spLocks/>
                </p:cNvSpPr>
                <p:nvPr/>
              </p:nvSpPr>
              <p:spPr bwMode="auto">
                <a:xfrm>
                  <a:off x="1041400" y="868363"/>
                  <a:ext cx="1588" cy="1588"/>
                </a:xfrm>
                <a:custGeom>
                  <a:avLst/>
                  <a:gdLst>
                    <a:gd name="T0" fmla="*/ 2147483646 w 1"/>
                    <a:gd name="T1" fmla="*/ 0 h 1588"/>
                    <a:gd name="T2" fmla="*/ 2147483646 w 1"/>
                    <a:gd name="T3" fmla="*/ 0 h 1588"/>
                    <a:gd name="T4" fmla="*/ 0 w 1"/>
                    <a:gd name="T5" fmla="*/ 0 h 1588"/>
                    <a:gd name="T6" fmla="*/ 0 w 1"/>
                    <a:gd name="T7" fmla="*/ 0 h 1588"/>
                    <a:gd name="T8" fmla="*/ 2147483646 w 1"/>
                    <a:gd name="T9" fmla="*/ 0 h 1588"/>
                    <a:gd name="T10" fmla="*/ 2147483646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1" y="0"/>
                      </a:moveTo>
                      <a:lnTo>
                        <a:pt x="1" y="0"/>
                      </a:lnTo>
                      <a:lnTo>
                        <a:pt x="0" y="0"/>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1289" name="Freeform 170">
                  <a:extLst>
                    <a:ext uri="{FF2B5EF4-FFF2-40B4-BE49-F238E27FC236}">
                      <a16:creationId xmlns:a16="http://schemas.microsoft.com/office/drawing/2014/main" id="{0D5781EA-3D88-4514-BBBC-19AC50424211}"/>
                    </a:ext>
                  </a:extLst>
                </p:cNvPr>
                <p:cNvSpPr>
                  <a:spLocks/>
                </p:cNvSpPr>
                <p:nvPr/>
              </p:nvSpPr>
              <p:spPr bwMode="auto">
                <a:xfrm>
                  <a:off x="1039813" y="8699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90" name="Freeform 171">
                  <a:extLst>
                    <a:ext uri="{FF2B5EF4-FFF2-40B4-BE49-F238E27FC236}">
                      <a16:creationId xmlns:a16="http://schemas.microsoft.com/office/drawing/2014/main" id="{EAEC7C03-5197-4B01-BC82-0DE676738E40}"/>
                    </a:ext>
                  </a:extLst>
                </p:cNvPr>
                <p:cNvSpPr>
                  <a:spLocks/>
                </p:cNvSpPr>
                <p:nvPr/>
              </p:nvSpPr>
              <p:spPr bwMode="auto">
                <a:xfrm>
                  <a:off x="1036638" y="873125"/>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91" name="Freeform 172">
                  <a:extLst>
                    <a:ext uri="{FF2B5EF4-FFF2-40B4-BE49-F238E27FC236}">
                      <a16:creationId xmlns:a16="http://schemas.microsoft.com/office/drawing/2014/main" id="{79AB63DD-803B-4AC9-AB13-0B66ADD22144}"/>
                    </a:ext>
                  </a:extLst>
                </p:cNvPr>
                <p:cNvSpPr>
                  <a:spLocks/>
                </p:cNvSpPr>
                <p:nvPr/>
              </p:nvSpPr>
              <p:spPr bwMode="auto">
                <a:xfrm>
                  <a:off x="1014413"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92" name="Freeform 173">
                  <a:extLst>
                    <a:ext uri="{FF2B5EF4-FFF2-40B4-BE49-F238E27FC236}">
                      <a16:creationId xmlns:a16="http://schemas.microsoft.com/office/drawing/2014/main" id="{8392B54E-5CE3-495A-88EF-2BAEB101446A}"/>
                    </a:ext>
                  </a:extLst>
                </p:cNvPr>
                <p:cNvSpPr>
                  <a:spLocks/>
                </p:cNvSpPr>
                <p:nvPr/>
              </p:nvSpPr>
              <p:spPr bwMode="auto">
                <a:xfrm>
                  <a:off x="892175" y="596900"/>
                  <a:ext cx="114300" cy="57150"/>
                </a:xfrm>
                <a:custGeom>
                  <a:avLst/>
                  <a:gdLst>
                    <a:gd name="T0" fmla="*/ 2147483646 w 72"/>
                    <a:gd name="T1" fmla="*/ 2147483646 h 36"/>
                    <a:gd name="T2" fmla="*/ 2147483646 w 72"/>
                    <a:gd name="T3" fmla="*/ 2147483646 h 36"/>
                    <a:gd name="T4" fmla="*/ 2147483646 w 72"/>
                    <a:gd name="T5" fmla="*/ 2147483646 h 36"/>
                    <a:gd name="T6" fmla="*/ 2147483646 w 72"/>
                    <a:gd name="T7" fmla="*/ 2147483646 h 36"/>
                    <a:gd name="T8" fmla="*/ 2147483646 w 72"/>
                    <a:gd name="T9" fmla="*/ 2147483646 h 36"/>
                    <a:gd name="T10" fmla="*/ 2147483646 w 72"/>
                    <a:gd name="T11" fmla="*/ 2147483646 h 36"/>
                    <a:gd name="T12" fmla="*/ 2147483646 w 72"/>
                    <a:gd name="T13" fmla="*/ 2147483646 h 36"/>
                    <a:gd name="T14" fmla="*/ 2147483646 w 72"/>
                    <a:gd name="T15" fmla="*/ 0 h 36"/>
                    <a:gd name="T16" fmla="*/ 2147483646 w 72"/>
                    <a:gd name="T17" fmla="*/ 0 h 36"/>
                    <a:gd name="T18" fmla="*/ 2147483646 w 72"/>
                    <a:gd name="T19" fmla="*/ 0 h 36"/>
                    <a:gd name="T20" fmla="*/ 2147483646 w 72"/>
                    <a:gd name="T21" fmla="*/ 0 h 36"/>
                    <a:gd name="T22" fmla="*/ 2147483646 w 72"/>
                    <a:gd name="T23" fmla="*/ 2147483646 h 36"/>
                    <a:gd name="T24" fmla="*/ 2147483646 w 72"/>
                    <a:gd name="T25" fmla="*/ 2147483646 h 36"/>
                    <a:gd name="T26" fmla="*/ 2147483646 w 72"/>
                    <a:gd name="T27" fmla="*/ 2147483646 h 36"/>
                    <a:gd name="T28" fmla="*/ 2147483646 w 72"/>
                    <a:gd name="T29" fmla="*/ 2147483646 h 36"/>
                    <a:gd name="T30" fmla="*/ 2147483646 w 72"/>
                    <a:gd name="T31" fmla="*/ 2147483646 h 36"/>
                    <a:gd name="T32" fmla="*/ 2147483646 w 72"/>
                    <a:gd name="T33" fmla="*/ 2147483646 h 36"/>
                    <a:gd name="T34" fmla="*/ 2147483646 w 72"/>
                    <a:gd name="T35" fmla="*/ 2147483646 h 36"/>
                    <a:gd name="T36" fmla="*/ 2147483646 w 72"/>
                    <a:gd name="T37" fmla="*/ 2147483646 h 36"/>
                    <a:gd name="T38" fmla="*/ 2147483646 w 72"/>
                    <a:gd name="T39" fmla="*/ 2147483646 h 36"/>
                    <a:gd name="T40" fmla="*/ 2147483646 w 72"/>
                    <a:gd name="T41" fmla="*/ 2147483646 h 36"/>
                    <a:gd name="T42" fmla="*/ 0 w 72"/>
                    <a:gd name="T43" fmla="*/ 2147483646 h 36"/>
                    <a:gd name="T44" fmla="*/ 2147483646 w 72"/>
                    <a:gd name="T45" fmla="*/ 2147483646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2" h="36">
                      <a:moveTo>
                        <a:pt x="30" y="35"/>
                      </a:moveTo>
                      <a:lnTo>
                        <a:pt x="30" y="35"/>
                      </a:lnTo>
                      <a:lnTo>
                        <a:pt x="37" y="24"/>
                      </a:lnTo>
                      <a:lnTo>
                        <a:pt x="45" y="14"/>
                      </a:lnTo>
                      <a:lnTo>
                        <a:pt x="54" y="7"/>
                      </a:lnTo>
                      <a:lnTo>
                        <a:pt x="63" y="3"/>
                      </a:lnTo>
                      <a:lnTo>
                        <a:pt x="72" y="0"/>
                      </a:lnTo>
                      <a:lnTo>
                        <a:pt x="62" y="1"/>
                      </a:lnTo>
                      <a:lnTo>
                        <a:pt x="51" y="4"/>
                      </a:lnTo>
                      <a:lnTo>
                        <a:pt x="41" y="7"/>
                      </a:lnTo>
                      <a:lnTo>
                        <a:pt x="30" y="11"/>
                      </a:lnTo>
                      <a:lnTo>
                        <a:pt x="20" y="17"/>
                      </a:lnTo>
                      <a:lnTo>
                        <a:pt x="11" y="22"/>
                      </a:lnTo>
                      <a:lnTo>
                        <a:pt x="2" y="32"/>
                      </a:lnTo>
                      <a:lnTo>
                        <a:pt x="0" y="36"/>
                      </a:lnTo>
                      <a:lnTo>
                        <a:pt x="30" y="35"/>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3" name="Freeform 174">
                  <a:extLst>
                    <a:ext uri="{FF2B5EF4-FFF2-40B4-BE49-F238E27FC236}">
                      <a16:creationId xmlns:a16="http://schemas.microsoft.com/office/drawing/2014/main" id="{04A60244-5F27-4253-A2AE-5660B104DEA7}"/>
                    </a:ext>
                  </a:extLst>
                </p:cNvPr>
                <p:cNvSpPr>
                  <a:spLocks/>
                </p:cNvSpPr>
                <p:nvPr/>
              </p:nvSpPr>
              <p:spPr bwMode="auto">
                <a:xfrm>
                  <a:off x="835025" y="630238"/>
                  <a:ext cx="74613" cy="47625"/>
                </a:xfrm>
                <a:custGeom>
                  <a:avLst/>
                  <a:gdLst>
                    <a:gd name="T0" fmla="*/ 2147483646 w 47"/>
                    <a:gd name="T1" fmla="*/ 0 h 30"/>
                    <a:gd name="T2" fmla="*/ 2147483646 w 47"/>
                    <a:gd name="T3" fmla="*/ 0 h 30"/>
                    <a:gd name="T4" fmla="*/ 2147483646 w 47"/>
                    <a:gd name="T5" fmla="*/ 0 h 30"/>
                    <a:gd name="T6" fmla="*/ 2147483646 w 47"/>
                    <a:gd name="T7" fmla="*/ 0 h 30"/>
                    <a:gd name="T8" fmla="*/ 2147483646 w 47"/>
                    <a:gd name="T9" fmla="*/ 2147483646 h 30"/>
                    <a:gd name="T10" fmla="*/ 2147483646 w 47"/>
                    <a:gd name="T11" fmla="*/ 2147483646 h 30"/>
                    <a:gd name="T12" fmla="*/ 2147483646 w 47"/>
                    <a:gd name="T13" fmla="*/ 2147483646 h 30"/>
                    <a:gd name="T14" fmla="*/ 2147483646 w 47"/>
                    <a:gd name="T15" fmla="*/ 2147483646 h 30"/>
                    <a:gd name="T16" fmla="*/ 2147483646 w 47"/>
                    <a:gd name="T17" fmla="*/ 2147483646 h 30"/>
                    <a:gd name="T18" fmla="*/ 0 w 47"/>
                    <a:gd name="T19" fmla="*/ 2147483646 h 30"/>
                    <a:gd name="T20" fmla="*/ 2147483646 w 47"/>
                    <a:gd name="T21" fmla="*/ 2147483646 h 30"/>
                    <a:gd name="T22" fmla="*/ 2147483646 w 47"/>
                    <a:gd name="T23" fmla="*/ 2147483646 h 30"/>
                    <a:gd name="T24" fmla="*/ 2147483646 w 47"/>
                    <a:gd name="T25" fmla="*/ 2147483646 h 30"/>
                    <a:gd name="T26" fmla="*/ 2147483646 w 47"/>
                    <a:gd name="T27" fmla="*/ 2147483646 h 30"/>
                    <a:gd name="T28" fmla="*/ 2147483646 w 47"/>
                    <a:gd name="T29" fmla="*/ 2147483646 h 30"/>
                    <a:gd name="T30" fmla="*/ 2147483646 w 47"/>
                    <a:gd name="T31" fmla="*/ 0 h 30"/>
                    <a:gd name="T32" fmla="*/ 2147483646 w 47"/>
                    <a:gd name="T33" fmla="*/ 0 h 30"/>
                    <a:gd name="T34" fmla="*/ 2147483646 w 47"/>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 h="30">
                      <a:moveTo>
                        <a:pt x="31" y="0"/>
                      </a:moveTo>
                      <a:lnTo>
                        <a:pt x="31" y="0"/>
                      </a:lnTo>
                      <a:lnTo>
                        <a:pt x="26" y="0"/>
                      </a:lnTo>
                      <a:lnTo>
                        <a:pt x="19" y="3"/>
                      </a:lnTo>
                      <a:lnTo>
                        <a:pt x="12" y="8"/>
                      </a:lnTo>
                      <a:lnTo>
                        <a:pt x="7" y="15"/>
                      </a:lnTo>
                      <a:lnTo>
                        <a:pt x="4" y="22"/>
                      </a:lnTo>
                      <a:lnTo>
                        <a:pt x="0" y="30"/>
                      </a:lnTo>
                      <a:lnTo>
                        <a:pt x="30" y="26"/>
                      </a:lnTo>
                      <a:lnTo>
                        <a:pt x="34" y="18"/>
                      </a:lnTo>
                      <a:lnTo>
                        <a:pt x="37" y="11"/>
                      </a:lnTo>
                      <a:lnTo>
                        <a:pt x="47" y="0"/>
                      </a:lnTo>
                      <a:lnTo>
                        <a:pt x="31"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4" name="Freeform 179">
                  <a:extLst>
                    <a:ext uri="{FF2B5EF4-FFF2-40B4-BE49-F238E27FC236}">
                      <a16:creationId xmlns:a16="http://schemas.microsoft.com/office/drawing/2014/main" id="{3CC08275-6E41-4724-BAF2-CAB7FA8BC4AA}"/>
                    </a:ext>
                  </a:extLst>
                </p:cNvPr>
                <p:cNvSpPr>
                  <a:spLocks/>
                </p:cNvSpPr>
                <p:nvPr/>
              </p:nvSpPr>
              <p:spPr bwMode="auto">
                <a:xfrm>
                  <a:off x="450850" y="6191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95" name="Freeform 180">
                  <a:extLst>
                    <a:ext uri="{FF2B5EF4-FFF2-40B4-BE49-F238E27FC236}">
                      <a16:creationId xmlns:a16="http://schemas.microsoft.com/office/drawing/2014/main" id="{40B08A1D-8F06-4ECD-BD76-A021F93D5F06}"/>
                    </a:ext>
                  </a:extLst>
                </p:cNvPr>
                <p:cNvSpPr>
                  <a:spLocks/>
                </p:cNvSpPr>
                <p:nvPr/>
              </p:nvSpPr>
              <p:spPr bwMode="auto">
                <a:xfrm>
                  <a:off x="450850" y="619125"/>
                  <a:ext cx="1588" cy="1588"/>
                </a:xfrm>
                <a:custGeom>
                  <a:avLst/>
                  <a:gdLst>
                    <a:gd name="T0" fmla="*/ 2147483646 w 1"/>
                    <a:gd name="T1" fmla="*/ 0 h 1588"/>
                    <a:gd name="T2" fmla="*/ 2147483646 w 1"/>
                    <a:gd name="T3" fmla="*/ 0 h 1588"/>
                    <a:gd name="T4" fmla="*/ 0 w 1"/>
                    <a:gd name="T5" fmla="*/ 0 h 1588"/>
                    <a:gd name="T6" fmla="*/ 0 w 1"/>
                    <a:gd name="T7" fmla="*/ 0 h 1588"/>
                    <a:gd name="T8" fmla="*/ 2147483646 w 1"/>
                    <a:gd name="T9" fmla="*/ 0 h 1588"/>
                    <a:gd name="T10" fmla="*/ 2147483646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1" y="0"/>
                      </a:moveTo>
                      <a:lnTo>
                        <a:pt x="1" y="0"/>
                      </a:lnTo>
                      <a:lnTo>
                        <a:pt x="0" y="0"/>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1296" name="Freeform 181">
                  <a:extLst>
                    <a:ext uri="{FF2B5EF4-FFF2-40B4-BE49-F238E27FC236}">
                      <a16:creationId xmlns:a16="http://schemas.microsoft.com/office/drawing/2014/main" id="{427E44FE-ACD7-4E8F-814F-D5539030FD30}"/>
                    </a:ext>
                  </a:extLst>
                </p:cNvPr>
                <p:cNvSpPr>
                  <a:spLocks/>
                </p:cNvSpPr>
                <p:nvPr/>
              </p:nvSpPr>
              <p:spPr bwMode="auto">
                <a:xfrm>
                  <a:off x="452438" y="620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97" name="Freeform 182">
                  <a:extLst>
                    <a:ext uri="{FF2B5EF4-FFF2-40B4-BE49-F238E27FC236}">
                      <a16:creationId xmlns:a16="http://schemas.microsoft.com/office/drawing/2014/main" id="{A4E52DDB-979C-499A-B764-9F04FA32ECC5}"/>
                    </a:ext>
                  </a:extLst>
                </p:cNvPr>
                <p:cNvSpPr>
                  <a:spLocks/>
                </p:cNvSpPr>
                <p:nvPr/>
              </p:nvSpPr>
              <p:spPr bwMode="auto">
                <a:xfrm>
                  <a:off x="331788" y="6016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98" name="Freeform 183">
                  <a:extLst>
                    <a:ext uri="{FF2B5EF4-FFF2-40B4-BE49-F238E27FC236}">
                      <a16:creationId xmlns:a16="http://schemas.microsoft.com/office/drawing/2014/main" id="{1E212EC8-51C6-487E-83FE-9110B448CA7E}"/>
                    </a:ext>
                  </a:extLst>
                </p:cNvPr>
                <p:cNvSpPr>
                  <a:spLocks/>
                </p:cNvSpPr>
                <p:nvPr/>
              </p:nvSpPr>
              <p:spPr bwMode="auto">
                <a:xfrm>
                  <a:off x="330200" y="6032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299" name="Freeform 184">
                  <a:extLst>
                    <a:ext uri="{FF2B5EF4-FFF2-40B4-BE49-F238E27FC236}">
                      <a16:creationId xmlns:a16="http://schemas.microsoft.com/office/drawing/2014/main" id="{D2E7A182-6316-46C4-8584-CDFDFF8E9CD6}"/>
                    </a:ext>
                  </a:extLst>
                </p:cNvPr>
                <p:cNvSpPr>
                  <a:spLocks/>
                </p:cNvSpPr>
                <p:nvPr/>
              </p:nvSpPr>
              <p:spPr bwMode="auto">
                <a:xfrm>
                  <a:off x="327025" y="6064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00" name="Freeform 185">
                  <a:extLst>
                    <a:ext uri="{FF2B5EF4-FFF2-40B4-BE49-F238E27FC236}">
                      <a16:creationId xmlns:a16="http://schemas.microsoft.com/office/drawing/2014/main" id="{A7CE17CC-D731-4BA8-A679-66CCBB4CEB65}"/>
                    </a:ext>
                  </a:extLst>
                </p:cNvPr>
                <p:cNvSpPr>
                  <a:spLocks/>
                </p:cNvSpPr>
                <p:nvPr/>
              </p:nvSpPr>
              <p:spPr bwMode="auto">
                <a:xfrm>
                  <a:off x="325438" y="606425"/>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01" name="Freeform 186">
                  <a:extLst>
                    <a:ext uri="{FF2B5EF4-FFF2-40B4-BE49-F238E27FC236}">
                      <a16:creationId xmlns:a16="http://schemas.microsoft.com/office/drawing/2014/main" id="{1FB9B0D7-EE03-4F90-A778-06A7C8E28761}"/>
                    </a:ext>
                  </a:extLst>
                </p:cNvPr>
                <p:cNvSpPr>
                  <a:spLocks/>
                </p:cNvSpPr>
                <p:nvPr/>
              </p:nvSpPr>
              <p:spPr bwMode="auto">
                <a:xfrm>
                  <a:off x="354013" y="5921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02" name="Freeform 187">
                  <a:extLst>
                    <a:ext uri="{FF2B5EF4-FFF2-40B4-BE49-F238E27FC236}">
                      <a16:creationId xmlns:a16="http://schemas.microsoft.com/office/drawing/2014/main" id="{A3CA247A-4D83-4083-97A8-7D2EE8394FD7}"/>
                    </a:ext>
                  </a:extLst>
                </p:cNvPr>
                <p:cNvSpPr>
                  <a:spLocks/>
                </p:cNvSpPr>
                <p:nvPr/>
              </p:nvSpPr>
              <p:spPr bwMode="auto">
                <a:xfrm>
                  <a:off x="338138" y="5984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03" name="Freeform 188">
                  <a:extLst>
                    <a:ext uri="{FF2B5EF4-FFF2-40B4-BE49-F238E27FC236}">
                      <a16:creationId xmlns:a16="http://schemas.microsoft.com/office/drawing/2014/main" id="{BAA2B304-C3C5-4D3A-B273-E8D18ED5D5CE}"/>
                    </a:ext>
                  </a:extLst>
                </p:cNvPr>
                <p:cNvSpPr>
                  <a:spLocks/>
                </p:cNvSpPr>
                <p:nvPr/>
              </p:nvSpPr>
              <p:spPr bwMode="auto">
                <a:xfrm>
                  <a:off x="341313"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04" name="Freeform 190">
                  <a:extLst>
                    <a:ext uri="{FF2B5EF4-FFF2-40B4-BE49-F238E27FC236}">
                      <a16:creationId xmlns:a16="http://schemas.microsoft.com/office/drawing/2014/main" id="{D8119A23-E3C8-4642-AEA1-160B727BB262}"/>
                    </a:ext>
                  </a:extLst>
                </p:cNvPr>
                <p:cNvSpPr>
                  <a:spLocks/>
                </p:cNvSpPr>
                <p:nvPr/>
              </p:nvSpPr>
              <p:spPr bwMode="auto">
                <a:xfrm>
                  <a:off x="352425" y="5921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05" name="Freeform 191">
                  <a:extLst>
                    <a:ext uri="{FF2B5EF4-FFF2-40B4-BE49-F238E27FC236}">
                      <a16:creationId xmlns:a16="http://schemas.microsoft.com/office/drawing/2014/main" id="{81AE3F88-700E-4D99-AF82-3707E820D372}"/>
                    </a:ext>
                  </a:extLst>
                </p:cNvPr>
                <p:cNvSpPr>
                  <a:spLocks/>
                </p:cNvSpPr>
                <p:nvPr/>
              </p:nvSpPr>
              <p:spPr bwMode="auto">
                <a:xfrm>
                  <a:off x="342900"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06" name="Freeform 192">
                  <a:extLst>
                    <a:ext uri="{FF2B5EF4-FFF2-40B4-BE49-F238E27FC236}">
                      <a16:creationId xmlns:a16="http://schemas.microsoft.com/office/drawing/2014/main" id="{F641BD25-AEF4-469B-919F-71CB49A9A8DE}"/>
                    </a:ext>
                  </a:extLst>
                </p:cNvPr>
                <p:cNvSpPr>
                  <a:spLocks/>
                </p:cNvSpPr>
                <p:nvPr/>
              </p:nvSpPr>
              <p:spPr bwMode="auto">
                <a:xfrm>
                  <a:off x="336550" y="598488"/>
                  <a:ext cx="1588" cy="1588"/>
                </a:xfrm>
                <a:custGeom>
                  <a:avLst/>
                  <a:gdLst>
                    <a:gd name="T0" fmla="*/ 0 w 1588"/>
                    <a:gd name="T1" fmla="*/ 0 h 1588"/>
                    <a:gd name="T2" fmla="*/ 0 w 1588"/>
                    <a:gd name="T3" fmla="*/ 0 h 1588"/>
                    <a:gd name="T4" fmla="*/ 0 w 1588"/>
                    <a:gd name="T5" fmla="*/ 0 h 1588"/>
                    <a:gd name="T6" fmla="*/ 0 60000 65536"/>
                    <a:gd name="T7" fmla="*/ 0 60000 65536"/>
                    <a:gd name="T8" fmla="*/ 0 60000 65536"/>
                  </a:gdLst>
                  <a:ahLst/>
                  <a:cxnLst>
                    <a:cxn ang="T6">
                      <a:pos x="T0" y="T1"/>
                    </a:cxn>
                    <a:cxn ang="T7">
                      <a:pos x="T2" y="T3"/>
                    </a:cxn>
                    <a:cxn ang="T8">
                      <a:pos x="T4" y="T5"/>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07" name="Freeform 193">
                  <a:extLst>
                    <a:ext uri="{FF2B5EF4-FFF2-40B4-BE49-F238E27FC236}">
                      <a16:creationId xmlns:a16="http://schemas.microsoft.com/office/drawing/2014/main" id="{24A6F3EA-ED1F-428D-B39B-F80A42CE988E}"/>
                    </a:ext>
                  </a:extLst>
                </p:cNvPr>
                <p:cNvSpPr>
                  <a:spLocks/>
                </p:cNvSpPr>
                <p:nvPr/>
              </p:nvSpPr>
              <p:spPr bwMode="auto">
                <a:xfrm>
                  <a:off x="304800" y="630238"/>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08" name="Freeform 194">
                  <a:extLst>
                    <a:ext uri="{FF2B5EF4-FFF2-40B4-BE49-F238E27FC236}">
                      <a16:creationId xmlns:a16="http://schemas.microsoft.com/office/drawing/2014/main" id="{7B8C15EF-4973-460F-8899-BBB0AE940D6F}"/>
                    </a:ext>
                  </a:extLst>
                </p:cNvPr>
                <p:cNvSpPr>
                  <a:spLocks/>
                </p:cNvSpPr>
                <p:nvPr/>
              </p:nvSpPr>
              <p:spPr bwMode="auto">
                <a:xfrm>
                  <a:off x="303213" y="631825"/>
                  <a:ext cx="1588" cy="3175"/>
                </a:xfrm>
                <a:custGeom>
                  <a:avLst/>
                  <a:gdLst>
                    <a:gd name="T0" fmla="*/ 2147483646 w 1"/>
                    <a:gd name="T1" fmla="*/ 0 h 2"/>
                    <a:gd name="T2" fmla="*/ 2147483646 w 1"/>
                    <a:gd name="T3" fmla="*/ 0 h 2"/>
                    <a:gd name="T4" fmla="*/ 0 w 1"/>
                    <a:gd name="T5" fmla="*/ 2147483646 h 2"/>
                    <a:gd name="T6" fmla="*/ 0 w 1"/>
                    <a:gd name="T7" fmla="*/ 2147483646 h 2"/>
                    <a:gd name="T8" fmla="*/ 2147483646 w 1"/>
                    <a:gd name="T9" fmla="*/ 0 h 2"/>
                    <a:gd name="T10" fmla="*/ 2147483646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1" y="0"/>
                      </a:moveTo>
                      <a:lnTo>
                        <a:pt x="1" y="0"/>
                      </a:lnTo>
                      <a:lnTo>
                        <a:pt x="0" y="2"/>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1309" name="Freeform 195">
                  <a:extLst>
                    <a:ext uri="{FF2B5EF4-FFF2-40B4-BE49-F238E27FC236}">
                      <a16:creationId xmlns:a16="http://schemas.microsoft.com/office/drawing/2014/main" id="{18CD1C52-EC29-46F2-A0CC-67B88B12AECC}"/>
                    </a:ext>
                  </a:extLst>
                </p:cNvPr>
                <p:cNvSpPr>
                  <a:spLocks/>
                </p:cNvSpPr>
                <p:nvPr/>
              </p:nvSpPr>
              <p:spPr bwMode="auto">
                <a:xfrm>
                  <a:off x="303213" y="6365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10" name="Freeform 196">
                  <a:extLst>
                    <a:ext uri="{FF2B5EF4-FFF2-40B4-BE49-F238E27FC236}">
                      <a16:creationId xmlns:a16="http://schemas.microsoft.com/office/drawing/2014/main" id="{02274BFC-2F5C-4918-8C2B-49C8597194EA}"/>
                    </a:ext>
                  </a:extLst>
                </p:cNvPr>
                <p:cNvSpPr>
                  <a:spLocks/>
                </p:cNvSpPr>
                <p:nvPr/>
              </p:nvSpPr>
              <p:spPr bwMode="auto">
                <a:xfrm>
                  <a:off x="307975" y="6286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11" name="Freeform 197">
                  <a:extLst>
                    <a:ext uri="{FF2B5EF4-FFF2-40B4-BE49-F238E27FC236}">
                      <a16:creationId xmlns:a16="http://schemas.microsoft.com/office/drawing/2014/main" id="{AEE72808-9DA6-47D7-BF56-DF7DA4A67484}"/>
                    </a:ext>
                  </a:extLst>
                </p:cNvPr>
                <p:cNvSpPr>
                  <a:spLocks/>
                </p:cNvSpPr>
                <p:nvPr/>
              </p:nvSpPr>
              <p:spPr bwMode="auto">
                <a:xfrm>
                  <a:off x="301625" y="638175"/>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12" name="Freeform 198">
                  <a:extLst>
                    <a:ext uri="{FF2B5EF4-FFF2-40B4-BE49-F238E27FC236}">
                      <a16:creationId xmlns:a16="http://schemas.microsoft.com/office/drawing/2014/main" id="{D393700E-A3B1-4744-B09E-8CF7F5F22CC3}"/>
                    </a:ext>
                  </a:extLst>
                </p:cNvPr>
                <p:cNvSpPr>
                  <a:spLocks/>
                </p:cNvSpPr>
                <p:nvPr/>
              </p:nvSpPr>
              <p:spPr bwMode="auto">
                <a:xfrm>
                  <a:off x="312738" y="619125"/>
                  <a:ext cx="1588" cy="1588"/>
                </a:xfrm>
                <a:custGeom>
                  <a:avLst/>
                  <a:gdLst>
                    <a:gd name="T0" fmla="*/ 2147483646 w 1"/>
                    <a:gd name="T1" fmla="*/ 0 h 1"/>
                    <a:gd name="T2" fmla="*/ 2147483646 w 1"/>
                    <a:gd name="T3" fmla="*/ 0 h 1"/>
                    <a:gd name="T4" fmla="*/ 0 w 1"/>
                    <a:gd name="T5" fmla="*/ 2147483646 h 1"/>
                    <a:gd name="T6" fmla="*/ 0 w 1"/>
                    <a:gd name="T7" fmla="*/ 2147483646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1" y="0"/>
                      </a:lnTo>
                      <a:lnTo>
                        <a:pt x="0" y="1"/>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1313" name="Freeform 199">
                  <a:extLst>
                    <a:ext uri="{FF2B5EF4-FFF2-40B4-BE49-F238E27FC236}">
                      <a16:creationId xmlns:a16="http://schemas.microsoft.com/office/drawing/2014/main" id="{5837A91E-072C-4CAE-910C-B6A84DAEF745}"/>
                    </a:ext>
                  </a:extLst>
                </p:cNvPr>
                <p:cNvSpPr>
                  <a:spLocks/>
                </p:cNvSpPr>
                <p:nvPr/>
              </p:nvSpPr>
              <p:spPr bwMode="auto">
                <a:xfrm>
                  <a:off x="312738" y="620713"/>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14" name="Freeform 200">
                  <a:extLst>
                    <a:ext uri="{FF2B5EF4-FFF2-40B4-BE49-F238E27FC236}">
                      <a16:creationId xmlns:a16="http://schemas.microsoft.com/office/drawing/2014/main" id="{12889C2A-D225-4A64-9ED0-8FF465B676F2}"/>
                    </a:ext>
                  </a:extLst>
                </p:cNvPr>
                <p:cNvSpPr>
                  <a:spLocks/>
                </p:cNvSpPr>
                <p:nvPr/>
              </p:nvSpPr>
              <p:spPr bwMode="auto">
                <a:xfrm>
                  <a:off x="315913" y="6143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15" name="Freeform 201">
                  <a:extLst>
                    <a:ext uri="{FF2B5EF4-FFF2-40B4-BE49-F238E27FC236}">
                      <a16:creationId xmlns:a16="http://schemas.microsoft.com/office/drawing/2014/main" id="{3C01A3A0-C3B3-4DF5-B0FA-37845D194935}"/>
                    </a:ext>
                  </a:extLst>
                </p:cNvPr>
                <p:cNvSpPr>
                  <a:spLocks/>
                </p:cNvSpPr>
                <p:nvPr/>
              </p:nvSpPr>
              <p:spPr bwMode="auto">
                <a:xfrm>
                  <a:off x="314325" y="617538"/>
                  <a:ext cx="1588" cy="1588"/>
                </a:xfrm>
                <a:custGeom>
                  <a:avLst/>
                  <a:gdLst>
                    <a:gd name="T0" fmla="*/ 2147483646 w 1"/>
                    <a:gd name="T1" fmla="*/ 0 h 1588"/>
                    <a:gd name="T2" fmla="*/ 2147483646 w 1"/>
                    <a:gd name="T3" fmla="*/ 0 h 1588"/>
                    <a:gd name="T4" fmla="*/ 0 w 1"/>
                    <a:gd name="T5" fmla="*/ 0 h 1588"/>
                    <a:gd name="T6" fmla="*/ 0 w 1"/>
                    <a:gd name="T7" fmla="*/ 0 h 1588"/>
                    <a:gd name="T8" fmla="*/ 2147483646 w 1"/>
                    <a:gd name="T9" fmla="*/ 0 h 1588"/>
                    <a:gd name="T10" fmla="*/ 2147483646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1" y="0"/>
                      </a:moveTo>
                      <a:lnTo>
                        <a:pt x="1" y="0"/>
                      </a:lnTo>
                      <a:lnTo>
                        <a:pt x="0" y="0"/>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1316" name="Freeform 202">
                  <a:extLst>
                    <a:ext uri="{FF2B5EF4-FFF2-40B4-BE49-F238E27FC236}">
                      <a16:creationId xmlns:a16="http://schemas.microsoft.com/office/drawing/2014/main" id="{D3ABB224-9045-4521-B041-484C52F10B41}"/>
                    </a:ext>
                  </a:extLst>
                </p:cNvPr>
                <p:cNvSpPr>
                  <a:spLocks/>
                </p:cNvSpPr>
                <p:nvPr/>
              </p:nvSpPr>
              <p:spPr bwMode="auto">
                <a:xfrm>
                  <a:off x="319088" y="6127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17" name="Freeform 203">
                  <a:extLst>
                    <a:ext uri="{FF2B5EF4-FFF2-40B4-BE49-F238E27FC236}">
                      <a16:creationId xmlns:a16="http://schemas.microsoft.com/office/drawing/2014/main" id="{BA021EF3-7B75-4F1D-B922-FA3D2DDEB141}"/>
                    </a:ext>
                  </a:extLst>
                </p:cNvPr>
                <p:cNvSpPr>
                  <a:spLocks/>
                </p:cNvSpPr>
                <p:nvPr/>
              </p:nvSpPr>
              <p:spPr bwMode="auto">
                <a:xfrm>
                  <a:off x="323850" y="6080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18" name="Freeform 204">
                  <a:extLst>
                    <a:ext uri="{FF2B5EF4-FFF2-40B4-BE49-F238E27FC236}">
                      <a16:creationId xmlns:a16="http://schemas.microsoft.com/office/drawing/2014/main" id="{F5ECF645-8D4D-4105-89D5-F6AD80D83611}"/>
                    </a:ext>
                  </a:extLst>
                </p:cNvPr>
                <p:cNvSpPr>
                  <a:spLocks/>
                </p:cNvSpPr>
                <p:nvPr/>
              </p:nvSpPr>
              <p:spPr bwMode="auto">
                <a:xfrm>
                  <a:off x="342900" y="874713"/>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9" name="Freeform 205">
                  <a:extLst>
                    <a:ext uri="{FF2B5EF4-FFF2-40B4-BE49-F238E27FC236}">
                      <a16:creationId xmlns:a16="http://schemas.microsoft.com/office/drawing/2014/main" id="{5A3F656C-4FAE-4322-988A-94998A090DCD}"/>
                    </a:ext>
                  </a:extLst>
                </p:cNvPr>
                <p:cNvSpPr>
                  <a:spLocks/>
                </p:cNvSpPr>
                <p:nvPr/>
              </p:nvSpPr>
              <p:spPr bwMode="auto">
                <a:xfrm>
                  <a:off x="341313" y="873125"/>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0" name="Freeform 207">
                  <a:extLst>
                    <a:ext uri="{FF2B5EF4-FFF2-40B4-BE49-F238E27FC236}">
                      <a16:creationId xmlns:a16="http://schemas.microsoft.com/office/drawing/2014/main" id="{AD561EB7-AC0F-44A6-953C-5BA68909ADA5}"/>
                    </a:ext>
                  </a:extLst>
                </p:cNvPr>
                <p:cNvSpPr>
                  <a:spLocks/>
                </p:cNvSpPr>
                <p:nvPr/>
              </p:nvSpPr>
              <p:spPr bwMode="auto">
                <a:xfrm>
                  <a:off x="338138" y="86995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1" name="Freeform 208">
                  <a:extLst>
                    <a:ext uri="{FF2B5EF4-FFF2-40B4-BE49-F238E27FC236}">
                      <a16:creationId xmlns:a16="http://schemas.microsoft.com/office/drawing/2014/main" id="{68CFF92B-E083-4CD0-83E3-3B6AFCD69489}"/>
                    </a:ext>
                  </a:extLst>
                </p:cNvPr>
                <p:cNvSpPr>
                  <a:spLocks/>
                </p:cNvSpPr>
                <p:nvPr/>
              </p:nvSpPr>
              <p:spPr bwMode="auto">
                <a:xfrm>
                  <a:off x="344488" y="87630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2" name="Freeform 209">
                  <a:extLst>
                    <a:ext uri="{FF2B5EF4-FFF2-40B4-BE49-F238E27FC236}">
                      <a16:creationId xmlns:a16="http://schemas.microsoft.com/office/drawing/2014/main" id="{BCC1B466-3026-477B-A6D0-72C49D6619AF}"/>
                    </a:ext>
                  </a:extLst>
                </p:cNvPr>
                <p:cNvSpPr>
                  <a:spLocks/>
                </p:cNvSpPr>
                <p:nvPr/>
              </p:nvSpPr>
              <p:spPr bwMode="auto">
                <a:xfrm>
                  <a:off x="347663" y="879475"/>
                  <a:ext cx="1588" cy="1588"/>
                </a:xfrm>
                <a:custGeom>
                  <a:avLst/>
                  <a:gdLst>
                    <a:gd name="T0" fmla="*/ 0 w 1"/>
                    <a:gd name="T1" fmla="*/ 0 h 1588"/>
                    <a:gd name="T2" fmla="*/ 0 w 1"/>
                    <a:gd name="T3" fmla="*/ 0 h 1588"/>
                    <a:gd name="T4" fmla="*/ 2147483646 w 1"/>
                    <a:gd name="T5" fmla="*/ 0 h 1588"/>
                    <a:gd name="T6" fmla="*/ 2147483646 w 1"/>
                    <a:gd name="T7" fmla="*/ 0 h 1588"/>
                    <a:gd name="T8" fmla="*/ 0 w 1"/>
                    <a:gd name="T9" fmla="*/ 0 h 1588"/>
                    <a:gd name="T10" fmla="*/ 0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0" y="0"/>
                      </a:moveTo>
                      <a:lnTo>
                        <a:pt x="0" y="0"/>
                      </a:lnTo>
                      <a:lnTo>
                        <a:pt x="1"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3" name="Freeform 210">
                  <a:extLst>
                    <a:ext uri="{FF2B5EF4-FFF2-40B4-BE49-F238E27FC236}">
                      <a16:creationId xmlns:a16="http://schemas.microsoft.com/office/drawing/2014/main" id="{B39B9D56-D4D0-48A6-B575-6E9DB147EE70}"/>
                    </a:ext>
                  </a:extLst>
                </p:cNvPr>
                <p:cNvSpPr>
                  <a:spLocks/>
                </p:cNvSpPr>
                <p:nvPr/>
              </p:nvSpPr>
              <p:spPr bwMode="auto">
                <a:xfrm>
                  <a:off x="349250" y="881063"/>
                  <a:ext cx="3175" cy="1588"/>
                </a:xfrm>
                <a:custGeom>
                  <a:avLst/>
                  <a:gdLst>
                    <a:gd name="T0" fmla="*/ 0 w 2"/>
                    <a:gd name="T1" fmla="*/ 0 h 1588"/>
                    <a:gd name="T2" fmla="*/ 0 w 2"/>
                    <a:gd name="T3" fmla="*/ 0 h 1588"/>
                    <a:gd name="T4" fmla="*/ 2147483646 w 2"/>
                    <a:gd name="T5" fmla="*/ 0 h 1588"/>
                    <a:gd name="T6" fmla="*/ 2147483646 w 2"/>
                    <a:gd name="T7" fmla="*/ 0 h 1588"/>
                    <a:gd name="T8" fmla="*/ 0 w 2"/>
                    <a:gd name="T9" fmla="*/ 0 h 1588"/>
                    <a:gd name="T10" fmla="*/ 0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0" y="0"/>
                      </a:moveTo>
                      <a:lnTo>
                        <a:pt x="0" y="0"/>
                      </a:lnTo>
                      <a:lnTo>
                        <a:pt x="2"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4" name="Freeform 211">
                  <a:extLst>
                    <a:ext uri="{FF2B5EF4-FFF2-40B4-BE49-F238E27FC236}">
                      <a16:creationId xmlns:a16="http://schemas.microsoft.com/office/drawing/2014/main" id="{0C81E007-FBBE-43B2-ABCC-AEA40DB61230}"/>
                    </a:ext>
                  </a:extLst>
                </p:cNvPr>
                <p:cNvSpPr>
                  <a:spLocks/>
                </p:cNvSpPr>
                <p:nvPr/>
              </p:nvSpPr>
              <p:spPr bwMode="auto">
                <a:xfrm>
                  <a:off x="327025" y="862013"/>
                  <a:ext cx="3175" cy="1588"/>
                </a:xfrm>
                <a:custGeom>
                  <a:avLst/>
                  <a:gdLst>
                    <a:gd name="T0" fmla="*/ 0 w 2"/>
                    <a:gd name="T1" fmla="*/ 0 h 1588"/>
                    <a:gd name="T2" fmla="*/ 0 w 2"/>
                    <a:gd name="T3" fmla="*/ 0 h 1588"/>
                    <a:gd name="T4" fmla="*/ 2147483646 w 2"/>
                    <a:gd name="T5" fmla="*/ 0 h 1588"/>
                    <a:gd name="T6" fmla="*/ 2147483646 w 2"/>
                    <a:gd name="T7" fmla="*/ 0 h 1588"/>
                    <a:gd name="T8" fmla="*/ 0 w 2"/>
                    <a:gd name="T9" fmla="*/ 0 h 1588"/>
                    <a:gd name="T10" fmla="*/ 0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0" y="0"/>
                      </a:moveTo>
                      <a:lnTo>
                        <a:pt x="0" y="0"/>
                      </a:lnTo>
                      <a:lnTo>
                        <a:pt x="2" y="0"/>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25" name="Freeform 212">
                  <a:extLst>
                    <a:ext uri="{FF2B5EF4-FFF2-40B4-BE49-F238E27FC236}">
                      <a16:creationId xmlns:a16="http://schemas.microsoft.com/office/drawing/2014/main" id="{7E2527F7-8D6F-43AD-8138-B01510FCF865}"/>
                    </a:ext>
                  </a:extLst>
                </p:cNvPr>
                <p:cNvSpPr>
                  <a:spLocks/>
                </p:cNvSpPr>
                <p:nvPr/>
              </p:nvSpPr>
              <p:spPr bwMode="auto">
                <a:xfrm>
                  <a:off x="325438" y="857250"/>
                  <a:ext cx="1588" cy="1588"/>
                </a:xfrm>
                <a:custGeom>
                  <a:avLst/>
                  <a:gdLst>
                    <a:gd name="T0" fmla="*/ 0 w 1"/>
                    <a:gd name="T1" fmla="*/ 0 h 1"/>
                    <a:gd name="T2" fmla="*/ 0 w 1"/>
                    <a:gd name="T3" fmla="*/ 0 h 1"/>
                    <a:gd name="T4" fmla="*/ 2147483646 w 1"/>
                    <a:gd name="T5" fmla="*/ 2147483646 h 1"/>
                    <a:gd name="T6" fmla="*/ 2147483646 w 1"/>
                    <a:gd name="T7" fmla="*/ 2147483646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lnTo>
                        <a:pt x="1"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26" name="Freeform 213">
                  <a:extLst>
                    <a:ext uri="{FF2B5EF4-FFF2-40B4-BE49-F238E27FC236}">
                      <a16:creationId xmlns:a16="http://schemas.microsoft.com/office/drawing/2014/main" id="{8E25C69D-F8C5-4915-915F-5B6094914228}"/>
                    </a:ext>
                  </a:extLst>
                </p:cNvPr>
                <p:cNvSpPr>
                  <a:spLocks/>
                </p:cNvSpPr>
                <p:nvPr/>
              </p:nvSpPr>
              <p:spPr bwMode="auto">
                <a:xfrm>
                  <a:off x="330200" y="863600"/>
                  <a:ext cx="1588" cy="1588"/>
                </a:xfrm>
                <a:custGeom>
                  <a:avLst/>
                  <a:gdLst>
                    <a:gd name="T0" fmla="*/ 0 w 1"/>
                    <a:gd name="T1" fmla="*/ 0 h 1588"/>
                    <a:gd name="T2" fmla="*/ 0 w 1"/>
                    <a:gd name="T3" fmla="*/ 0 h 1588"/>
                    <a:gd name="T4" fmla="*/ 2147483646 w 1"/>
                    <a:gd name="T5" fmla="*/ 0 h 1588"/>
                    <a:gd name="T6" fmla="*/ 2147483646 w 1"/>
                    <a:gd name="T7" fmla="*/ 0 h 1588"/>
                    <a:gd name="T8" fmla="*/ 0 w 1"/>
                    <a:gd name="T9" fmla="*/ 0 h 1588"/>
                    <a:gd name="T10" fmla="*/ 0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0" y="0"/>
                      </a:moveTo>
                      <a:lnTo>
                        <a:pt x="0" y="0"/>
                      </a:lnTo>
                      <a:lnTo>
                        <a:pt x="1"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7" name="Freeform 214">
                  <a:extLst>
                    <a:ext uri="{FF2B5EF4-FFF2-40B4-BE49-F238E27FC236}">
                      <a16:creationId xmlns:a16="http://schemas.microsoft.com/office/drawing/2014/main" id="{6825CD0B-C940-45FF-AD15-CB23F2C0A09C}"/>
                    </a:ext>
                  </a:extLst>
                </p:cNvPr>
                <p:cNvSpPr>
                  <a:spLocks/>
                </p:cNvSpPr>
                <p:nvPr/>
              </p:nvSpPr>
              <p:spPr bwMode="auto">
                <a:xfrm>
                  <a:off x="331788" y="865188"/>
                  <a:ext cx="3175" cy="1588"/>
                </a:xfrm>
                <a:custGeom>
                  <a:avLst/>
                  <a:gdLst>
                    <a:gd name="T0" fmla="*/ 0 w 2"/>
                    <a:gd name="T1" fmla="*/ 0 h 1588"/>
                    <a:gd name="T2" fmla="*/ 0 w 2"/>
                    <a:gd name="T3" fmla="*/ 0 h 1588"/>
                    <a:gd name="T4" fmla="*/ 2147483646 w 2"/>
                    <a:gd name="T5" fmla="*/ 0 h 1588"/>
                    <a:gd name="T6" fmla="*/ 2147483646 w 2"/>
                    <a:gd name="T7" fmla="*/ 0 h 1588"/>
                    <a:gd name="T8" fmla="*/ 0 w 2"/>
                    <a:gd name="T9" fmla="*/ 0 h 1588"/>
                    <a:gd name="T10" fmla="*/ 0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0" y="0"/>
                      </a:moveTo>
                      <a:lnTo>
                        <a:pt x="0" y="0"/>
                      </a:lnTo>
                      <a:lnTo>
                        <a:pt x="2"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8" name="Freeform 215">
                  <a:extLst>
                    <a:ext uri="{FF2B5EF4-FFF2-40B4-BE49-F238E27FC236}">
                      <a16:creationId xmlns:a16="http://schemas.microsoft.com/office/drawing/2014/main" id="{7A41ECB2-650E-4768-8F85-6A73BEF78B9E}"/>
                    </a:ext>
                  </a:extLst>
                </p:cNvPr>
                <p:cNvSpPr>
                  <a:spLocks/>
                </p:cNvSpPr>
                <p:nvPr/>
              </p:nvSpPr>
              <p:spPr bwMode="auto">
                <a:xfrm>
                  <a:off x="336550" y="868363"/>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9" name="Freeform 216">
                  <a:extLst>
                    <a:ext uri="{FF2B5EF4-FFF2-40B4-BE49-F238E27FC236}">
                      <a16:creationId xmlns:a16="http://schemas.microsoft.com/office/drawing/2014/main" id="{8C603640-0CB7-414E-9C90-BCB9FF49EB32}"/>
                    </a:ext>
                  </a:extLst>
                </p:cNvPr>
                <p:cNvSpPr>
                  <a:spLocks/>
                </p:cNvSpPr>
                <p:nvPr/>
              </p:nvSpPr>
              <p:spPr bwMode="auto">
                <a:xfrm>
                  <a:off x="355600" y="5921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330" name="Freeform 217">
                  <a:extLst>
                    <a:ext uri="{FF2B5EF4-FFF2-40B4-BE49-F238E27FC236}">
                      <a16:creationId xmlns:a16="http://schemas.microsoft.com/office/drawing/2014/main" id="{718747E1-7F95-47C6-8EEB-97A24FBF2AAA}"/>
                    </a:ext>
                  </a:extLst>
                </p:cNvPr>
                <p:cNvSpPr>
                  <a:spLocks/>
                </p:cNvSpPr>
                <p:nvPr/>
              </p:nvSpPr>
              <p:spPr bwMode="auto">
                <a:xfrm>
                  <a:off x="382588"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 name="Freeform 218">
                  <a:extLst>
                    <a:ext uri="{FF2B5EF4-FFF2-40B4-BE49-F238E27FC236}">
                      <a16:creationId xmlns:a16="http://schemas.microsoft.com/office/drawing/2014/main" id="{B73370C4-005B-477F-8CA2-3C4952C22871}"/>
                    </a:ext>
                  </a:extLst>
                </p:cNvPr>
                <p:cNvSpPr>
                  <a:spLocks/>
                </p:cNvSpPr>
                <p:nvPr/>
              </p:nvSpPr>
              <p:spPr bwMode="auto">
                <a:xfrm>
                  <a:off x="374650"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 name="Freeform 219">
                  <a:extLst>
                    <a:ext uri="{FF2B5EF4-FFF2-40B4-BE49-F238E27FC236}">
                      <a16:creationId xmlns:a16="http://schemas.microsoft.com/office/drawing/2014/main" id="{5A0A3F3F-A1A9-4B2D-AE1B-19C0E6146ECD}"/>
                    </a:ext>
                  </a:extLst>
                </p:cNvPr>
                <p:cNvSpPr>
                  <a:spLocks/>
                </p:cNvSpPr>
                <p:nvPr/>
              </p:nvSpPr>
              <p:spPr bwMode="auto">
                <a:xfrm>
                  <a:off x="371475" y="8905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 name="Freeform 220">
                  <a:extLst>
                    <a:ext uri="{FF2B5EF4-FFF2-40B4-BE49-F238E27FC236}">
                      <a16:creationId xmlns:a16="http://schemas.microsoft.com/office/drawing/2014/main" id="{3CFB77D0-21B0-42B0-8CC9-59B5AB46CA32}"/>
                    </a:ext>
                  </a:extLst>
                </p:cNvPr>
                <p:cNvSpPr>
                  <a:spLocks/>
                </p:cNvSpPr>
                <p:nvPr/>
              </p:nvSpPr>
              <p:spPr bwMode="auto">
                <a:xfrm>
                  <a:off x="395288"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 name="Freeform 221">
                  <a:extLst>
                    <a:ext uri="{FF2B5EF4-FFF2-40B4-BE49-F238E27FC236}">
                      <a16:creationId xmlns:a16="http://schemas.microsoft.com/office/drawing/2014/main" id="{60319B13-553E-480A-8868-C41263EB8742}"/>
                    </a:ext>
                  </a:extLst>
                </p:cNvPr>
                <p:cNvSpPr>
                  <a:spLocks/>
                </p:cNvSpPr>
                <p:nvPr/>
              </p:nvSpPr>
              <p:spPr bwMode="auto">
                <a:xfrm>
                  <a:off x="384175"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 name="Freeform 222">
                  <a:extLst>
                    <a:ext uri="{FF2B5EF4-FFF2-40B4-BE49-F238E27FC236}">
                      <a16:creationId xmlns:a16="http://schemas.microsoft.com/office/drawing/2014/main" id="{4396F260-ECE5-42F9-B4EE-80889530DE38}"/>
                    </a:ext>
                  </a:extLst>
                </p:cNvPr>
                <p:cNvSpPr>
                  <a:spLocks/>
                </p:cNvSpPr>
                <p:nvPr/>
              </p:nvSpPr>
              <p:spPr bwMode="auto">
                <a:xfrm>
                  <a:off x="363538" y="887413"/>
                  <a:ext cx="1588" cy="1588"/>
                </a:xfrm>
                <a:custGeom>
                  <a:avLst/>
                  <a:gdLst>
                    <a:gd name="T0" fmla="*/ 0 w 1"/>
                    <a:gd name="T1" fmla="*/ 0 h 1588"/>
                    <a:gd name="T2" fmla="*/ 0 w 1"/>
                    <a:gd name="T3" fmla="*/ 0 h 1588"/>
                    <a:gd name="T4" fmla="*/ 2147483646 w 1"/>
                    <a:gd name="T5" fmla="*/ 0 h 1588"/>
                    <a:gd name="T6" fmla="*/ 2147483646 w 1"/>
                    <a:gd name="T7" fmla="*/ 0 h 1588"/>
                    <a:gd name="T8" fmla="*/ 0 w 1"/>
                    <a:gd name="T9" fmla="*/ 0 h 1588"/>
                    <a:gd name="T10" fmla="*/ 0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0" y="0"/>
                      </a:moveTo>
                      <a:lnTo>
                        <a:pt x="0" y="0"/>
                      </a:lnTo>
                      <a:lnTo>
                        <a:pt x="1"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 name="Freeform 223">
                  <a:extLst>
                    <a:ext uri="{FF2B5EF4-FFF2-40B4-BE49-F238E27FC236}">
                      <a16:creationId xmlns:a16="http://schemas.microsoft.com/office/drawing/2014/main" id="{89652B50-C9BB-4245-B53D-6C92BB076583}"/>
                    </a:ext>
                  </a:extLst>
                </p:cNvPr>
                <p:cNvSpPr>
                  <a:spLocks/>
                </p:cNvSpPr>
                <p:nvPr/>
              </p:nvSpPr>
              <p:spPr bwMode="auto">
                <a:xfrm>
                  <a:off x="360363" y="8874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 name="Freeform 224">
                  <a:extLst>
                    <a:ext uri="{FF2B5EF4-FFF2-40B4-BE49-F238E27FC236}">
                      <a16:creationId xmlns:a16="http://schemas.microsoft.com/office/drawing/2014/main" id="{600D2639-8FDF-4165-B745-A27147D71771}"/>
                    </a:ext>
                  </a:extLst>
                </p:cNvPr>
                <p:cNvSpPr>
                  <a:spLocks/>
                </p:cNvSpPr>
                <p:nvPr/>
              </p:nvSpPr>
              <p:spPr bwMode="auto">
                <a:xfrm>
                  <a:off x="369888" y="8905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 name="Freeform 225">
                  <a:extLst>
                    <a:ext uri="{FF2B5EF4-FFF2-40B4-BE49-F238E27FC236}">
                      <a16:creationId xmlns:a16="http://schemas.microsoft.com/office/drawing/2014/main" id="{E577C17C-91E0-4438-8A4B-74CF6FA54621}"/>
                    </a:ext>
                  </a:extLst>
                </p:cNvPr>
                <p:cNvSpPr>
                  <a:spLocks/>
                </p:cNvSpPr>
                <p:nvPr/>
              </p:nvSpPr>
              <p:spPr bwMode="auto">
                <a:xfrm>
                  <a:off x="354013" y="8826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 name="Freeform 226">
                  <a:extLst>
                    <a:ext uri="{FF2B5EF4-FFF2-40B4-BE49-F238E27FC236}">
                      <a16:creationId xmlns:a16="http://schemas.microsoft.com/office/drawing/2014/main" id="{AB9F728D-DDF3-46ED-9744-9601C8AF8B9D}"/>
                    </a:ext>
                  </a:extLst>
                </p:cNvPr>
                <p:cNvSpPr>
                  <a:spLocks/>
                </p:cNvSpPr>
                <p:nvPr/>
              </p:nvSpPr>
              <p:spPr bwMode="auto">
                <a:xfrm>
                  <a:off x="358775" y="8858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 name="Freeform 229">
                  <a:extLst>
                    <a:ext uri="{FF2B5EF4-FFF2-40B4-BE49-F238E27FC236}">
                      <a16:creationId xmlns:a16="http://schemas.microsoft.com/office/drawing/2014/main" id="{94C5FA3B-43E0-4F52-9A11-9B358D0393B4}"/>
                    </a:ext>
                  </a:extLst>
                </p:cNvPr>
                <p:cNvSpPr>
                  <a:spLocks/>
                </p:cNvSpPr>
                <p:nvPr/>
              </p:nvSpPr>
              <p:spPr bwMode="auto">
                <a:xfrm>
                  <a:off x="688975" y="312738"/>
                  <a:ext cx="1588" cy="30163"/>
                </a:xfrm>
                <a:custGeom>
                  <a:avLst/>
                  <a:gdLst>
                    <a:gd name="T0" fmla="*/ 0 w 1588"/>
                    <a:gd name="T1" fmla="*/ 2147483646 h 19"/>
                    <a:gd name="T2" fmla="*/ 0 w 1588"/>
                    <a:gd name="T3" fmla="*/ 0 h 19"/>
                    <a:gd name="T4" fmla="*/ 0 w 1588"/>
                    <a:gd name="T5" fmla="*/ 2147483646 h 19"/>
                    <a:gd name="T6" fmla="*/ 0 60000 65536"/>
                    <a:gd name="T7" fmla="*/ 0 60000 65536"/>
                    <a:gd name="T8" fmla="*/ 0 60000 65536"/>
                  </a:gdLst>
                  <a:ahLst/>
                  <a:cxnLst>
                    <a:cxn ang="T6">
                      <a:pos x="T0" y="T1"/>
                    </a:cxn>
                    <a:cxn ang="T7">
                      <a:pos x="T2" y="T3"/>
                    </a:cxn>
                    <a:cxn ang="T8">
                      <a:pos x="T4" y="T5"/>
                    </a:cxn>
                  </a:cxnLst>
                  <a:rect l="0" t="0" r="r" b="b"/>
                  <a:pathLst>
                    <a:path w="1588" h="19">
                      <a:moveTo>
                        <a:pt x="0" y="19"/>
                      </a:moveTo>
                      <a:lnTo>
                        <a:pt x="0" y="0"/>
                      </a:lnTo>
                      <a:lnTo>
                        <a:pt x="0" y="19"/>
                      </a:lnTo>
                      <a:close/>
                    </a:path>
                  </a:pathLst>
                </a:custGeom>
                <a:solidFill>
                  <a:srgbClr val="CBC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 name="Line 230">
                  <a:extLst>
                    <a:ext uri="{FF2B5EF4-FFF2-40B4-BE49-F238E27FC236}">
                      <a16:creationId xmlns:a16="http://schemas.microsoft.com/office/drawing/2014/main" id="{A5C73AD5-8067-4EC7-80C7-309DC9DB2C24}"/>
                    </a:ext>
                  </a:extLst>
                </p:cNvPr>
                <p:cNvSpPr>
                  <a:spLocks noChangeShapeType="1"/>
                </p:cNvSpPr>
                <p:nvPr/>
              </p:nvSpPr>
              <p:spPr bwMode="auto">
                <a:xfrm flipV="1">
                  <a:off x="688975" y="312738"/>
                  <a:ext cx="1588" cy="30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 name="Freeform 231">
                  <a:extLst>
                    <a:ext uri="{FF2B5EF4-FFF2-40B4-BE49-F238E27FC236}">
                      <a16:creationId xmlns:a16="http://schemas.microsoft.com/office/drawing/2014/main" id="{436EB73C-27A5-46FA-A902-A373715021DB}"/>
                    </a:ext>
                  </a:extLst>
                </p:cNvPr>
                <p:cNvSpPr>
                  <a:spLocks/>
                </p:cNvSpPr>
                <p:nvPr/>
              </p:nvSpPr>
              <p:spPr bwMode="auto">
                <a:xfrm>
                  <a:off x="698500" y="336550"/>
                  <a:ext cx="12700" cy="25400"/>
                </a:xfrm>
                <a:custGeom>
                  <a:avLst/>
                  <a:gdLst>
                    <a:gd name="T0" fmla="*/ 0 w 8"/>
                    <a:gd name="T1" fmla="*/ 0 h 16"/>
                    <a:gd name="T2" fmla="*/ 2147483646 w 8"/>
                    <a:gd name="T3" fmla="*/ 2147483646 h 16"/>
                    <a:gd name="T4" fmla="*/ 0 w 8"/>
                    <a:gd name="T5" fmla="*/ 0 h 16"/>
                    <a:gd name="T6" fmla="*/ 0 60000 65536"/>
                    <a:gd name="T7" fmla="*/ 0 60000 65536"/>
                    <a:gd name="T8" fmla="*/ 0 60000 65536"/>
                  </a:gdLst>
                  <a:ahLst/>
                  <a:cxnLst>
                    <a:cxn ang="T6">
                      <a:pos x="T0" y="T1"/>
                    </a:cxn>
                    <a:cxn ang="T7">
                      <a:pos x="T2" y="T3"/>
                    </a:cxn>
                    <a:cxn ang="T8">
                      <a:pos x="T4" y="T5"/>
                    </a:cxn>
                  </a:cxnLst>
                  <a:rect l="0" t="0" r="r" b="b"/>
                  <a:pathLst>
                    <a:path w="8" h="16">
                      <a:moveTo>
                        <a:pt x="0" y="0"/>
                      </a:moveTo>
                      <a:lnTo>
                        <a:pt x="8" y="16"/>
                      </a:lnTo>
                      <a:lnTo>
                        <a:pt x="0" y="0"/>
                      </a:lnTo>
                      <a:close/>
                    </a:path>
                  </a:pathLst>
                </a:custGeom>
                <a:solidFill>
                  <a:srgbClr val="9494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 name="Line 232">
                  <a:extLst>
                    <a:ext uri="{FF2B5EF4-FFF2-40B4-BE49-F238E27FC236}">
                      <a16:creationId xmlns:a16="http://schemas.microsoft.com/office/drawing/2014/main" id="{6AFC80EE-3AB5-4E06-8988-90EC0EFFB602}"/>
                    </a:ext>
                  </a:extLst>
                </p:cNvPr>
                <p:cNvSpPr>
                  <a:spLocks noChangeShapeType="1"/>
                </p:cNvSpPr>
                <p:nvPr/>
              </p:nvSpPr>
              <p:spPr bwMode="auto">
                <a:xfrm>
                  <a:off x="698500" y="336550"/>
                  <a:ext cx="12700" cy="25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 name="Freeform 233">
                  <a:extLst>
                    <a:ext uri="{FF2B5EF4-FFF2-40B4-BE49-F238E27FC236}">
                      <a16:creationId xmlns:a16="http://schemas.microsoft.com/office/drawing/2014/main" id="{584D66B4-6DC7-43A3-9211-AF0FA47EABC8}"/>
                    </a:ext>
                  </a:extLst>
                </p:cNvPr>
                <p:cNvSpPr>
                  <a:spLocks/>
                </p:cNvSpPr>
                <p:nvPr/>
              </p:nvSpPr>
              <p:spPr bwMode="auto">
                <a:xfrm>
                  <a:off x="690563" y="271463"/>
                  <a:ext cx="212725" cy="138113"/>
                </a:xfrm>
                <a:custGeom>
                  <a:avLst/>
                  <a:gdLst>
                    <a:gd name="T0" fmla="*/ 0 w 134"/>
                    <a:gd name="T1" fmla="*/ 2147483646 h 87"/>
                    <a:gd name="T2" fmla="*/ 2147483646 w 134"/>
                    <a:gd name="T3" fmla="*/ 0 h 87"/>
                    <a:gd name="T4" fmla="*/ 2147483646 w 134"/>
                    <a:gd name="T5" fmla="*/ 2147483646 h 87"/>
                    <a:gd name="T6" fmla="*/ 0 w 134"/>
                    <a:gd name="T7" fmla="*/ 2147483646 h 87"/>
                    <a:gd name="T8" fmla="*/ 0 w 134"/>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87">
                      <a:moveTo>
                        <a:pt x="0" y="68"/>
                      </a:moveTo>
                      <a:lnTo>
                        <a:pt x="116" y="0"/>
                      </a:lnTo>
                      <a:lnTo>
                        <a:pt x="134" y="9"/>
                      </a:lnTo>
                      <a:lnTo>
                        <a:pt x="0" y="87"/>
                      </a:lnTo>
                      <a:lnTo>
                        <a:pt x="0" y="68"/>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 name="Freeform 234">
                  <a:extLst>
                    <a:ext uri="{FF2B5EF4-FFF2-40B4-BE49-F238E27FC236}">
                      <a16:creationId xmlns:a16="http://schemas.microsoft.com/office/drawing/2014/main" id="{BC51E402-F179-4B74-8F33-2586CAADC5ED}"/>
                    </a:ext>
                  </a:extLst>
                </p:cNvPr>
                <p:cNvSpPr>
                  <a:spLocks/>
                </p:cNvSpPr>
                <p:nvPr/>
              </p:nvSpPr>
              <p:spPr bwMode="auto">
                <a:xfrm>
                  <a:off x="473075" y="271463"/>
                  <a:ext cx="214313" cy="138113"/>
                </a:xfrm>
                <a:custGeom>
                  <a:avLst/>
                  <a:gdLst>
                    <a:gd name="T0" fmla="*/ 2147483646 w 135"/>
                    <a:gd name="T1" fmla="*/ 2147483646 h 87"/>
                    <a:gd name="T2" fmla="*/ 2147483646 w 135"/>
                    <a:gd name="T3" fmla="*/ 0 h 87"/>
                    <a:gd name="T4" fmla="*/ 0 w 135"/>
                    <a:gd name="T5" fmla="*/ 2147483646 h 87"/>
                    <a:gd name="T6" fmla="*/ 2147483646 w 135"/>
                    <a:gd name="T7" fmla="*/ 2147483646 h 87"/>
                    <a:gd name="T8" fmla="*/ 2147483646 w 135"/>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87">
                      <a:moveTo>
                        <a:pt x="135" y="68"/>
                      </a:moveTo>
                      <a:lnTo>
                        <a:pt x="18" y="0"/>
                      </a:lnTo>
                      <a:lnTo>
                        <a:pt x="0" y="9"/>
                      </a:lnTo>
                      <a:lnTo>
                        <a:pt x="135" y="87"/>
                      </a:lnTo>
                      <a:lnTo>
                        <a:pt x="135" y="68"/>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 name="Freeform 235">
                  <a:extLst>
                    <a:ext uri="{FF2B5EF4-FFF2-40B4-BE49-F238E27FC236}">
                      <a16:creationId xmlns:a16="http://schemas.microsoft.com/office/drawing/2014/main" id="{22681C59-B181-446D-9012-7A8984CC8C15}"/>
                    </a:ext>
                  </a:extLst>
                </p:cNvPr>
                <p:cNvSpPr>
                  <a:spLocks/>
                </p:cNvSpPr>
                <p:nvPr/>
              </p:nvSpPr>
              <p:spPr bwMode="auto">
                <a:xfrm>
                  <a:off x="450850" y="279400"/>
                  <a:ext cx="225425" cy="146050"/>
                </a:xfrm>
                <a:custGeom>
                  <a:avLst/>
                  <a:gdLst>
                    <a:gd name="T0" fmla="*/ 2147483646 w 142"/>
                    <a:gd name="T1" fmla="*/ 2147483646 h 92"/>
                    <a:gd name="T2" fmla="*/ 0 w 142"/>
                    <a:gd name="T3" fmla="*/ 2147483646 h 92"/>
                    <a:gd name="T4" fmla="*/ 2147483646 w 142"/>
                    <a:gd name="T5" fmla="*/ 0 h 92"/>
                    <a:gd name="T6" fmla="*/ 2147483646 w 142"/>
                    <a:gd name="T7" fmla="*/ 2147483646 h 92"/>
                    <a:gd name="T8" fmla="*/ 2147483646 w 142"/>
                    <a:gd name="T9" fmla="*/ 2147483646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92">
                      <a:moveTo>
                        <a:pt x="133" y="92"/>
                      </a:moveTo>
                      <a:lnTo>
                        <a:pt x="0" y="16"/>
                      </a:lnTo>
                      <a:lnTo>
                        <a:pt x="8" y="0"/>
                      </a:lnTo>
                      <a:lnTo>
                        <a:pt x="142" y="78"/>
                      </a:lnTo>
                      <a:lnTo>
                        <a:pt x="133" y="92"/>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 name="Freeform 236">
                  <a:extLst>
                    <a:ext uri="{FF2B5EF4-FFF2-40B4-BE49-F238E27FC236}">
                      <a16:creationId xmlns:a16="http://schemas.microsoft.com/office/drawing/2014/main" id="{F9F5B5C8-428B-4F77-A36E-570D3DD6D2B8}"/>
                    </a:ext>
                  </a:extLst>
                </p:cNvPr>
                <p:cNvSpPr>
                  <a:spLocks/>
                </p:cNvSpPr>
                <p:nvPr/>
              </p:nvSpPr>
              <p:spPr bwMode="auto">
                <a:xfrm>
                  <a:off x="700088" y="274638"/>
                  <a:ext cx="227013" cy="150813"/>
                </a:xfrm>
                <a:custGeom>
                  <a:avLst/>
                  <a:gdLst>
                    <a:gd name="T0" fmla="*/ 2147483646 w 143"/>
                    <a:gd name="T1" fmla="*/ 2147483646 h 95"/>
                    <a:gd name="T2" fmla="*/ 2147483646 w 143"/>
                    <a:gd name="T3" fmla="*/ 2147483646 h 95"/>
                    <a:gd name="T4" fmla="*/ 2147483646 w 143"/>
                    <a:gd name="T5" fmla="*/ 0 h 95"/>
                    <a:gd name="T6" fmla="*/ 0 w 143"/>
                    <a:gd name="T7" fmla="*/ 2147483646 h 95"/>
                    <a:gd name="T8" fmla="*/ 2147483646 w 143"/>
                    <a:gd name="T9" fmla="*/ 2147483646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95">
                      <a:moveTo>
                        <a:pt x="7" y="95"/>
                      </a:moveTo>
                      <a:lnTo>
                        <a:pt x="143" y="17"/>
                      </a:lnTo>
                      <a:lnTo>
                        <a:pt x="139" y="0"/>
                      </a:lnTo>
                      <a:lnTo>
                        <a:pt x="0" y="81"/>
                      </a:lnTo>
                      <a:lnTo>
                        <a:pt x="7" y="95"/>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 name="Freeform 237">
                  <a:extLst>
                    <a:ext uri="{FF2B5EF4-FFF2-40B4-BE49-F238E27FC236}">
                      <a16:creationId xmlns:a16="http://schemas.microsoft.com/office/drawing/2014/main" id="{107D3C0C-C1CB-414B-AC2D-E96D12CE848F}"/>
                    </a:ext>
                  </a:extLst>
                </p:cNvPr>
                <p:cNvSpPr>
                  <a:spLocks/>
                </p:cNvSpPr>
                <p:nvPr/>
              </p:nvSpPr>
              <p:spPr bwMode="auto">
                <a:xfrm>
                  <a:off x="860425" y="117475"/>
                  <a:ext cx="73025" cy="320675"/>
                </a:xfrm>
                <a:custGeom>
                  <a:avLst/>
                  <a:gdLst>
                    <a:gd name="T0" fmla="*/ 2147483646 w 46"/>
                    <a:gd name="T1" fmla="*/ 2147483646 h 202"/>
                    <a:gd name="T2" fmla="*/ 2147483646 w 46"/>
                    <a:gd name="T3" fmla="*/ 2147483646 h 202"/>
                    <a:gd name="T4" fmla="*/ 2147483646 w 46"/>
                    <a:gd name="T5" fmla="*/ 2147483646 h 202"/>
                    <a:gd name="T6" fmla="*/ 2147483646 w 46"/>
                    <a:gd name="T7" fmla="*/ 2147483646 h 202"/>
                    <a:gd name="T8" fmla="*/ 2147483646 w 46"/>
                    <a:gd name="T9" fmla="*/ 2147483646 h 202"/>
                    <a:gd name="T10" fmla="*/ 2147483646 w 46"/>
                    <a:gd name="T11" fmla="*/ 2147483646 h 202"/>
                    <a:gd name="T12" fmla="*/ 2147483646 w 46"/>
                    <a:gd name="T13" fmla="*/ 0 h 202"/>
                    <a:gd name="T14" fmla="*/ 2147483646 w 46"/>
                    <a:gd name="T15" fmla="*/ 2147483646 h 202"/>
                    <a:gd name="T16" fmla="*/ 2147483646 w 46"/>
                    <a:gd name="T17" fmla="*/ 2147483646 h 202"/>
                    <a:gd name="T18" fmla="*/ 2147483646 w 46"/>
                    <a:gd name="T19" fmla="*/ 2147483646 h 202"/>
                    <a:gd name="T20" fmla="*/ 2147483646 w 46"/>
                    <a:gd name="T21" fmla="*/ 2147483646 h 202"/>
                    <a:gd name="T22" fmla="*/ 2147483646 w 46"/>
                    <a:gd name="T23" fmla="*/ 2147483646 h 202"/>
                    <a:gd name="T24" fmla="*/ 2147483646 w 46"/>
                    <a:gd name="T25" fmla="*/ 2147483646 h 202"/>
                    <a:gd name="T26" fmla="*/ 2147483646 w 46"/>
                    <a:gd name="T27" fmla="*/ 2147483646 h 202"/>
                    <a:gd name="T28" fmla="*/ 2147483646 w 46"/>
                    <a:gd name="T29" fmla="*/ 2147483646 h 202"/>
                    <a:gd name="T30" fmla="*/ 2147483646 w 46"/>
                    <a:gd name="T31" fmla="*/ 2147483646 h 202"/>
                    <a:gd name="T32" fmla="*/ 2147483646 w 46"/>
                    <a:gd name="T33" fmla="*/ 2147483646 h 202"/>
                    <a:gd name="T34" fmla="*/ 2147483646 w 46"/>
                    <a:gd name="T35" fmla="*/ 2147483646 h 202"/>
                    <a:gd name="T36" fmla="*/ 0 w 46"/>
                    <a:gd name="T37" fmla="*/ 2147483646 h 202"/>
                    <a:gd name="T38" fmla="*/ 0 w 46"/>
                    <a:gd name="T39" fmla="*/ 2147483646 h 202"/>
                    <a:gd name="T40" fmla="*/ 0 w 46"/>
                    <a:gd name="T41" fmla="*/ 2147483646 h 202"/>
                    <a:gd name="T42" fmla="*/ 2147483646 w 46"/>
                    <a:gd name="T43" fmla="*/ 2147483646 h 202"/>
                    <a:gd name="T44" fmla="*/ 2147483646 w 46"/>
                    <a:gd name="T45" fmla="*/ 2147483646 h 202"/>
                    <a:gd name="T46" fmla="*/ 2147483646 w 46"/>
                    <a:gd name="T47" fmla="*/ 2147483646 h 202"/>
                    <a:gd name="T48" fmla="*/ 2147483646 w 46"/>
                    <a:gd name="T49" fmla="*/ 2147483646 h 202"/>
                    <a:gd name="T50" fmla="*/ 2147483646 w 46"/>
                    <a:gd name="T51" fmla="*/ 2147483646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202">
                      <a:moveTo>
                        <a:pt x="15" y="36"/>
                      </a:moveTo>
                      <a:lnTo>
                        <a:pt x="31" y="27"/>
                      </a:lnTo>
                      <a:lnTo>
                        <a:pt x="36" y="22"/>
                      </a:lnTo>
                      <a:lnTo>
                        <a:pt x="42" y="15"/>
                      </a:lnTo>
                      <a:lnTo>
                        <a:pt x="45" y="8"/>
                      </a:lnTo>
                      <a:lnTo>
                        <a:pt x="46" y="0"/>
                      </a:lnTo>
                      <a:lnTo>
                        <a:pt x="46" y="163"/>
                      </a:lnTo>
                      <a:lnTo>
                        <a:pt x="45" y="172"/>
                      </a:lnTo>
                      <a:lnTo>
                        <a:pt x="42" y="180"/>
                      </a:lnTo>
                      <a:lnTo>
                        <a:pt x="36" y="187"/>
                      </a:lnTo>
                      <a:lnTo>
                        <a:pt x="31" y="191"/>
                      </a:lnTo>
                      <a:lnTo>
                        <a:pt x="15" y="201"/>
                      </a:lnTo>
                      <a:lnTo>
                        <a:pt x="10" y="202"/>
                      </a:lnTo>
                      <a:lnTo>
                        <a:pt x="4" y="201"/>
                      </a:lnTo>
                      <a:lnTo>
                        <a:pt x="2" y="197"/>
                      </a:lnTo>
                      <a:lnTo>
                        <a:pt x="0" y="190"/>
                      </a:lnTo>
                      <a:lnTo>
                        <a:pt x="0" y="26"/>
                      </a:lnTo>
                      <a:lnTo>
                        <a:pt x="2" y="33"/>
                      </a:lnTo>
                      <a:lnTo>
                        <a:pt x="4" y="37"/>
                      </a:lnTo>
                      <a:lnTo>
                        <a:pt x="10" y="37"/>
                      </a:lnTo>
                      <a:lnTo>
                        <a:pt x="15" y="3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 name="Freeform 238">
                  <a:extLst>
                    <a:ext uri="{FF2B5EF4-FFF2-40B4-BE49-F238E27FC236}">
                      <a16:creationId xmlns:a16="http://schemas.microsoft.com/office/drawing/2014/main" id="{6F10B21C-F574-4770-9E88-14D6524898AD}"/>
                    </a:ext>
                  </a:extLst>
                </p:cNvPr>
                <p:cNvSpPr>
                  <a:spLocks/>
                </p:cNvSpPr>
                <p:nvPr/>
              </p:nvSpPr>
              <p:spPr bwMode="auto">
                <a:xfrm>
                  <a:off x="889000" y="117475"/>
                  <a:ext cx="44450" cy="315913"/>
                </a:xfrm>
                <a:custGeom>
                  <a:avLst/>
                  <a:gdLst>
                    <a:gd name="T0" fmla="*/ 0 w 28"/>
                    <a:gd name="T1" fmla="*/ 2147483646 h 199"/>
                    <a:gd name="T2" fmla="*/ 2147483646 w 28"/>
                    <a:gd name="T3" fmla="*/ 2147483646 h 199"/>
                    <a:gd name="T4" fmla="*/ 2147483646 w 28"/>
                    <a:gd name="T5" fmla="*/ 2147483646 h 199"/>
                    <a:gd name="T6" fmla="*/ 2147483646 w 28"/>
                    <a:gd name="T7" fmla="*/ 2147483646 h 199"/>
                    <a:gd name="T8" fmla="*/ 2147483646 w 28"/>
                    <a:gd name="T9" fmla="*/ 2147483646 h 199"/>
                    <a:gd name="T10" fmla="*/ 2147483646 w 28"/>
                    <a:gd name="T11" fmla="*/ 2147483646 h 199"/>
                    <a:gd name="T12" fmla="*/ 2147483646 w 28"/>
                    <a:gd name="T13" fmla="*/ 0 h 199"/>
                    <a:gd name="T14" fmla="*/ 2147483646 w 28"/>
                    <a:gd name="T15" fmla="*/ 2147483646 h 199"/>
                    <a:gd name="T16" fmla="*/ 2147483646 w 28"/>
                    <a:gd name="T17" fmla="*/ 2147483646 h 199"/>
                    <a:gd name="T18" fmla="*/ 2147483646 w 28"/>
                    <a:gd name="T19" fmla="*/ 2147483646 h 199"/>
                    <a:gd name="T20" fmla="*/ 2147483646 w 28"/>
                    <a:gd name="T21" fmla="*/ 2147483646 h 199"/>
                    <a:gd name="T22" fmla="*/ 2147483646 w 28"/>
                    <a:gd name="T23" fmla="*/ 2147483646 h 199"/>
                    <a:gd name="T24" fmla="*/ 2147483646 w 28"/>
                    <a:gd name="T25" fmla="*/ 2147483646 h 199"/>
                    <a:gd name="T26" fmla="*/ 0 w 28"/>
                    <a:gd name="T27" fmla="*/ 2147483646 h 199"/>
                    <a:gd name="T28" fmla="*/ 0 w 28"/>
                    <a:gd name="T29" fmla="*/ 2147483646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199">
                      <a:moveTo>
                        <a:pt x="0" y="34"/>
                      </a:moveTo>
                      <a:lnTo>
                        <a:pt x="13" y="27"/>
                      </a:lnTo>
                      <a:lnTo>
                        <a:pt x="18" y="22"/>
                      </a:lnTo>
                      <a:lnTo>
                        <a:pt x="24" y="15"/>
                      </a:lnTo>
                      <a:lnTo>
                        <a:pt x="27" y="8"/>
                      </a:lnTo>
                      <a:lnTo>
                        <a:pt x="28" y="0"/>
                      </a:lnTo>
                      <a:lnTo>
                        <a:pt x="28" y="163"/>
                      </a:lnTo>
                      <a:lnTo>
                        <a:pt x="27" y="172"/>
                      </a:lnTo>
                      <a:lnTo>
                        <a:pt x="24" y="180"/>
                      </a:lnTo>
                      <a:lnTo>
                        <a:pt x="18" y="187"/>
                      </a:lnTo>
                      <a:lnTo>
                        <a:pt x="13" y="191"/>
                      </a:lnTo>
                      <a:lnTo>
                        <a:pt x="0" y="199"/>
                      </a:lnTo>
                      <a:lnTo>
                        <a:pt x="0" y="34"/>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 name="Freeform 239">
                  <a:extLst>
                    <a:ext uri="{FF2B5EF4-FFF2-40B4-BE49-F238E27FC236}">
                      <a16:creationId xmlns:a16="http://schemas.microsoft.com/office/drawing/2014/main" id="{527BD519-CFD0-4B43-BDA3-99769178500A}"/>
                    </a:ext>
                  </a:extLst>
                </p:cNvPr>
                <p:cNvSpPr>
                  <a:spLocks/>
                </p:cNvSpPr>
                <p:nvPr/>
              </p:nvSpPr>
              <p:spPr bwMode="auto">
                <a:xfrm>
                  <a:off x="415925" y="123825"/>
                  <a:ext cx="73025" cy="320675"/>
                </a:xfrm>
                <a:custGeom>
                  <a:avLst/>
                  <a:gdLst>
                    <a:gd name="T0" fmla="*/ 2147483646 w 46"/>
                    <a:gd name="T1" fmla="*/ 2147483646 h 202"/>
                    <a:gd name="T2" fmla="*/ 2147483646 w 46"/>
                    <a:gd name="T3" fmla="*/ 2147483646 h 202"/>
                    <a:gd name="T4" fmla="*/ 2147483646 w 46"/>
                    <a:gd name="T5" fmla="*/ 2147483646 h 202"/>
                    <a:gd name="T6" fmla="*/ 2147483646 w 46"/>
                    <a:gd name="T7" fmla="*/ 2147483646 h 202"/>
                    <a:gd name="T8" fmla="*/ 2147483646 w 46"/>
                    <a:gd name="T9" fmla="*/ 2147483646 h 202"/>
                    <a:gd name="T10" fmla="*/ 2147483646 w 46"/>
                    <a:gd name="T11" fmla="*/ 2147483646 h 202"/>
                    <a:gd name="T12" fmla="*/ 0 w 46"/>
                    <a:gd name="T13" fmla="*/ 0 h 202"/>
                    <a:gd name="T14" fmla="*/ 0 w 46"/>
                    <a:gd name="T15" fmla="*/ 2147483646 h 202"/>
                    <a:gd name="T16" fmla="*/ 0 w 46"/>
                    <a:gd name="T17" fmla="*/ 2147483646 h 202"/>
                    <a:gd name="T18" fmla="*/ 2147483646 w 46"/>
                    <a:gd name="T19" fmla="*/ 2147483646 h 202"/>
                    <a:gd name="T20" fmla="*/ 2147483646 w 46"/>
                    <a:gd name="T21" fmla="*/ 2147483646 h 202"/>
                    <a:gd name="T22" fmla="*/ 2147483646 w 46"/>
                    <a:gd name="T23" fmla="*/ 2147483646 h 202"/>
                    <a:gd name="T24" fmla="*/ 2147483646 w 46"/>
                    <a:gd name="T25" fmla="*/ 2147483646 h 202"/>
                    <a:gd name="T26" fmla="*/ 2147483646 w 46"/>
                    <a:gd name="T27" fmla="*/ 2147483646 h 202"/>
                    <a:gd name="T28" fmla="*/ 2147483646 w 46"/>
                    <a:gd name="T29" fmla="*/ 2147483646 h 202"/>
                    <a:gd name="T30" fmla="*/ 2147483646 w 46"/>
                    <a:gd name="T31" fmla="*/ 2147483646 h 202"/>
                    <a:gd name="T32" fmla="*/ 2147483646 w 46"/>
                    <a:gd name="T33" fmla="*/ 2147483646 h 202"/>
                    <a:gd name="T34" fmla="*/ 2147483646 w 46"/>
                    <a:gd name="T35" fmla="*/ 2147483646 h 202"/>
                    <a:gd name="T36" fmla="*/ 2147483646 w 46"/>
                    <a:gd name="T37" fmla="*/ 2147483646 h 202"/>
                    <a:gd name="T38" fmla="*/ 2147483646 w 46"/>
                    <a:gd name="T39" fmla="*/ 2147483646 h 202"/>
                    <a:gd name="T40" fmla="*/ 2147483646 w 46"/>
                    <a:gd name="T41" fmla="*/ 2147483646 h 202"/>
                    <a:gd name="T42" fmla="*/ 2147483646 w 46"/>
                    <a:gd name="T43" fmla="*/ 2147483646 h 202"/>
                    <a:gd name="T44" fmla="*/ 2147483646 w 46"/>
                    <a:gd name="T45" fmla="*/ 2147483646 h 202"/>
                    <a:gd name="T46" fmla="*/ 2147483646 w 46"/>
                    <a:gd name="T47" fmla="*/ 2147483646 h 202"/>
                    <a:gd name="T48" fmla="*/ 2147483646 w 46"/>
                    <a:gd name="T49" fmla="*/ 2147483646 h 202"/>
                    <a:gd name="T50" fmla="*/ 2147483646 w 46"/>
                    <a:gd name="T51" fmla="*/ 2147483646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202">
                      <a:moveTo>
                        <a:pt x="30" y="37"/>
                      </a:moveTo>
                      <a:lnTo>
                        <a:pt x="15" y="27"/>
                      </a:lnTo>
                      <a:lnTo>
                        <a:pt x="10" y="23"/>
                      </a:lnTo>
                      <a:lnTo>
                        <a:pt x="4" y="16"/>
                      </a:lnTo>
                      <a:lnTo>
                        <a:pt x="1" y="8"/>
                      </a:lnTo>
                      <a:lnTo>
                        <a:pt x="0" y="0"/>
                      </a:lnTo>
                      <a:lnTo>
                        <a:pt x="0" y="165"/>
                      </a:lnTo>
                      <a:lnTo>
                        <a:pt x="1" y="173"/>
                      </a:lnTo>
                      <a:lnTo>
                        <a:pt x="4" y="180"/>
                      </a:lnTo>
                      <a:lnTo>
                        <a:pt x="10" y="187"/>
                      </a:lnTo>
                      <a:lnTo>
                        <a:pt x="15" y="193"/>
                      </a:lnTo>
                      <a:lnTo>
                        <a:pt x="30" y="201"/>
                      </a:lnTo>
                      <a:lnTo>
                        <a:pt x="36" y="202"/>
                      </a:lnTo>
                      <a:lnTo>
                        <a:pt x="42" y="202"/>
                      </a:lnTo>
                      <a:lnTo>
                        <a:pt x="44" y="198"/>
                      </a:lnTo>
                      <a:lnTo>
                        <a:pt x="46" y="191"/>
                      </a:lnTo>
                      <a:lnTo>
                        <a:pt x="46" y="26"/>
                      </a:lnTo>
                      <a:lnTo>
                        <a:pt x="44" y="33"/>
                      </a:lnTo>
                      <a:lnTo>
                        <a:pt x="42" y="37"/>
                      </a:lnTo>
                      <a:lnTo>
                        <a:pt x="36" y="39"/>
                      </a:lnTo>
                      <a:lnTo>
                        <a:pt x="30" y="37"/>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 name="Freeform 240">
                  <a:extLst>
                    <a:ext uri="{FF2B5EF4-FFF2-40B4-BE49-F238E27FC236}">
                      <a16:creationId xmlns:a16="http://schemas.microsoft.com/office/drawing/2014/main" id="{0F11DBDF-1E42-49D6-B0B0-C97ECD6FCFA9}"/>
                    </a:ext>
                  </a:extLst>
                </p:cNvPr>
                <p:cNvSpPr>
                  <a:spLocks/>
                </p:cNvSpPr>
                <p:nvPr/>
              </p:nvSpPr>
              <p:spPr bwMode="auto">
                <a:xfrm>
                  <a:off x="415925" y="123825"/>
                  <a:ext cx="46038" cy="317500"/>
                </a:xfrm>
                <a:custGeom>
                  <a:avLst/>
                  <a:gdLst>
                    <a:gd name="T0" fmla="*/ 2147483646 w 29"/>
                    <a:gd name="T1" fmla="*/ 2147483646 h 200"/>
                    <a:gd name="T2" fmla="*/ 2147483646 w 29"/>
                    <a:gd name="T3" fmla="*/ 2147483646 h 200"/>
                    <a:gd name="T4" fmla="*/ 2147483646 w 29"/>
                    <a:gd name="T5" fmla="*/ 2147483646 h 200"/>
                    <a:gd name="T6" fmla="*/ 2147483646 w 29"/>
                    <a:gd name="T7" fmla="*/ 2147483646 h 200"/>
                    <a:gd name="T8" fmla="*/ 2147483646 w 29"/>
                    <a:gd name="T9" fmla="*/ 2147483646 h 200"/>
                    <a:gd name="T10" fmla="*/ 2147483646 w 29"/>
                    <a:gd name="T11" fmla="*/ 2147483646 h 200"/>
                    <a:gd name="T12" fmla="*/ 0 w 29"/>
                    <a:gd name="T13" fmla="*/ 0 h 200"/>
                    <a:gd name="T14" fmla="*/ 0 w 29"/>
                    <a:gd name="T15" fmla="*/ 2147483646 h 200"/>
                    <a:gd name="T16" fmla="*/ 0 w 29"/>
                    <a:gd name="T17" fmla="*/ 2147483646 h 200"/>
                    <a:gd name="T18" fmla="*/ 2147483646 w 29"/>
                    <a:gd name="T19" fmla="*/ 2147483646 h 200"/>
                    <a:gd name="T20" fmla="*/ 2147483646 w 29"/>
                    <a:gd name="T21" fmla="*/ 2147483646 h 200"/>
                    <a:gd name="T22" fmla="*/ 2147483646 w 29"/>
                    <a:gd name="T23" fmla="*/ 2147483646 h 200"/>
                    <a:gd name="T24" fmla="*/ 2147483646 w 29"/>
                    <a:gd name="T25" fmla="*/ 2147483646 h 200"/>
                    <a:gd name="T26" fmla="*/ 2147483646 w 29"/>
                    <a:gd name="T27" fmla="*/ 2147483646 h 200"/>
                    <a:gd name="T28" fmla="*/ 2147483646 w 29"/>
                    <a:gd name="T29" fmla="*/ 2147483646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200">
                      <a:moveTo>
                        <a:pt x="29" y="36"/>
                      </a:moveTo>
                      <a:lnTo>
                        <a:pt x="15" y="27"/>
                      </a:lnTo>
                      <a:lnTo>
                        <a:pt x="10" y="23"/>
                      </a:lnTo>
                      <a:lnTo>
                        <a:pt x="4" y="16"/>
                      </a:lnTo>
                      <a:lnTo>
                        <a:pt x="1" y="8"/>
                      </a:lnTo>
                      <a:lnTo>
                        <a:pt x="0" y="0"/>
                      </a:lnTo>
                      <a:lnTo>
                        <a:pt x="0" y="165"/>
                      </a:lnTo>
                      <a:lnTo>
                        <a:pt x="1" y="173"/>
                      </a:lnTo>
                      <a:lnTo>
                        <a:pt x="4" y="180"/>
                      </a:lnTo>
                      <a:lnTo>
                        <a:pt x="10" y="187"/>
                      </a:lnTo>
                      <a:lnTo>
                        <a:pt x="15" y="193"/>
                      </a:lnTo>
                      <a:lnTo>
                        <a:pt x="29" y="200"/>
                      </a:lnTo>
                      <a:lnTo>
                        <a:pt x="29" y="3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 name="Freeform 241">
                  <a:extLst>
                    <a:ext uri="{FF2B5EF4-FFF2-40B4-BE49-F238E27FC236}">
                      <a16:creationId xmlns:a16="http://schemas.microsoft.com/office/drawing/2014/main" id="{4875FBDE-D019-4CA7-A535-CD80CCF9932A}"/>
                    </a:ext>
                  </a:extLst>
                </p:cNvPr>
                <p:cNvSpPr>
                  <a:spLocks/>
                </p:cNvSpPr>
                <p:nvPr/>
              </p:nvSpPr>
              <p:spPr bwMode="auto">
                <a:xfrm>
                  <a:off x="654050" y="271463"/>
                  <a:ext cx="84138" cy="250825"/>
                </a:xfrm>
                <a:custGeom>
                  <a:avLst/>
                  <a:gdLst>
                    <a:gd name="T0" fmla="*/ 2147483646 w 53"/>
                    <a:gd name="T1" fmla="*/ 2147483646 h 158"/>
                    <a:gd name="T2" fmla="*/ 2147483646 w 53"/>
                    <a:gd name="T3" fmla="*/ 2147483646 h 158"/>
                    <a:gd name="T4" fmla="*/ 2147483646 w 53"/>
                    <a:gd name="T5" fmla="*/ 2147483646 h 158"/>
                    <a:gd name="T6" fmla="*/ 2147483646 w 53"/>
                    <a:gd name="T7" fmla="*/ 2147483646 h 158"/>
                    <a:gd name="T8" fmla="*/ 2147483646 w 53"/>
                    <a:gd name="T9" fmla="*/ 2147483646 h 158"/>
                    <a:gd name="T10" fmla="*/ 2147483646 w 53"/>
                    <a:gd name="T11" fmla="*/ 2147483646 h 158"/>
                    <a:gd name="T12" fmla="*/ 2147483646 w 53"/>
                    <a:gd name="T13" fmla="*/ 0 h 158"/>
                    <a:gd name="T14" fmla="*/ 2147483646 w 53"/>
                    <a:gd name="T15" fmla="*/ 2147483646 h 158"/>
                    <a:gd name="T16" fmla="*/ 2147483646 w 53"/>
                    <a:gd name="T17" fmla="*/ 2147483646 h 158"/>
                    <a:gd name="T18" fmla="*/ 2147483646 w 53"/>
                    <a:gd name="T19" fmla="*/ 2147483646 h 158"/>
                    <a:gd name="T20" fmla="*/ 2147483646 w 53"/>
                    <a:gd name="T21" fmla="*/ 2147483646 h 158"/>
                    <a:gd name="T22" fmla="*/ 2147483646 w 53"/>
                    <a:gd name="T23" fmla="*/ 2147483646 h 158"/>
                    <a:gd name="T24" fmla="*/ 2147483646 w 53"/>
                    <a:gd name="T25" fmla="*/ 2147483646 h 158"/>
                    <a:gd name="T26" fmla="*/ 2147483646 w 53"/>
                    <a:gd name="T27" fmla="*/ 2147483646 h 158"/>
                    <a:gd name="T28" fmla="*/ 2147483646 w 53"/>
                    <a:gd name="T29" fmla="*/ 2147483646 h 158"/>
                    <a:gd name="T30" fmla="*/ 2147483646 w 53"/>
                    <a:gd name="T31" fmla="*/ 2147483646 h 158"/>
                    <a:gd name="T32" fmla="*/ 2147483646 w 53"/>
                    <a:gd name="T33" fmla="*/ 2147483646 h 158"/>
                    <a:gd name="T34" fmla="*/ 2147483646 w 53"/>
                    <a:gd name="T35" fmla="*/ 2147483646 h 158"/>
                    <a:gd name="T36" fmla="*/ 0 w 53"/>
                    <a:gd name="T37" fmla="*/ 2147483646 h 158"/>
                    <a:gd name="T38" fmla="*/ 0 w 53"/>
                    <a:gd name="T39" fmla="*/ 0 h 158"/>
                    <a:gd name="T40" fmla="*/ 0 w 53"/>
                    <a:gd name="T41" fmla="*/ 0 h 158"/>
                    <a:gd name="T42" fmla="*/ 2147483646 w 53"/>
                    <a:gd name="T43" fmla="*/ 2147483646 h 158"/>
                    <a:gd name="T44" fmla="*/ 2147483646 w 53"/>
                    <a:gd name="T45" fmla="*/ 2147483646 h 158"/>
                    <a:gd name="T46" fmla="*/ 2147483646 w 53"/>
                    <a:gd name="T47" fmla="*/ 2147483646 h 158"/>
                    <a:gd name="T48" fmla="*/ 2147483646 w 53"/>
                    <a:gd name="T49" fmla="*/ 2147483646 h 158"/>
                    <a:gd name="T50" fmla="*/ 2147483646 w 53"/>
                    <a:gd name="T51" fmla="*/ 2147483646 h 1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3" h="158">
                      <a:moveTo>
                        <a:pt x="18" y="16"/>
                      </a:moveTo>
                      <a:lnTo>
                        <a:pt x="36" y="16"/>
                      </a:lnTo>
                      <a:lnTo>
                        <a:pt x="41" y="15"/>
                      </a:lnTo>
                      <a:lnTo>
                        <a:pt x="47" y="11"/>
                      </a:lnTo>
                      <a:lnTo>
                        <a:pt x="51" y="7"/>
                      </a:lnTo>
                      <a:lnTo>
                        <a:pt x="53" y="0"/>
                      </a:lnTo>
                      <a:lnTo>
                        <a:pt x="53" y="143"/>
                      </a:lnTo>
                      <a:lnTo>
                        <a:pt x="51" y="148"/>
                      </a:lnTo>
                      <a:lnTo>
                        <a:pt x="47" y="154"/>
                      </a:lnTo>
                      <a:lnTo>
                        <a:pt x="41" y="157"/>
                      </a:lnTo>
                      <a:lnTo>
                        <a:pt x="36" y="158"/>
                      </a:lnTo>
                      <a:lnTo>
                        <a:pt x="18" y="158"/>
                      </a:lnTo>
                      <a:lnTo>
                        <a:pt x="11" y="157"/>
                      </a:lnTo>
                      <a:lnTo>
                        <a:pt x="5" y="154"/>
                      </a:lnTo>
                      <a:lnTo>
                        <a:pt x="1" y="148"/>
                      </a:lnTo>
                      <a:lnTo>
                        <a:pt x="0" y="143"/>
                      </a:lnTo>
                      <a:lnTo>
                        <a:pt x="0" y="0"/>
                      </a:lnTo>
                      <a:lnTo>
                        <a:pt x="1" y="7"/>
                      </a:lnTo>
                      <a:lnTo>
                        <a:pt x="5" y="11"/>
                      </a:lnTo>
                      <a:lnTo>
                        <a:pt x="11" y="15"/>
                      </a:lnTo>
                      <a:lnTo>
                        <a:pt x="18" y="16"/>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 name="Freeform 242">
                  <a:extLst>
                    <a:ext uri="{FF2B5EF4-FFF2-40B4-BE49-F238E27FC236}">
                      <a16:creationId xmlns:a16="http://schemas.microsoft.com/office/drawing/2014/main" id="{7D6F15BB-DB33-40F9-B35F-58503F4B2222}"/>
                    </a:ext>
                  </a:extLst>
                </p:cNvPr>
                <p:cNvSpPr>
                  <a:spLocks/>
                </p:cNvSpPr>
                <p:nvPr/>
              </p:nvSpPr>
              <p:spPr bwMode="auto">
                <a:xfrm>
                  <a:off x="654050" y="296863"/>
                  <a:ext cx="69850" cy="212725"/>
                </a:xfrm>
                <a:custGeom>
                  <a:avLst/>
                  <a:gdLst>
                    <a:gd name="T0" fmla="*/ 2147483646 w 44"/>
                    <a:gd name="T1" fmla="*/ 2147483646 h 134"/>
                    <a:gd name="T2" fmla="*/ 2147483646 w 44"/>
                    <a:gd name="T3" fmla="*/ 2147483646 h 134"/>
                    <a:gd name="T4" fmla="*/ 2147483646 w 44"/>
                    <a:gd name="T5" fmla="*/ 2147483646 h 134"/>
                    <a:gd name="T6" fmla="*/ 2147483646 w 44"/>
                    <a:gd name="T7" fmla="*/ 2147483646 h 134"/>
                    <a:gd name="T8" fmla="*/ 2147483646 w 44"/>
                    <a:gd name="T9" fmla="*/ 2147483646 h 134"/>
                    <a:gd name="T10" fmla="*/ 2147483646 w 44"/>
                    <a:gd name="T11" fmla="*/ 2147483646 h 134"/>
                    <a:gd name="T12" fmla="*/ 2147483646 w 44"/>
                    <a:gd name="T13" fmla="*/ 0 h 134"/>
                    <a:gd name="T14" fmla="*/ 2147483646 w 44"/>
                    <a:gd name="T15" fmla="*/ 2147483646 h 134"/>
                    <a:gd name="T16" fmla="*/ 2147483646 w 44"/>
                    <a:gd name="T17" fmla="*/ 2147483646 h 134"/>
                    <a:gd name="T18" fmla="*/ 2147483646 w 44"/>
                    <a:gd name="T19" fmla="*/ 2147483646 h 134"/>
                    <a:gd name="T20" fmla="*/ 2147483646 w 44"/>
                    <a:gd name="T21" fmla="*/ 2147483646 h 134"/>
                    <a:gd name="T22" fmla="*/ 2147483646 w 44"/>
                    <a:gd name="T23" fmla="*/ 2147483646 h 134"/>
                    <a:gd name="T24" fmla="*/ 2147483646 w 44"/>
                    <a:gd name="T25" fmla="*/ 2147483646 h 134"/>
                    <a:gd name="T26" fmla="*/ 2147483646 w 44"/>
                    <a:gd name="T27" fmla="*/ 2147483646 h 134"/>
                    <a:gd name="T28" fmla="*/ 2147483646 w 44"/>
                    <a:gd name="T29" fmla="*/ 2147483646 h 134"/>
                    <a:gd name="T30" fmla="*/ 2147483646 w 44"/>
                    <a:gd name="T31" fmla="*/ 2147483646 h 134"/>
                    <a:gd name="T32" fmla="*/ 2147483646 w 44"/>
                    <a:gd name="T33" fmla="*/ 2147483646 h 134"/>
                    <a:gd name="T34" fmla="*/ 2147483646 w 44"/>
                    <a:gd name="T35" fmla="*/ 2147483646 h 134"/>
                    <a:gd name="T36" fmla="*/ 0 w 44"/>
                    <a:gd name="T37" fmla="*/ 2147483646 h 134"/>
                    <a:gd name="T38" fmla="*/ 0 w 44"/>
                    <a:gd name="T39" fmla="*/ 0 h 134"/>
                    <a:gd name="T40" fmla="*/ 0 w 44"/>
                    <a:gd name="T41" fmla="*/ 0 h 134"/>
                    <a:gd name="T42" fmla="*/ 2147483646 w 44"/>
                    <a:gd name="T43" fmla="*/ 2147483646 h 134"/>
                    <a:gd name="T44" fmla="*/ 2147483646 w 44"/>
                    <a:gd name="T45" fmla="*/ 2147483646 h 134"/>
                    <a:gd name="T46" fmla="*/ 2147483646 w 44"/>
                    <a:gd name="T47" fmla="*/ 2147483646 h 134"/>
                    <a:gd name="T48" fmla="*/ 2147483646 w 44"/>
                    <a:gd name="T49" fmla="*/ 2147483646 h 134"/>
                    <a:gd name="T50" fmla="*/ 2147483646 w 44"/>
                    <a:gd name="T51" fmla="*/ 2147483646 h 1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4" h="134">
                      <a:moveTo>
                        <a:pt x="15" y="14"/>
                      </a:moveTo>
                      <a:lnTo>
                        <a:pt x="30" y="14"/>
                      </a:lnTo>
                      <a:lnTo>
                        <a:pt x="36" y="13"/>
                      </a:lnTo>
                      <a:lnTo>
                        <a:pt x="40" y="10"/>
                      </a:lnTo>
                      <a:lnTo>
                        <a:pt x="43" y="6"/>
                      </a:lnTo>
                      <a:lnTo>
                        <a:pt x="44" y="0"/>
                      </a:lnTo>
                      <a:lnTo>
                        <a:pt x="44" y="120"/>
                      </a:lnTo>
                      <a:lnTo>
                        <a:pt x="43" y="125"/>
                      </a:lnTo>
                      <a:lnTo>
                        <a:pt x="40" y="129"/>
                      </a:lnTo>
                      <a:lnTo>
                        <a:pt x="36" y="132"/>
                      </a:lnTo>
                      <a:lnTo>
                        <a:pt x="30" y="134"/>
                      </a:lnTo>
                      <a:lnTo>
                        <a:pt x="15" y="134"/>
                      </a:lnTo>
                      <a:lnTo>
                        <a:pt x="9" y="132"/>
                      </a:lnTo>
                      <a:lnTo>
                        <a:pt x="4" y="129"/>
                      </a:lnTo>
                      <a:lnTo>
                        <a:pt x="1" y="125"/>
                      </a:lnTo>
                      <a:lnTo>
                        <a:pt x="0" y="120"/>
                      </a:lnTo>
                      <a:lnTo>
                        <a:pt x="0" y="0"/>
                      </a:lnTo>
                      <a:lnTo>
                        <a:pt x="1" y="6"/>
                      </a:lnTo>
                      <a:lnTo>
                        <a:pt x="4" y="10"/>
                      </a:lnTo>
                      <a:lnTo>
                        <a:pt x="9" y="13"/>
                      </a:lnTo>
                      <a:lnTo>
                        <a:pt x="15" y="14"/>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02" name="Group 4371">
              <a:extLst>
                <a:ext uri="{FF2B5EF4-FFF2-40B4-BE49-F238E27FC236}">
                  <a16:creationId xmlns:a16="http://schemas.microsoft.com/office/drawing/2014/main" id="{D43FC3D9-2D19-4A70-8BCB-DB0FBA815897}"/>
                </a:ext>
              </a:extLst>
            </p:cNvPr>
            <p:cNvGrpSpPr>
              <a:grpSpLocks/>
            </p:cNvGrpSpPr>
            <p:nvPr/>
          </p:nvGrpSpPr>
          <p:grpSpPr bwMode="auto">
            <a:xfrm>
              <a:off x="15106650" y="3573463"/>
              <a:ext cx="493713" cy="795337"/>
              <a:chOff x="2157155" y="5018207"/>
              <a:chExt cx="502881" cy="873476"/>
            </a:xfrm>
          </p:grpSpPr>
          <p:grpSp>
            <p:nvGrpSpPr>
              <p:cNvPr id="994" name="Group 8126">
                <a:extLst>
                  <a:ext uri="{FF2B5EF4-FFF2-40B4-BE49-F238E27FC236}">
                    <a16:creationId xmlns:a16="http://schemas.microsoft.com/office/drawing/2014/main" id="{B4FBD987-4770-4451-82D7-70D5B0A97592}"/>
                  </a:ext>
                </a:extLst>
              </p:cNvPr>
              <p:cNvGrpSpPr>
                <a:grpSpLocks/>
              </p:cNvGrpSpPr>
              <p:nvPr/>
            </p:nvGrpSpPr>
            <p:grpSpPr bwMode="auto">
              <a:xfrm>
                <a:off x="2157155" y="5548888"/>
                <a:ext cx="502881" cy="342795"/>
                <a:chOff x="230142" y="2368711"/>
                <a:chExt cx="418461" cy="285249"/>
              </a:xfrm>
            </p:grpSpPr>
            <p:sp>
              <p:nvSpPr>
                <p:cNvPr id="1176" name="Freeform 504">
                  <a:extLst>
                    <a:ext uri="{FF2B5EF4-FFF2-40B4-BE49-F238E27FC236}">
                      <a16:creationId xmlns:a16="http://schemas.microsoft.com/office/drawing/2014/main" id="{F7EE6379-6907-4C4F-9E3B-3029FE680F28}"/>
                    </a:ext>
                  </a:extLst>
                </p:cNvPr>
                <p:cNvSpPr>
                  <a:spLocks/>
                </p:cNvSpPr>
                <p:nvPr/>
              </p:nvSpPr>
              <p:spPr bwMode="auto">
                <a:xfrm>
                  <a:off x="230142" y="2368155"/>
                  <a:ext cx="418461" cy="242281"/>
                </a:xfrm>
                <a:custGeom>
                  <a:avLst/>
                  <a:gdLst/>
                  <a:ahLst/>
                  <a:cxnLst>
                    <a:cxn ang="0">
                      <a:pos x="494" y="48"/>
                    </a:cxn>
                    <a:cxn ang="0">
                      <a:pos x="530" y="76"/>
                    </a:cxn>
                    <a:cxn ang="0">
                      <a:pos x="556" y="104"/>
                    </a:cxn>
                    <a:cxn ang="0">
                      <a:pos x="572" y="134"/>
                    </a:cxn>
                    <a:cxn ang="0">
                      <a:pos x="578" y="166"/>
                    </a:cxn>
                    <a:cxn ang="0">
                      <a:pos x="572" y="198"/>
                    </a:cxn>
                    <a:cxn ang="0">
                      <a:pos x="556" y="230"/>
                    </a:cxn>
                    <a:cxn ang="0">
                      <a:pos x="530" y="258"/>
                    </a:cxn>
                    <a:cxn ang="0">
                      <a:pos x="492" y="284"/>
                    </a:cxn>
                    <a:cxn ang="0">
                      <a:pos x="470" y="296"/>
                    </a:cxn>
                    <a:cxn ang="0">
                      <a:pos x="422" y="314"/>
                    </a:cxn>
                    <a:cxn ang="0">
                      <a:pos x="370" y="326"/>
                    </a:cxn>
                    <a:cxn ang="0">
                      <a:pos x="316" y="334"/>
                    </a:cxn>
                    <a:cxn ang="0">
                      <a:pos x="260" y="334"/>
                    </a:cxn>
                    <a:cxn ang="0">
                      <a:pos x="206" y="328"/>
                    </a:cxn>
                    <a:cxn ang="0">
                      <a:pos x="154" y="316"/>
                    </a:cxn>
                    <a:cxn ang="0">
                      <a:pos x="106" y="296"/>
                    </a:cxn>
                    <a:cxn ang="0">
                      <a:pos x="84" y="286"/>
                    </a:cxn>
                    <a:cxn ang="0">
                      <a:pos x="46" y="260"/>
                    </a:cxn>
                    <a:cxn ang="0">
                      <a:pos x="20" y="230"/>
                    </a:cxn>
                    <a:cxn ang="0">
                      <a:pos x="6" y="200"/>
                    </a:cxn>
                    <a:cxn ang="0">
                      <a:pos x="0" y="168"/>
                    </a:cxn>
                    <a:cxn ang="0">
                      <a:pos x="6" y="136"/>
                    </a:cxn>
                    <a:cxn ang="0">
                      <a:pos x="22" y="106"/>
                    </a:cxn>
                    <a:cxn ang="0">
                      <a:pos x="48" y="76"/>
                    </a:cxn>
                    <a:cxn ang="0">
                      <a:pos x="86" y="50"/>
                    </a:cxn>
                    <a:cxn ang="0">
                      <a:pos x="108" y="38"/>
                    </a:cxn>
                    <a:cxn ang="0">
                      <a:pos x="156" y="20"/>
                    </a:cxn>
                    <a:cxn ang="0">
                      <a:pos x="208" y="8"/>
                    </a:cxn>
                    <a:cxn ang="0">
                      <a:pos x="262" y="2"/>
                    </a:cxn>
                    <a:cxn ang="0">
                      <a:pos x="318" y="2"/>
                    </a:cxn>
                    <a:cxn ang="0">
                      <a:pos x="372" y="8"/>
                    </a:cxn>
                    <a:cxn ang="0">
                      <a:pos x="424" y="20"/>
                    </a:cxn>
                    <a:cxn ang="0">
                      <a:pos x="472" y="38"/>
                    </a:cxn>
                    <a:cxn ang="0">
                      <a:pos x="494" y="48"/>
                    </a:cxn>
                  </a:cxnLst>
                  <a:rect l="0" t="0" r="r" b="b"/>
                  <a:pathLst>
                    <a:path w="578" h="334">
                      <a:moveTo>
                        <a:pt x="494" y="48"/>
                      </a:moveTo>
                      <a:lnTo>
                        <a:pt x="494" y="48"/>
                      </a:lnTo>
                      <a:lnTo>
                        <a:pt x="514" y="62"/>
                      </a:lnTo>
                      <a:lnTo>
                        <a:pt x="530" y="76"/>
                      </a:lnTo>
                      <a:lnTo>
                        <a:pt x="544" y="90"/>
                      </a:lnTo>
                      <a:lnTo>
                        <a:pt x="556" y="104"/>
                      </a:lnTo>
                      <a:lnTo>
                        <a:pt x="566" y="120"/>
                      </a:lnTo>
                      <a:lnTo>
                        <a:pt x="572" y="134"/>
                      </a:lnTo>
                      <a:lnTo>
                        <a:pt x="576" y="150"/>
                      </a:lnTo>
                      <a:lnTo>
                        <a:pt x="578" y="166"/>
                      </a:lnTo>
                      <a:lnTo>
                        <a:pt x="576" y="182"/>
                      </a:lnTo>
                      <a:lnTo>
                        <a:pt x="572" y="198"/>
                      </a:lnTo>
                      <a:lnTo>
                        <a:pt x="566" y="214"/>
                      </a:lnTo>
                      <a:lnTo>
                        <a:pt x="556" y="230"/>
                      </a:lnTo>
                      <a:lnTo>
                        <a:pt x="544" y="244"/>
                      </a:lnTo>
                      <a:lnTo>
                        <a:pt x="530" y="258"/>
                      </a:lnTo>
                      <a:lnTo>
                        <a:pt x="512" y="272"/>
                      </a:lnTo>
                      <a:lnTo>
                        <a:pt x="492" y="284"/>
                      </a:lnTo>
                      <a:lnTo>
                        <a:pt x="492" y="284"/>
                      </a:lnTo>
                      <a:lnTo>
                        <a:pt x="470" y="296"/>
                      </a:lnTo>
                      <a:lnTo>
                        <a:pt x="446" y="306"/>
                      </a:lnTo>
                      <a:lnTo>
                        <a:pt x="422" y="314"/>
                      </a:lnTo>
                      <a:lnTo>
                        <a:pt x="396" y="322"/>
                      </a:lnTo>
                      <a:lnTo>
                        <a:pt x="370" y="326"/>
                      </a:lnTo>
                      <a:lnTo>
                        <a:pt x="342" y="330"/>
                      </a:lnTo>
                      <a:lnTo>
                        <a:pt x="316" y="334"/>
                      </a:lnTo>
                      <a:lnTo>
                        <a:pt x="288" y="334"/>
                      </a:lnTo>
                      <a:lnTo>
                        <a:pt x="260" y="334"/>
                      </a:lnTo>
                      <a:lnTo>
                        <a:pt x="232" y="332"/>
                      </a:lnTo>
                      <a:lnTo>
                        <a:pt x="206" y="328"/>
                      </a:lnTo>
                      <a:lnTo>
                        <a:pt x="180" y="322"/>
                      </a:lnTo>
                      <a:lnTo>
                        <a:pt x="154" y="316"/>
                      </a:lnTo>
                      <a:lnTo>
                        <a:pt x="130" y="306"/>
                      </a:lnTo>
                      <a:lnTo>
                        <a:pt x="106" y="296"/>
                      </a:lnTo>
                      <a:lnTo>
                        <a:pt x="84" y="286"/>
                      </a:lnTo>
                      <a:lnTo>
                        <a:pt x="84" y="286"/>
                      </a:lnTo>
                      <a:lnTo>
                        <a:pt x="64" y="272"/>
                      </a:lnTo>
                      <a:lnTo>
                        <a:pt x="46" y="260"/>
                      </a:lnTo>
                      <a:lnTo>
                        <a:pt x="32" y="246"/>
                      </a:lnTo>
                      <a:lnTo>
                        <a:pt x="20" y="230"/>
                      </a:lnTo>
                      <a:lnTo>
                        <a:pt x="12" y="216"/>
                      </a:lnTo>
                      <a:lnTo>
                        <a:pt x="6" y="200"/>
                      </a:lnTo>
                      <a:lnTo>
                        <a:pt x="2" y="184"/>
                      </a:lnTo>
                      <a:lnTo>
                        <a:pt x="0" y="168"/>
                      </a:lnTo>
                      <a:lnTo>
                        <a:pt x="2" y="152"/>
                      </a:lnTo>
                      <a:lnTo>
                        <a:pt x="6" y="136"/>
                      </a:lnTo>
                      <a:lnTo>
                        <a:pt x="12" y="120"/>
                      </a:lnTo>
                      <a:lnTo>
                        <a:pt x="22" y="106"/>
                      </a:lnTo>
                      <a:lnTo>
                        <a:pt x="34" y="90"/>
                      </a:lnTo>
                      <a:lnTo>
                        <a:pt x="48" y="76"/>
                      </a:lnTo>
                      <a:lnTo>
                        <a:pt x="66" y="62"/>
                      </a:lnTo>
                      <a:lnTo>
                        <a:pt x="86" y="50"/>
                      </a:lnTo>
                      <a:lnTo>
                        <a:pt x="86" y="50"/>
                      </a:lnTo>
                      <a:lnTo>
                        <a:pt x="108" y="38"/>
                      </a:lnTo>
                      <a:lnTo>
                        <a:pt x="130" y="28"/>
                      </a:lnTo>
                      <a:lnTo>
                        <a:pt x="156" y="20"/>
                      </a:lnTo>
                      <a:lnTo>
                        <a:pt x="180" y="12"/>
                      </a:lnTo>
                      <a:lnTo>
                        <a:pt x="208" y="8"/>
                      </a:lnTo>
                      <a:lnTo>
                        <a:pt x="234" y="4"/>
                      </a:lnTo>
                      <a:lnTo>
                        <a:pt x="262" y="2"/>
                      </a:lnTo>
                      <a:lnTo>
                        <a:pt x="290" y="0"/>
                      </a:lnTo>
                      <a:lnTo>
                        <a:pt x="318" y="2"/>
                      </a:lnTo>
                      <a:lnTo>
                        <a:pt x="344" y="4"/>
                      </a:lnTo>
                      <a:lnTo>
                        <a:pt x="372" y="8"/>
                      </a:lnTo>
                      <a:lnTo>
                        <a:pt x="398" y="12"/>
                      </a:lnTo>
                      <a:lnTo>
                        <a:pt x="424" y="20"/>
                      </a:lnTo>
                      <a:lnTo>
                        <a:pt x="448" y="28"/>
                      </a:lnTo>
                      <a:lnTo>
                        <a:pt x="472" y="38"/>
                      </a:lnTo>
                      <a:lnTo>
                        <a:pt x="494" y="48"/>
                      </a:lnTo>
                      <a:lnTo>
                        <a:pt x="494" y="48"/>
                      </a:lnTo>
                      <a:close/>
                    </a:path>
                  </a:pathLst>
                </a:custGeom>
                <a:solidFill>
                  <a:schemeClr val="bg2">
                    <a:lumMod val="7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sp>
              <p:nvSpPr>
                <p:cNvPr id="1177" name="Freeform 505">
                  <a:extLst>
                    <a:ext uri="{FF2B5EF4-FFF2-40B4-BE49-F238E27FC236}">
                      <a16:creationId xmlns:a16="http://schemas.microsoft.com/office/drawing/2014/main" id="{3020B89E-FE58-47E6-B51F-7ACFB2D15617}"/>
                    </a:ext>
                  </a:extLst>
                </p:cNvPr>
                <p:cNvSpPr>
                  <a:spLocks/>
                </p:cNvSpPr>
                <p:nvPr/>
              </p:nvSpPr>
              <p:spPr bwMode="auto">
                <a:xfrm>
                  <a:off x="230142" y="2493236"/>
                  <a:ext cx="418461" cy="160724"/>
                </a:xfrm>
                <a:custGeom>
                  <a:avLst/>
                  <a:gdLst>
                    <a:gd name="T0" fmla="*/ 2147483646 w 578"/>
                    <a:gd name="T1" fmla="*/ 0 h 222"/>
                    <a:gd name="T2" fmla="*/ 2147483646 w 578"/>
                    <a:gd name="T3" fmla="*/ 2147483646 h 222"/>
                    <a:gd name="T4" fmla="*/ 2147483646 w 578"/>
                    <a:gd name="T5" fmla="*/ 2147483646 h 222"/>
                    <a:gd name="T6" fmla="*/ 2147483646 w 578"/>
                    <a:gd name="T7" fmla="*/ 2147483646 h 222"/>
                    <a:gd name="T8" fmla="*/ 2147483646 w 578"/>
                    <a:gd name="T9" fmla="*/ 2147483646 h 222"/>
                    <a:gd name="T10" fmla="*/ 2147483646 w 578"/>
                    <a:gd name="T11" fmla="*/ 2147483646 h 222"/>
                    <a:gd name="T12" fmla="*/ 2147483646 w 578"/>
                    <a:gd name="T13" fmla="*/ 2147483646 h 222"/>
                    <a:gd name="T14" fmla="*/ 2147483646 w 578"/>
                    <a:gd name="T15" fmla="*/ 2147483646 h 222"/>
                    <a:gd name="T16" fmla="*/ 2147483646 w 578"/>
                    <a:gd name="T17" fmla="*/ 2147483646 h 222"/>
                    <a:gd name="T18" fmla="*/ 2147483646 w 578"/>
                    <a:gd name="T19" fmla="*/ 2147483646 h 222"/>
                    <a:gd name="T20" fmla="*/ 2147483646 w 578"/>
                    <a:gd name="T21" fmla="*/ 2147483646 h 222"/>
                    <a:gd name="T22" fmla="*/ 2147483646 w 578"/>
                    <a:gd name="T23" fmla="*/ 2147483646 h 222"/>
                    <a:gd name="T24" fmla="*/ 2147483646 w 578"/>
                    <a:gd name="T25" fmla="*/ 2147483646 h 222"/>
                    <a:gd name="T26" fmla="*/ 2147483646 w 578"/>
                    <a:gd name="T27" fmla="*/ 2147483646 h 222"/>
                    <a:gd name="T28" fmla="*/ 2147483646 w 578"/>
                    <a:gd name="T29" fmla="*/ 2147483646 h 222"/>
                    <a:gd name="T30" fmla="*/ 2147483646 w 578"/>
                    <a:gd name="T31" fmla="*/ 2147483646 h 222"/>
                    <a:gd name="T32" fmla="*/ 2147483646 w 578"/>
                    <a:gd name="T33" fmla="*/ 2147483646 h 222"/>
                    <a:gd name="T34" fmla="*/ 0 w 578"/>
                    <a:gd name="T35" fmla="*/ 0 h 222"/>
                    <a:gd name="T36" fmla="*/ 0 w 578"/>
                    <a:gd name="T37" fmla="*/ 2147483646 h 222"/>
                    <a:gd name="T38" fmla="*/ 0 w 578"/>
                    <a:gd name="T39" fmla="*/ 2147483646 h 222"/>
                    <a:gd name="T40" fmla="*/ 1517933974 w 578"/>
                    <a:gd name="T41" fmla="*/ 2147483646 h 222"/>
                    <a:gd name="T42" fmla="*/ 2147483646 w 578"/>
                    <a:gd name="T43" fmla="*/ 2147483646 h 222"/>
                    <a:gd name="T44" fmla="*/ 2147483646 w 578"/>
                    <a:gd name="T45" fmla="*/ 2147483646 h 222"/>
                    <a:gd name="T46" fmla="*/ 2147483646 w 578"/>
                    <a:gd name="T47" fmla="*/ 2147483646 h 222"/>
                    <a:gd name="T48" fmla="*/ 2147483646 w 578"/>
                    <a:gd name="T49" fmla="*/ 2147483646 h 222"/>
                    <a:gd name="T50" fmla="*/ 2147483646 w 578"/>
                    <a:gd name="T51" fmla="*/ 2147483646 h 222"/>
                    <a:gd name="T52" fmla="*/ 2147483646 w 578"/>
                    <a:gd name="T53" fmla="*/ 2147483646 h 222"/>
                    <a:gd name="T54" fmla="*/ 2147483646 w 578"/>
                    <a:gd name="T55" fmla="*/ 2147483646 h 222"/>
                    <a:gd name="T56" fmla="*/ 2147483646 w 578"/>
                    <a:gd name="T57" fmla="*/ 2147483646 h 222"/>
                    <a:gd name="T58" fmla="*/ 2147483646 w 578"/>
                    <a:gd name="T59" fmla="*/ 2147483646 h 222"/>
                    <a:gd name="T60" fmla="*/ 2147483646 w 578"/>
                    <a:gd name="T61" fmla="*/ 2147483646 h 222"/>
                    <a:gd name="T62" fmla="*/ 2147483646 w 578"/>
                    <a:gd name="T63" fmla="*/ 2147483646 h 222"/>
                    <a:gd name="T64" fmla="*/ 2147483646 w 578"/>
                    <a:gd name="T65" fmla="*/ 2147483646 h 222"/>
                    <a:gd name="T66" fmla="*/ 2147483646 w 578"/>
                    <a:gd name="T67" fmla="*/ 2147483646 h 222"/>
                    <a:gd name="T68" fmla="*/ 2147483646 w 578"/>
                    <a:gd name="T69" fmla="*/ 2147483646 h 222"/>
                    <a:gd name="T70" fmla="*/ 2147483646 w 578"/>
                    <a:gd name="T71" fmla="*/ 2147483646 h 222"/>
                    <a:gd name="T72" fmla="*/ 2147483646 w 578"/>
                    <a:gd name="T73" fmla="*/ 2147483646 h 222"/>
                    <a:gd name="T74" fmla="*/ 2147483646 w 578"/>
                    <a:gd name="T75" fmla="*/ 0 h 2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8" h="222">
                      <a:moveTo>
                        <a:pt x="578" y="0"/>
                      </a:moveTo>
                      <a:lnTo>
                        <a:pt x="578" y="0"/>
                      </a:lnTo>
                      <a:lnTo>
                        <a:pt x="576" y="14"/>
                      </a:lnTo>
                      <a:lnTo>
                        <a:pt x="570" y="30"/>
                      </a:lnTo>
                      <a:lnTo>
                        <a:pt x="564" y="44"/>
                      </a:lnTo>
                      <a:lnTo>
                        <a:pt x="554" y="60"/>
                      </a:lnTo>
                      <a:lnTo>
                        <a:pt x="542" y="74"/>
                      </a:lnTo>
                      <a:lnTo>
                        <a:pt x="528" y="88"/>
                      </a:lnTo>
                      <a:lnTo>
                        <a:pt x="512" y="100"/>
                      </a:lnTo>
                      <a:lnTo>
                        <a:pt x="492" y="112"/>
                      </a:lnTo>
                      <a:lnTo>
                        <a:pt x="470" y="124"/>
                      </a:lnTo>
                      <a:lnTo>
                        <a:pt x="446" y="134"/>
                      </a:lnTo>
                      <a:lnTo>
                        <a:pt x="422" y="142"/>
                      </a:lnTo>
                      <a:lnTo>
                        <a:pt x="396" y="150"/>
                      </a:lnTo>
                      <a:lnTo>
                        <a:pt x="370" y="154"/>
                      </a:lnTo>
                      <a:lnTo>
                        <a:pt x="342" y="158"/>
                      </a:lnTo>
                      <a:lnTo>
                        <a:pt x="316" y="162"/>
                      </a:lnTo>
                      <a:lnTo>
                        <a:pt x="288" y="162"/>
                      </a:lnTo>
                      <a:lnTo>
                        <a:pt x="260" y="162"/>
                      </a:lnTo>
                      <a:lnTo>
                        <a:pt x="232" y="160"/>
                      </a:lnTo>
                      <a:lnTo>
                        <a:pt x="206" y="156"/>
                      </a:lnTo>
                      <a:lnTo>
                        <a:pt x="180" y="150"/>
                      </a:lnTo>
                      <a:lnTo>
                        <a:pt x="154" y="144"/>
                      </a:lnTo>
                      <a:lnTo>
                        <a:pt x="130" y="134"/>
                      </a:lnTo>
                      <a:lnTo>
                        <a:pt x="106" y="124"/>
                      </a:lnTo>
                      <a:lnTo>
                        <a:pt x="84" y="114"/>
                      </a:lnTo>
                      <a:lnTo>
                        <a:pt x="64" y="102"/>
                      </a:lnTo>
                      <a:lnTo>
                        <a:pt x="48" y="88"/>
                      </a:lnTo>
                      <a:lnTo>
                        <a:pt x="34" y="74"/>
                      </a:lnTo>
                      <a:lnTo>
                        <a:pt x="22" y="60"/>
                      </a:lnTo>
                      <a:lnTo>
                        <a:pt x="12" y="46"/>
                      </a:lnTo>
                      <a:lnTo>
                        <a:pt x="6" y="30"/>
                      </a:lnTo>
                      <a:lnTo>
                        <a:pt x="2" y="14"/>
                      </a:lnTo>
                      <a:lnTo>
                        <a:pt x="0" y="0"/>
                      </a:lnTo>
                      <a:lnTo>
                        <a:pt x="0" y="50"/>
                      </a:lnTo>
                      <a:lnTo>
                        <a:pt x="0" y="66"/>
                      </a:lnTo>
                      <a:lnTo>
                        <a:pt x="4" y="84"/>
                      </a:lnTo>
                      <a:lnTo>
                        <a:pt x="10" y="100"/>
                      </a:lnTo>
                      <a:lnTo>
                        <a:pt x="20" y="116"/>
                      </a:lnTo>
                      <a:lnTo>
                        <a:pt x="32" y="130"/>
                      </a:lnTo>
                      <a:lnTo>
                        <a:pt x="46" y="146"/>
                      </a:lnTo>
                      <a:lnTo>
                        <a:pt x="64" y="160"/>
                      </a:lnTo>
                      <a:lnTo>
                        <a:pt x="84" y="172"/>
                      </a:lnTo>
                      <a:lnTo>
                        <a:pt x="106" y="184"/>
                      </a:lnTo>
                      <a:lnTo>
                        <a:pt x="130" y="194"/>
                      </a:lnTo>
                      <a:lnTo>
                        <a:pt x="154" y="202"/>
                      </a:lnTo>
                      <a:lnTo>
                        <a:pt x="180" y="210"/>
                      </a:lnTo>
                      <a:lnTo>
                        <a:pt x="206" y="214"/>
                      </a:lnTo>
                      <a:lnTo>
                        <a:pt x="232" y="218"/>
                      </a:lnTo>
                      <a:lnTo>
                        <a:pt x="260" y="220"/>
                      </a:lnTo>
                      <a:lnTo>
                        <a:pt x="288" y="222"/>
                      </a:lnTo>
                      <a:lnTo>
                        <a:pt x="316" y="220"/>
                      </a:lnTo>
                      <a:lnTo>
                        <a:pt x="342" y="218"/>
                      </a:lnTo>
                      <a:lnTo>
                        <a:pt x="370" y="214"/>
                      </a:lnTo>
                      <a:lnTo>
                        <a:pt x="396" y="208"/>
                      </a:lnTo>
                      <a:lnTo>
                        <a:pt x="422" y="202"/>
                      </a:lnTo>
                      <a:lnTo>
                        <a:pt x="446" y="194"/>
                      </a:lnTo>
                      <a:lnTo>
                        <a:pt x="470" y="184"/>
                      </a:lnTo>
                      <a:lnTo>
                        <a:pt x="492" y="172"/>
                      </a:lnTo>
                      <a:lnTo>
                        <a:pt x="512" y="158"/>
                      </a:lnTo>
                      <a:lnTo>
                        <a:pt x="530" y="144"/>
                      </a:lnTo>
                      <a:lnTo>
                        <a:pt x="546" y="130"/>
                      </a:lnTo>
                      <a:lnTo>
                        <a:pt x="558" y="114"/>
                      </a:lnTo>
                      <a:lnTo>
                        <a:pt x="566" y="100"/>
                      </a:lnTo>
                      <a:lnTo>
                        <a:pt x="572" y="82"/>
                      </a:lnTo>
                      <a:lnTo>
                        <a:pt x="576" y="66"/>
                      </a:lnTo>
                      <a:lnTo>
                        <a:pt x="578" y="50"/>
                      </a:lnTo>
                      <a:lnTo>
                        <a:pt x="578" y="0"/>
                      </a:lnTo>
                      <a:close/>
                    </a:path>
                  </a:pathLst>
                </a:custGeom>
                <a:solidFill>
                  <a:srgbClr val="9595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8" name="Freeform 506">
                  <a:extLst>
                    <a:ext uri="{FF2B5EF4-FFF2-40B4-BE49-F238E27FC236}">
                      <a16:creationId xmlns:a16="http://schemas.microsoft.com/office/drawing/2014/main" id="{8F08E38A-7770-413A-B61A-6705784A6377}"/>
                    </a:ext>
                  </a:extLst>
                </p:cNvPr>
                <p:cNvSpPr>
                  <a:spLocks/>
                </p:cNvSpPr>
                <p:nvPr/>
              </p:nvSpPr>
              <p:spPr bwMode="auto">
                <a:xfrm>
                  <a:off x="230142" y="2493236"/>
                  <a:ext cx="340271" cy="159276"/>
                </a:xfrm>
                <a:custGeom>
                  <a:avLst/>
                  <a:gdLst>
                    <a:gd name="T0" fmla="*/ 2147483646 w 470"/>
                    <a:gd name="T1" fmla="*/ 2147483646 h 220"/>
                    <a:gd name="T2" fmla="*/ 2147483646 w 470"/>
                    <a:gd name="T3" fmla="*/ 2147483646 h 220"/>
                    <a:gd name="T4" fmla="*/ 2147483646 w 470"/>
                    <a:gd name="T5" fmla="*/ 2147483646 h 220"/>
                    <a:gd name="T6" fmla="*/ 2147483646 w 470"/>
                    <a:gd name="T7" fmla="*/ 2147483646 h 220"/>
                    <a:gd name="T8" fmla="*/ 2147483646 w 470"/>
                    <a:gd name="T9" fmla="*/ 2147483646 h 220"/>
                    <a:gd name="T10" fmla="*/ 2147483646 w 470"/>
                    <a:gd name="T11" fmla="*/ 2147483646 h 220"/>
                    <a:gd name="T12" fmla="*/ 2147483646 w 470"/>
                    <a:gd name="T13" fmla="*/ 2147483646 h 220"/>
                    <a:gd name="T14" fmla="*/ 2147483646 w 470"/>
                    <a:gd name="T15" fmla="*/ 2147483646 h 220"/>
                    <a:gd name="T16" fmla="*/ 2147483646 w 470"/>
                    <a:gd name="T17" fmla="*/ 2147483646 h 220"/>
                    <a:gd name="T18" fmla="*/ 2147483646 w 470"/>
                    <a:gd name="T19" fmla="*/ 2147483646 h 220"/>
                    <a:gd name="T20" fmla="*/ 2147483646 w 470"/>
                    <a:gd name="T21" fmla="*/ 2147483646 h 220"/>
                    <a:gd name="T22" fmla="*/ 2147483646 w 470"/>
                    <a:gd name="T23" fmla="*/ 2147483646 h 220"/>
                    <a:gd name="T24" fmla="*/ 2147483646 w 470"/>
                    <a:gd name="T25" fmla="*/ 2147483646 h 220"/>
                    <a:gd name="T26" fmla="*/ 2147483646 w 470"/>
                    <a:gd name="T27" fmla="*/ 2147483646 h 220"/>
                    <a:gd name="T28" fmla="*/ 2147483646 w 470"/>
                    <a:gd name="T29" fmla="*/ 2147483646 h 220"/>
                    <a:gd name="T30" fmla="*/ 2147483646 w 470"/>
                    <a:gd name="T31" fmla="*/ 2147483646 h 220"/>
                    <a:gd name="T32" fmla="*/ 2147483646 w 470"/>
                    <a:gd name="T33" fmla="*/ 2147483646 h 220"/>
                    <a:gd name="T34" fmla="*/ 2147483646 w 470"/>
                    <a:gd name="T35" fmla="*/ 2147483646 h 220"/>
                    <a:gd name="T36" fmla="*/ 2147483646 w 470"/>
                    <a:gd name="T37" fmla="*/ 2147483646 h 220"/>
                    <a:gd name="T38" fmla="*/ 2147483646 w 470"/>
                    <a:gd name="T39" fmla="*/ 2147483646 h 220"/>
                    <a:gd name="T40" fmla="*/ 2147483646 w 470"/>
                    <a:gd name="T41" fmla="*/ 2147483646 h 220"/>
                    <a:gd name="T42" fmla="*/ 2147483646 w 470"/>
                    <a:gd name="T43" fmla="*/ 2147483646 h 220"/>
                    <a:gd name="T44" fmla="*/ 2147483646 w 470"/>
                    <a:gd name="T45" fmla="*/ 2147483646 h 220"/>
                    <a:gd name="T46" fmla="*/ 2147483646 w 470"/>
                    <a:gd name="T47" fmla="*/ 2147483646 h 220"/>
                    <a:gd name="T48" fmla="*/ 2147483646 w 470"/>
                    <a:gd name="T49" fmla="*/ 2147483646 h 220"/>
                    <a:gd name="T50" fmla="*/ 758966502 w 470"/>
                    <a:gd name="T51" fmla="*/ 2147483646 h 220"/>
                    <a:gd name="T52" fmla="*/ 0 w 470"/>
                    <a:gd name="T53" fmla="*/ 0 h 220"/>
                    <a:gd name="T54" fmla="*/ 0 w 470"/>
                    <a:gd name="T55" fmla="*/ 0 h 220"/>
                    <a:gd name="T56" fmla="*/ 0 w 470"/>
                    <a:gd name="T57" fmla="*/ 2147483646 h 220"/>
                    <a:gd name="T58" fmla="*/ 0 w 470"/>
                    <a:gd name="T59" fmla="*/ 2147483646 h 220"/>
                    <a:gd name="T60" fmla="*/ 0 w 470"/>
                    <a:gd name="T61" fmla="*/ 2147483646 h 220"/>
                    <a:gd name="T62" fmla="*/ 0 w 470"/>
                    <a:gd name="T63" fmla="*/ 2147483646 h 220"/>
                    <a:gd name="T64" fmla="*/ 1517933727 w 470"/>
                    <a:gd name="T65" fmla="*/ 2147483646 h 220"/>
                    <a:gd name="T66" fmla="*/ 2147483646 w 470"/>
                    <a:gd name="T67" fmla="*/ 2147483646 h 220"/>
                    <a:gd name="T68" fmla="*/ 2147483646 w 470"/>
                    <a:gd name="T69" fmla="*/ 2147483646 h 220"/>
                    <a:gd name="T70" fmla="*/ 2147483646 w 470"/>
                    <a:gd name="T71" fmla="*/ 2147483646 h 220"/>
                    <a:gd name="T72" fmla="*/ 2147483646 w 470"/>
                    <a:gd name="T73" fmla="*/ 2147483646 h 220"/>
                    <a:gd name="T74" fmla="*/ 2147483646 w 470"/>
                    <a:gd name="T75" fmla="*/ 2147483646 h 220"/>
                    <a:gd name="T76" fmla="*/ 2147483646 w 470"/>
                    <a:gd name="T77" fmla="*/ 2147483646 h 220"/>
                    <a:gd name="T78" fmla="*/ 2147483646 w 470"/>
                    <a:gd name="T79" fmla="*/ 2147483646 h 220"/>
                    <a:gd name="T80" fmla="*/ 2147483646 w 470"/>
                    <a:gd name="T81" fmla="*/ 2147483646 h 220"/>
                    <a:gd name="T82" fmla="*/ 2147483646 w 470"/>
                    <a:gd name="T83" fmla="*/ 2147483646 h 220"/>
                    <a:gd name="T84" fmla="*/ 2147483646 w 470"/>
                    <a:gd name="T85" fmla="*/ 2147483646 h 220"/>
                    <a:gd name="T86" fmla="*/ 2147483646 w 470"/>
                    <a:gd name="T87" fmla="*/ 2147483646 h 220"/>
                    <a:gd name="T88" fmla="*/ 2147483646 w 470"/>
                    <a:gd name="T89" fmla="*/ 2147483646 h 220"/>
                    <a:gd name="T90" fmla="*/ 2147483646 w 470"/>
                    <a:gd name="T91" fmla="*/ 2147483646 h 220"/>
                    <a:gd name="T92" fmla="*/ 2147483646 w 470"/>
                    <a:gd name="T93" fmla="*/ 2147483646 h 220"/>
                    <a:gd name="T94" fmla="*/ 2147483646 w 470"/>
                    <a:gd name="T95" fmla="*/ 2147483646 h 220"/>
                    <a:gd name="T96" fmla="*/ 2147483646 w 470"/>
                    <a:gd name="T97" fmla="*/ 2147483646 h 220"/>
                    <a:gd name="T98" fmla="*/ 2147483646 w 470"/>
                    <a:gd name="T99" fmla="*/ 2147483646 h 220"/>
                    <a:gd name="T100" fmla="*/ 2147483646 w 470"/>
                    <a:gd name="T101" fmla="*/ 2147483646 h 220"/>
                    <a:gd name="T102" fmla="*/ 2147483646 w 470"/>
                    <a:gd name="T103" fmla="*/ 2147483646 h 220"/>
                    <a:gd name="T104" fmla="*/ 2147483646 w 470"/>
                    <a:gd name="T105" fmla="*/ 2147483646 h 220"/>
                    <a:gd name="T106" fmla="*/ 2147483646 w 470"/>
                    <a:gd name="T107" fmla="*/ 2147483646 h 220"/>
                    <a:gd name="T108" fmla="*/ 2147483646 w 470"/>
                    <a:gd name="T109" fmla="*/ 2147483646 h 220"/>
                    <a:gd name="T110" fmla="*/ 2147483646 w 470"/>
                    <a:gd name="T111" fmla="*/ 2147483646 h 220"/>
                    <a:gd name="T112" fmla="*/ 2147483646 w 470"/>
                    <a:gd name="T113" fmla="*/ 2147483646 h 2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70" h="220">
                      <a:moveTo>
                        <a:pt x="470" y="124"/>
                      </a:moveTo>
                      <a:lnTo>
                        <a:pt x="470" y="124"/>
                      </a:lnTo>
                      <a:lnTo>
                        <a:pt x="448" y="134"/>
                      </a:lnTo>
                      <a:lnTo>
                        <a:pt x="424" y="142"/>
                      </a:lnTo>
                      <a:lnTo>
                        <a:pt x="400" y="148"/>
                      </a:lnTo>
                      <a:lnTo>
                        <a:pt x="376" y="154"/>
                      </a:lnTo>
                      <a:lnTo>
                        <a:pt x="350" y="158"/>
                      </a:lnTo>
                      <a:lnTo>
                        <a:pt x="326" y="160"/>
                      </a:lnTo>
                      <a:lnTo>
                        <a:pt x="300" y="162"/>
                      </a:lnTo>
                      <a:lnTo>
                        <a:pt x="274" y="162"/>
                      </a:lnTo>
                      <a:lnTo>
                        <a:pt x="248" y="160"/>
                      </a:lnTo>
                      <a:lnTo>
                        <a:pt x="222" y="158"/>
                      </a:lnTo>
                      <a:lnTo>
                        <a:pt x="196" y="154"/>
                      </a:lnTo>
                      <a:lnTo>
                        <a:pt x="172" y="148"/>
                      </a:lnTo>
                      <a:lnTo>
                        <a:pt x="148" y="142"/>
                      </a:lnTo>
                      <a:lnTo>
                        <a:pt x="126" y="134"/>
                      </a:lnTo>
                      <a:lnTo>
                        <a:pt x="104" y="124"/>
                      </a:lnTo>
                      <a:lnTo>
                        <a:pt x="84" y="114"/>
                      </a:lnTo>
                      <a:lnTo>
                        <a:pt x="64" y="102"/>
                      </a:lnTo>
                      <a:lnTo>
                        <a:pt x="48" y="88"/>
                      </a:lnTo>
                      <a:lnTo>
                        <a:pt x="34" y="74"/>
                      </a:lnTo>
                      <a:lnTo>
                        <a:pt x="22" y="60"/>
                      </a:lnTo>
                      <a:lnTo>
                        <a:pt x="12" y="46"/>
                      </a:lnTo>
                      <a:lnTo>
                        <a:pt x="6" y="30"/>
                      </a:lnTo>
                      <a:lnTo>
                        <a:pt x="2" y="14"/>
                      </a:lnTo>
                      <a:lnTo>
                        <a:pt x="0" y="0"/>
                      </a:lnTo>
                      <a:lnTo>
                        <a:pt x="0" y="50"/>
                      </a:lnTo>
                      <a:lnTo>
                        <a:pt x="0" y="66"/>
                      </a:lnTo>
                      <a:lnTo>
                        <a:pt x="4" y="84"/>
                      </a:lnTo>
                      <a:lnTo>
                        <a:pt x="10" y="100"/>
                      </a:lnTo>
                      <a:lnTo>
                        <a:pt x="20" y="116"/>
                      </a:lnTo>
                      <a:lnTo>
                        <a:pt x="32" y="130"/>
                      </a:lnTo>
                      <a:lnTo>
                        <a:pt x="46" y="146"/>
                      </a:lnTo>
                      <a:lnTo>
                        <a:pt x="64" y="160"/>
                      </a:lnTo>
                      <a:lnTo>
                        <a:pt x="84" y="172"/>
                      </a:lnTo>
                      <a:lnTo>
                        <a:pt x="104" y="184"/>
                      </a:lnTo>
                      <a:lnTo>
                        <a:pt x="126" y="192"/>
                      </a:lnTo>
                      <a:lnTo>
                        <a:pt x="148" y="200"/>
                      </a:lnTo>
                      <a:lnTo>
                        <a:pt x="172" y="208"/>
                      </a:lnTo>
                      <a:lnTo>
                        <a:pt x="196" y="212"/>
                      </a:lnTo>
                      <a:lnTo>
                        <a:pt x="222" y="216"/>
                      </a:lnTo>
                      <a:lnTo>
                        <a:pt x="248" y="220"/>
                      </a:lnTo>
                      <a:lnTo>
                        <a:pt x="274" y="220"/>
                      </a:lnTo>
                      <a:lnTo>
                        <a:pt x="300" y="220"/>
                      </a:lnTo>
                      <a:lnTo>
                        <a:pt x="326" y="220"/>
                      </a:lnTo>
                      <a:lnTo>
                        <a:pt x="350" y="216"/>
                      </a:lnTo>
                      <a:lnTo>
                        <a:pt x="376" y="214"/>
                      </a:lnTo>
                      <a:lnTo>
                        <a:pt x="400" y="208"/>
                      </a:lnTo>
                      <a:lnTo>
                        <a:pt x="424" y="202"/>
                      </a:lnTo>
                      <a:lnTo>
                        <a:pt x="448" y="194"/>
                      </a:lnTo>
                      <a:lnTo>
                        <a:pt x="470" y="184"/>
                      </a:lnTo>
                      <a:lnTo>
                        <a:pt x="470" y="1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95" name="Group 1147">
                <a:extLst>
                  <a:ext uri="{FF2B5EF4-FFF2-40B4-BE49-F238E27FC236}">
                    <a16:creationId xmlns:a16="http://schemas.microsoft.com/office/drawing/2014/main" id="{C1242E66-BE0E-4899-B7E5-B958F04AD0FC}"/>
                  </a:ext>
                </a:extLst>
              </p:cNvPr>
              <p:cNvGrpSpPr>
                <a:grpSpLocks/>
              </p:cNvGrpSpPr>
              <p:nvPr/>
            </p:nvGrpSpPr>
            <p:grpSpPr bwMode="auto">
              <a:xfrm>
                <a:off x="2231164" y="5018207"/>
                <a:ext cx="354862" cy="771108"/>
                <a:chOff x="285750" y="0"/>
                <a:chExt cx="801688" cy="2049463"/>
              </a:xfrm>
            </p:grpSpPr>
            <p:sp>
              <p:nvSpPr>
                <p:cNvPr id="996" name="Freeform 62">
                  <a:extLst>
                    <a:ext uri="{FF2B5EF4-FFF2-40B4-BE49-F238E27FC236}">
                      <a16:creationId xmlns:a16="http://schemas.microsoft.com/office/drawing/2014/main" id="{7B1E6FD0-780E-4451-8434-7A652B1AC039}"/>
                    </a:ext>
                  </a:extLst>
                </p:cNvPr>
                <p:cNvSpPr>
                  <a:spLocks/>
                </p:cNvSpPr>
                <p:nvPr/>
              </p:nvSpPr>
              <p:spPr bwMode="auto">
                <a:xfrm>
                  <a:off x="647700" y="0"/>
                  <a:ext cx="82550" cy="250825"/>
                </a:xfrm>
                <a:custGeom>
                  <a:avLst/>
                  <a:gdLst>
                    <a:gd name="T0" fmla="*/ 2147483646 w 52"/>
                    <a:gd name="T1" fmla="*/ 2147483646 h 158"/>
                    <a:gd name="T2" fmla="*/ 2147483646 w 52"/>
                    <a:gd name="T3" fmla="*/ 2147483646 h 158"/>
                    <a:gd name="T4" fmla="*/ 2147483646 w 52"/>
                    <a:gd name="T5" fmla="*/ 2147483646 h 158"/>
                    <a:gd name="T6" fmla="*/ 2147483646 w 52"/>
                    <a:gd name="T7" fmla="*/ 2147483646 h 158"/>
                    <a:gd name="T8" fmla="*/ 2147483646 w 52"/>
                    <a:gd name="T9" fmla="*/ 2147483646 h 158"/>
                    <a:gd name="T10" fmla="*/ 2147483646 w 52"/>
                    <a:gd name="T11" fmla="*/ 2147483646 h 158"/>
                    <a:gd name="T12" fmla="*/ 2147483646 w 52"/>
                    <a:gd name="T13" fmla="*/ 2147483646 h 158"/>
                    <a:gd name="T14" fmla="*/ 2147483646 w 52"/>
                    <a:gd name="T15" fmla="*/ 2147483646 h 158"/>
                    <a:gd name="T16" fmla="*/ 2147483646 w 52"/>
                    <a:gd name="T17" fmla="*/ 2147483646 h 158"/>
                    <a:gd name="T18" fmla="*/ 2147483646 w 52"/>
                    <a:gd name="T19" fmla="*/ 2147483646 h 158"/>
                    <a:gd name="T20" fmla="*/ 2147483646 w 52"/>
                    <a:gd name="T21" fmla="*/ 2147483646 h 158"/>
                    <a:gd name="T22" fmla="*/ 2147483646 w 52"/>
                    <a:gd name="T23" fmla="*/ 2147483646 h 158"/>
                    <a:gd name="T24" fmla="*/ 2147483646 w 52"/>
                    <a:gd name="T25" fmla="*/ 0 h 158"/>
                    <a:gd name="T26" fmla="*/ 2147483646 w 52"/>
                    <a:gd name="T27" fmla="*/ 0 h 158"/>
                    <a:gd name="T28" fmla="*/ 2147483646 w 52"/>
                    <a:gd name="T29" fmla="*/ 0 h 158"/>
                    <a:gd name="T30" fmla="*/ 2147483646 w 52"/>
                    <a:gd name="T31" fmla="*/ 2147483646 h 158"/>
                    <a:gd name="T32" fmla="*/ 2147483646 w 52"/>
                    <a:gd name="T33" fmla="*/ 2147483646 h 158"/>
                    <a:gd name="T34" fmla="*/ 2147483646 w 52"/>
                    <a:gd name="T35" fmla="*/ 2147483646 h 158"/>
                    <a:gd name="T36" fmla="*/ 0 w 52"/>
                    <a:gd name="T37" fmla="*/ 2147483646 h 158"/>
                    <a:gd name="T38" fmla="*/ 0 w 52"/>
                    <a:gd name="T39" fmla="*/ 2147483646 h 158"/>
                    <a:gd name="T40" fmla="*/ 0 w 52"/>
                    <a:gd name="T41" fmla="*/ 2147483646 h 158"/>
                    <a:gd name="T42" fmla="*/ 2147483646 w 52"/>
                    <a:gd name="T43" fmla="*/ 2147483646 h 158"/>
                    <a:gd name="T44" fmla="*/ 2147483646 w 52"/>
                    <a:gd name="T45" fmla="*/ 2147483646 h 158"/>
                    <a:gd name="T46" fmla="*/ 2147483646 w 52"/>
                    <a:gd name="T47" fmla="*/ 2147483646 h 158"/>
                    <a:gd name="T48" fmla="*/ 2147483646 w 52"/>
                    <a:gd name="T49" fmla="*/ 2147483646 h 158"/>
                    <a:gd name="T50" fmla="*/ 2147483646 w 52"/>
                    <a:gd name="T51" fmla="*/ 2147483646 h 1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 h="158">
                      <a:moveTo>
                        <a:pt x="16" y="143"/>
                      </a:moveTo>
                      <a:lnTo>
                        <a:pt x="34" y="143"/>
                      </a:lnTo>
                      <a:lnTo>
                        <a:pt x="41" y="144"/>
                      </a:lnTo>
                      <a:lnTo>
                        <a:pt x="47" y="147"/>
                      </a:lnTo>
                      <a:lnTo>
                        <a:pt x="51" y="153"/>
                      </a:lnTo>
                      <a:lnTo>
                        <a:pt x="52" y="158"/>
                      </a:lnTo>
                      <a:lnTo>
                        <a:pt x="52" y="17"/>
                      </a:lnTo>
                      <a:lnTo>
                        <a:pt x="51" y="10"/>
                      </a:lnTo>
                      <a:lnTo>
                        <a:pt x="47" y="4"/>
                      </a:lnTo>
                      <a:lnTo>
                        <a:pt x="41" y="1"/>
                      </a:lnTo>
                      <a:lnTo>
                        <a:pt x="34" y="0"/>
                      </a:lnTo>
                      <a:lnTo>
                        <a:pt x="16" y="0"/>
                      </a:lnTo>
                      <a:lnTo>
                        <a:pt x="9" y="1"/>
                      </a:lnTo>
                      <a:lnTo>
                        <a:pt x="4" y="4"/>
                      </a:lnTo>
                      <a:lnTo>
                        <a:pt x="1" y="10"/>
                      </a:lnTo>
                      <a:lnTo>
                        <a:pt x="0" y="17"/>
                      </a:lnTo>
                      <a:lnTo>
                        <a:pt x="0" y="158"/>
                      </a:lnTo>
                      <a:lnTo>
                        <a:pt x="1" y="153"/>
                      </a:lnTo>
                      <a:lnTo>
                        <a:pt x="4" y="147"/>
                      </a:lnTo>
                      <a:lnTo>
                        <a:pt x="9" y="144"/>
                      </a:lnTo>
                      <a:lnTo>
                        <a:pt x="16" y="143"/>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7" name="Freeform 63">
                  <a:extLst>
                    <a:ext uri="{FF2B5EF4-FFF2-40B4-BE49-F238E27FC236}">
                      <a16:creationId xmlns:a16="http://schemas.microsoft.com/office/drawing/2014/main" id="{24077560-87A7-40CD-B3DB-DB57D41D76EC}"/>
                    </a:ext>
                  </a:extLst>
                </p:cNvPr>
                <p:cNvSpPr>
                  <a:spLocks/>
                </p:cNvSpPr>
                <p:nvPr/>
              </p:nvSpPr>
              <p:spPr bwMode="auto">
                <a:xfrm>
                  <a:off x="647700" y="9525"/>
                  <a:ext cx="69850" cy="212725"/>
                </a:xfrm>
                <a:custGeom>
                  <a:avLst/>
                  <a:gdLst>
                    <a:gd name="T0" fmla="*/ 2147483646 w 44"/>
                    <a:gd name="T1" fmla="*/ 2147483646 h 134"/>
                    <a:gd name="T2" fmla="*/ 2147483646 w 44"/>
                    <a:gd name="T3" fmla="*/ 2147483646 h 134"/>
                    <a:gd name="T4" fmla="*/ 2147483646 w 44"/>
                    <a:gd name="T5" fmla="*/ 2147483646 h 134"/>
                    <a:gd name="T6" fmla="*/ 2147483646 w 44"/>
                    <a:gd name="T7" fmla="*/ 2147483646 h 134"/>
                    <a:gd name="T8" fmla="*/ 2147483646 w 44"/>
                    <a:gd name="T9" fmla="*/ 2147483646 h 134"/>
                    <a:gd name="T10" fmla="*/ 2147483646 w 44"/>
                    <a:gd name="T11" fmla="*/ 2147483646 h 134"/>
                    <a:gd name="T12" fmla="*/ 2147483646 w 44"/>
                    <a:gd name="T13" fmla="*/ 2147483646 h 134"/>
                    <a:gd name="T14" fmla="*/ 2147483646 w 44"/>
                    <a:gd name="T15" fmla="*/ 2147483646 h 134"/>
                    <a:gd name="T16" fmla="*/ 2147483646 w 44"/>
                    <a:gd name="T17" fmla="*/ 2147483646 h 134"/>
                    <a:gd name="T18" fmla="*/ 2147483646 w 44"/>
                    <a:gd name="T19" fmla="*/ 2147483646 h 134"/>
                    <a:gd name="T20" fmla="*/ 2147483646 w 44"/>
                    <a:gd name="T21" fmla="*/ 2147483646 h 134"/>
                    <a:gd name="T22" fmla="*/ 2147483646 w 44"/>
                    <a:gd name="T23" fmla="*/ 2147483646 h 134"/>
                    <a:gd name="T24" fmla="*/ 2147483646 w 44"/>
                    <a:gd name="T25" fmla="*/ 0 h 134"/>
                    <a:gd name="T26" fmla="*/ 2147483646 w 44"/>
                    <a:gd name="T27" fmla="*/ 0 h 134"/>
                    <a:gd name="T28" fmla="*/ 2147483646 w 44"/>
                    <a:gd name="T29" fmla="*/ 0 h 134"/>
                    <a:gd name="T30" fmla="*/ 2147483646 w 44"/>
                    <a:gd name="T31" fmla="*/ 2147483646 h 134"/>
                    <a:gd name="T32" fmla="*/ 2147483646 w 44"/>
                    <a:gd name="T33" fmla="*/ 2147483646 h 134"/>
                    <a:gd name="T34" fmla="*/ 2147483646 w 44"/>
                    <a:gd name="T35" fmla="*/ 2147483646 h 134"/>
                    <a:gd name="T36" fmla="*/ 0 w 44"/>
                    <a:gd name="T37" fmla="*/ 2147483646 h 134"/>
                    <a:gd name="T38" fmla="*/ 0 w 44"/>
                    <a:gd name="T39" fmla="*/ 2147483646 h 134"/>
                    <a:gd name="T40" fmla="*/ 0 w 44"/>
                    <a:gd name="T41" fmla="*/ 2147483646 h 134"/>
                    <a:gd name="T42" fmla="*/ 2147483646 w 44"/>
                    <a:gd name="T43" fmla="*/ 2147483646 h 134"/>
                    <a:gd name="T44" fmla="*/ 2147483646 w 44"/>
                    <a:gd name="T45" fmla="*/ 2147483646 h 134"/>
                    <a:gd name="T46" fmla="*/ 2147483646 w 44"/>
                    <a:gd name="T47" fmla="*/ 2147483646 h 134"/>
                    <a:gd name="T48" fmla="*/ 2147483646 w 44"/>
                    <a:gd name="T49" fmla="*/ 2147483646 h 134"/>
                    <a:gd name="T50" fmla="*/ 2147483646 w 44"/>
                    <a:gd name="T51" fmla="*/ 2147483646 h 1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4" h="134">
                      <a:moveTo>
                        <a:pt x="13" y="120"/>
                      </a:moveTo>
                      <a:lnTo>
                        <a:pt x="29" y="120"/>
                      </a:lnTo>
                      <a:lnTo>
                        <a:pt x="34" y="122"/>
                      </a:lnTo>
                      <a:lnTo>
                        <a:pt x="40" y="124"/>
                      </a:lnTo>
                      <a:lnTo>
                        <a:pt x="43" y="129"/>
                      </a:lnTo>
                      <a:lnTo>
                        <a:pt x="44" y="134"/>
                      </a:lnTo>
                      <a:lnTo>
                        <a:pt x="44" y="13"/>
                      </a:lnTo>
                      <a:lnTo>
                        <a:pt x="43" y="8"/>
                      </a:lnTo>
                      <a:lnTo>
                        <a:pt x="40" y="4"/>
                      </a:lnTo>
                      <a:lnTo>
                        <a:pt x="34" y="1"/>
                      </a:lnTo>
                      <a:lnTo>
                        <a:pt x="29" y="0"/>
                      </a:lnTo>
                      <a:lnTo>
                        <a:pt x="13" y="0"/>
                      </a:lnTo>
                      <a:lnTo>
                        <a:pt x="8" y="1"/>
                      </a:lnTo>
                      <a:lnTo>
                        <a:pt x="4" y="4"/>
                      </a:lnTo>
                      <a:lnTo>
                        <a:pt x="1" y="8"/>
                      </a:lnTo>
                      <a:lnTo>
                        <a:pt x="0" y="13"/>
                      </a:lnTo>
                      <a:lnTo>
                        <a:pt x="0" y="134"/>
                      </a:lnTo>
                      <a:lnTo>
                        <a:pt x="1" y="129"/>
                      </a:lnTo>
                      <a:lnTo>
                        <a:pt x="4" y="124"/>
                      </a:lnTo>
                      <a:lnTo>
                        <a:pt x="8" y="122"/>
                      </a:lnTo>
                      <a:lnTo>
                        <a:pt x="13" y="1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8" name="Freeform 64">
                  <a:extLst>
                    <a:ext uri="{FF2B5EF4-FFF2-40B4-BE49-F238E27FC236}">
                      <a16:creationId xmlns:a16="http://schemas.microsoft.com/office/drawing/2014/main" id="{92AED595-60C1-47C2-85EB-0CB4BDBC3490}"/>
                    </a:ext>
                  </a:extLst>
                </p:cNvPr>
                <p:cNvSpPr>
                  <a:spLocks/>
                </p:cNvSpPr>
                <p:nvPr/>
              </p:nvSpPr>
              <p:spPr bwMode="auto">
                <a:xfrm>
                  <a:off x="461963" y="141288"/>
                  <a:ext cx="220663" cy="158750"/>
                </a:xfrm>
                <a:custGeom>
                  <a:avLst/>
                  <a:gdLst>
                    <a:gd name="T0" fmla="*/ 0 w 139"/>
                    <a:gd name="T1" fmla="*/ 2147483646 h 100"/>
                    <a:gd name="T2" fmla="*/ 2147483646 w 139"/>
                    <a:gd name="T3" fmla="*/ 2147483646 h 100"/>
                    <a:gd name="T4" fmla="*/ 2147483646 w 139"/>
                    <a:gd name="T5" fmla="*/ 0 h 100"/>
                    <a:gd name="T6" fmla="*/ 0 w 139"/>
                    <a:gd name="T7" fmla="*/ 2147483646 h 100"/>
                    <a:gd name="T8" fmla="*/ 0 w 139"/>
                    <a:gd name="T9" fmla="*/ 21474836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100">
                      <a:moveTo>
                        <a:pt x="0" y="100"/>
                      </a:moveTo>
                      <a:lnTo>
                        <a:pt x="139" y="18"/>
                      </a:lnTo>
                      <a:lnTo>
                        <a:pt x="139" y="0"/>
                      </a:lnTo>
                      <a:lnTo>
                        <a:pt x="0" y="80"/>
                      </a:lnTo>
                      <a:lnTo>
                        <a:pt x="0" y="10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9" name="Freeform 65">
                  <a:extLst>
                    <a:ext uri="{FF2B5EF4-FFF2-40B4-BE49-F238E27FC236}">
                      <a16:creationId xmlns:a16="http://schemas.microsoft.com/office/drawing/2014/main" id="{5D5C8CFD-8F2A-4127-A4D7-C26F73213151}"/>
                    </a:ext>
                  </a:extLst>
                </p:cNvPr>
                <p:cNvSpPr>
                  <a:spLocks/>
                </p:cNvSpPr>
                <p:nvPr/>
              </p:nvSpPr>
              <p:spPr bwMode="auto">
                <a:xfrm>
                  <a:off x="682625" y="141288"/>
                  <a:ext cx="231775" cy="158750"/>
                </a:xfrm>
                <a:custGeom>
                  <a:avLst/>
                  <a:gdLst>
                    <a:gd name="T0" fmla="*/ 2147483646 w 146"/>
                    <a:gd name="T1" fmla="*/ 2147483646 h 100"/>
                    <a:gd name="T2" fmla="*/ 0 w 146"/>
                    <a:gd name="T3" fmla="*/ 0 h 100"/>
                    <a:gd name="T4" fmla="*/ 0 w 146"/>
                    <a:gd name="T5" fmla="*/ 2147483646 h 100"/>
                    <a:gd name="T6" fmla="*/ 2147483646 w 146"/>
                    <a:gd name="T7" fmla="*/ 2147483646 h 100"/>
                    <a:gd name="T8" fmla="*/ 2147483646 w 146"/>
                    <a:gd name="T9" fmla="*/ 2147483646 h 100"/>
                    <a:gd name="T10" fmla="*/ 2147483646 w 146"/>
                    <a:gd name="T11" fmla="*/ 2147483646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100">
                      <a:moveTo>
                        <a:pt x="143" y="82"/>
                      </a:moveTo>
                      <a:lnTo>
                        <a:pt x="0" y="0"/>
                      </a:lnTo>
                      <a:lnTo>
                        <a:pt x="0" y="18"/>
                      </a:lnTo>
                      <a:lnTo>
                        <a:pt x="141" y="100"/>
                      </a:lnTo>
                      <a:lnTo>
                        <a:pt x="146" y="93"/>
                      </a:lnTo>
                      <a:lnTo>
                        <a:pt x="143" y="8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0" name="Freeform 66">
                  <a:extLst>
                    <a:ext uri="{FF2B5EF4-FFF2-40B4-BE49-F238E27FC236}">
                      <a16:creationId xmlns:a16="http://schemas.microsoft.com/office/drawing/2014/main" id="{3AA78E0A-1BC2-48C0-9AAA-EBE43FE0E5A6}"/>
                    </a:ext>
                  </a:extLst>
                </p:cNvPr>
                <p:cNvSpPr>
                  <a:spLocks/>
                </p:cNvSpPr>
                <p:nvPr/>
              </p:nvSpPr>
              <p:spPr bwMode="auto">
                <a:xfrm>
                  <a:off x="466725" y="169863"/>
                  <a:ext cx="215900" cy="138113"/>
                </a:xfrm>
                <a:custGeom>
                  <a:avLst/>
                  <a:gdLst>
                    <a:gd name="T0" fmla="*/ 2147483646 w 136"/>
                    <a:gd name="T1" fmla="*/ 2147483646 h 87"/>
                    <a:gd name="T2" fmla="*/ 2147483646 w 136"/>
                    <a:gd name="T3" fmla="*/ 2147483646 h 87"/>
                    <a:gd name="T4" fmla="*/ 0 w 136"/>
                    <a:gd name="T5" fmla="*/ 2147483646 h 87"/>
                    <a:gd name="T6" fmla="*/ 2147483646 w 136"/>
                    <a:gd name="T7" fmla="*/ 0 h 87"/>
                    <a:gd name="T8" fmla="*/ 2147483646 w 136"/>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87">
                      <a:moveTo>
                        <a:pt x="136" y="19"/>
                      </a:moveTo>
                      <a:lnTo>
                        <a:pt x="19" y="87"/>
                      </a:lnTo>
                      <a:lnTo>
                        <a:pt x="0" y="79"/>
                      </a:lnTo>
                      <a:lnTo>
                        <a:pt x="136" y="0"/>
                      </a:lnTo>
                      <a:lnTo>
                        <a:pt x="136" y="19"/>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1" name="Freeform 67">
                  <a:extLst>
                    <a:ext uri="{FF2B5EF4-FFF2-40B4-BE49-F238E27FC236}">
                      <a16:creationId xmlns:a16="http://schemas.microsoft.com/office/drawing/2014/main" id="{E36E3D53-6A42-4A76-8D4A-9F0BC099CD53}"/>
                    </a:ext>
                  </a:extLst>
                </p:cNvPr>
                <p:cNvSpPr>
                  <a:spLocks/>
                </p:cNvSpPr>
                <p:nvPr/>
              </p:nvSpPr>
              <p:spPr bwMode="auto">
                <a:xfrm>
                  <a:off x="682625" y="169863"/>
                  <a:ext cx="215900" cy="138113"/>
                </a:xfrm>
                <a:custGeom>
                  <a:avLst/>
                  <a:gdLst>
                    <a:gd name="T0" fmla="*/ 0 w 136"/>
                    <a:gd name="T1" fmla="*/ 2147483646 h 87"/>
                    <a:gd name="T2" fmla="*/ 2147483646 w 136"/>
                    <a:gd name="T3" fmla="*/ 2147483646 h 87"/>
                    <a:gd name="T4" fmla="*/ 2147483646 w 136"/>
                    <a:gd name="T5" fmla="*/ 2147483646 h 87"/>
                    <a:gd name="T6" fmla="*/ 0 w 136"/>
                    <a:gd name="T7" fmla="*/ 0 h 87"/>
                    <a:gd name="T8" fmla="*/ 0 w 136"/>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87">
                      <a:moveTo>
                        <a:pt x="0" y="19"/>
                      </a:moveTo>
                      <a:lnTo>
                        <a:pt x="116" y="87"/>
                      </a:lnTo>
                      <a:lnTo>
                        <a:pt x="136" y="79"/>
                      </a:lnTo>
                      <a:lnTo>
                        <a:pt x="0" y="0"/>
                      </a:lnTo>
                      <a:lnTo>
                        <a:pt x="0" y="19"/>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2" name="Freeform 68">
                  <a:extLst>
                    <a:ext uri="{FF2B5EF4-FFF2-40B4-BE49-F238E27FC236}">
                      <a16:creationId xmlns:a16="http://schemas.microsoft.com/office/drawing/2014/main" id="{498C0EF4-9F4E-4D84-86BF-F0DD2C8BF7E3}"/>
                    </a:ext>
                  </a:extLst>
                </p:cNvPr>
                <p:cNvSpPr>
                  <a:spLocks/>
                </p:cNvSpPr>
                <p:nvPr/>
              </p:nvSpPr>
              <p:spPr bwMode="auto">
                <a:xfrm>
                  <a:off x="550863" y="808038"/>
                  <a:ext cx="133350" cy="100013"/>
                </a:xfrm>
                <a:custGeom>
                  <a:avLst/>
                  <a:gdLst>
                    <a:gd name="T0" fmla="*/ 2147483646 w 84"/>
                    <a:gd name="T1" fmla="*/ 0 h 63"/>
                    <a:gd name="T2" fmla="*/ 0 w 84"/>
                    <a:gd name="T3" fmla="*/ 2147483646 h 63"/>
                    <a:gd name="T4" fmla="*/ 0 w 84"/>
                    <a:gd name="T5" fmla="*/ 2147483646 h 63"/>
                    <a:gd name="T6" fmla="*/ 2147483646 w 84"/>
                    <a:gd name="T7" fmla="*/ 2147483646 h 63"/>
                    <a:gd name="T8" fmla="*/ 2147483646 w 84"/>
                    <a:gd name="T9" fmla="*/ 2147483646 h 63"/>
                    <a:gd name="T10" fmla="*/ 2147483646 w 84"/>
                    <a:gd name="T11" fmla="*/ 0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63">
                      <a:moveTo>
                        <a:pt x="76" y="0"/>
                      </a:moveTo>
                      <a:lnTo>
                        <a:pt x="0" y="45"/>
                      </a:lnTo>
                      <a:lnTo>
                        <a:pt x="0" y="60"/>
                      </a:lnTo>
                      <a:lnTo>
                        <a:pt x="2" y="63"/>
                      </a:lnTo>
                      <a:lnTo>
                        <a:pt x="84" y="16"/>
                      </a:lnTo>
                      <a:lnTo>
                        <a:pt x="76"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 name="Freeform 69">
                  <a:extLst>
                    <a:ext uri="{FF2B5EF4-FFF2-40B4-BE49-F238E27FC236}">
                      <a16:creationId xmlns:a16="http://schemas.microsoft.com/office/drawing/2014/main" id="{F672411A-92E4-44E6-8934-E57B1032D65E}"/>
                    </a:ext>
                  </a:extLst>
                </p:cNvPr>
                <p:cNvSpPr>
                  <a:spLocks/>
                </p:cNvSpPr>
                <p:nvPr/>
              </p:nvSpPr>
              <p:spPr bwMode="auto">
                <a:xfrm>
                  <a:off x="506413" y="1027113"/>
                  <a:ext cx="173038" cy="122238"/>
                </a:xfrm>
                <a:custGeom>
                  <a:avLst/>
                  <a:gdLst>
                    <a:gd name="T0" fmla="*/ 2147483646 w 109"/>
                    <a:gd name="T1" fmla="*/ 0 h 77"/>
                    <a:gd name="T2" fmla="*/ 0 w 109"/>
                    <a:gd name="T3" fmla="*/ 2147483646 h 77"/>
                    <a:gd name="T4" fmla="*/ 0 w 109"/>
                    <a:gd name="T5" fmla="*/ 2147483646 h 77"/>
                    <a:gd name="T6" fmla="*/ 0 w 109"/>
                    <a:gd name="T7" fmla="*/ 2147483646 h 77"/>
                    <a:gd name="T8" fmla="*/ 2147483646 w 109"/>
                    <a:gd name="T9" fmla="*/ 2147483646 h 77"/>
                    <a:gd name="T10" fmla="*/ 2147483646 w 109"/>
                    <a:gd name="T11" fmla="*/ 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77">
                      <a:moveTo>
                        <a:pt x="101" y="0"/>
                      </a:moveTo>
                      <a:lnTo>
                        <a:pt x="0" y="58"/>
                      </a:lnTo>
                      <a:lnTo>
                        <a:pt x="0" y="77"/>
                      </a:lnTo>
                      <a:lnTo>
                        <a:pt x="109" y="14"/>
                      </a:lnTo>
                      <a:lnTo>
                        <a:pt x="101"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4" name="Freeform 70">
                  <a:extLst>
                    <a:ext uri="{FF2B5EF4-FFF2-40B4-BE49-F238E27FC236}">
                      <a16:creationId xmlns:a16="http://schemas.microsoft.com/office/drawing/2014/main" id="{3CF4C8F2-4A5D-4058-ACA1-558826E5ABAA}"/>
                    </a:ext>
                  </a:extLst>
                </p:cNvPr>
                <p:cNvSpPr>
                  <a:spLocks/>
                </p:cNvSpPr>
                <p:nvPr/>
              </p:nvSpPr>
              <p:spPr bwMode="auto">
                <a:xfrm>
                  <a:off x="461963" y="1246188"/>
                  <a:ext cx="209550" cy="144463"/>
                </a:xfrm>
                <a:custGeom>
                  <a:avLst/>
                  <a:gdLst>
                    <a:gd name="T0" fmla="*/ 0 w 132"/>
                    <a:gd name="T1" fmla="*/ 2147483646 h 91"/>
                    <a:gd name="T2" fmla="*/ 2147483646 w 132"/>
                    <a:gd name="T3" fmla="*/ 2147483646 h 91"/>
                    <a:gd name="T4" fmla="*/ 2147483646 w 132"/>
                    <a:gd name="T5" fmla="*/ 0 h 91"/>
                    <a:gd name="T6" fmla="*/ 0 w 132"/>
                    <a:gd name="T7" fmla="*/ 2147483646 h 91"/>
                    <a:gd name="T8" fmla="*/ 0 w 132"/>
                    <a:gd name="T9" fmla="*/ 2147483646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91">
                      <a:moveTo>
                        <a:pt x="0" y="91"/>
                      </a:moveTo>
                      <a:lnTo>
                        <a:pt x="132" y="14"/>
                      </a:lnTo>
                      <a:lnTo>
                        <a:pt x="124" y="0"/>
                      </a:lnTo>
                      <a:lnTo>
                        <a:pt x="0" y="73"/>
                      </a:lnTo>
                      <a:lnTo>
                        <a:pt x="0" y="91"/>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5" name="Freeform 71">
                  <a:extLst>
                    <a:ext uri="{FF2B5EF4-FFF2-40B4-BE49-F238E27FC236}">
                      <a16:creationId xmlns:a16="http://schemas.microsoft.com/office/drawing/2014/main" id="{26F50DBB-C1F8-47C5-A337-4F58834BD5EC}"/>
                    </a:ext>
                  </a:extLst>
                </p:cNvPr>
                <p:cNvSpPr>
                  <a:spLocks/>
                </p:cNvSpPr>
                <p:nvPr/>
              </p:nvSpPr>
              <p:spPr bwMode="auto">
                <a:xfrm>
                  <a:off x="688975" y="592138"/>
                  <a:ext cx="90488" cy="74613"/>
                </a:xfrm>
                <a:custGeom>
                  <a:avLst/>
                  <a:gdLst>
                    <a:gd name="T0" fmla="*/ 2147483646 w 57"/>
                    <a:gd name="T1" fmla="*/ 2147483646 h 47"/>
                    <a:gd name="T2" fmla="*/ 2147483646 w 57"/>
                    <a:gd name="T3" fmla="*/ 0 h 47"/>
                    <a:gd name="T4" fmla="*/ 0 w 57"/>
                    <a:gd name="T5" fmla="*/ 2147483646 h 47"/>
                    <a:gd name="T6" fmla="*/ 2147483646 w 57"/>
                    <a:gd name="T7" fmla="*/ 2147483646 h 47"/>
                    <a:gd name="T8" fmla="*/ 2147483646 w 57"/>
                    <a:gd name="T9" fmla="*/ 2147483646 h 47"/>
                    <a:gd name="T10" fmla="*/ 2147483646 w 57"/>
                    <a:gd name="T11" fmla="*/ 2147483646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47">
                      <a:moveTo>
                        <a:pt x="54" y="27"/>
                      </a:moveTo>
                      <a:lnTo>
                        <a:pt x="8" y="0"/>
                      </a:lnTo>
                      <a:lnTo>
                        <a:pt x="0" y="14"/>
                      </a:lnTo>
                      <a:lnTo>
                        <a:pt x="57" y="47"/>
                      </a:lnTo>
                      <a:lnTo>
                        <a:pt x="54" y="2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6" name="Freeform 72">
                  <a:extLst>
                    <a:ext uri="{FF2B5EF4-FFF2-40B4-BE49-F238E27FC236}">
                      <a16:creationId xmlns:a16="http://schemas.microsoft.com/office/drawing/2014/main" id="{BF3E1719-3713-4CCB-9B58-9D619750D40C}"/>
                    </a:ext>
                  </a:extLst>
                </p:cNvPr>
                <p:cNvSpPr>
                  <a:spLocks/>
                </p:cNvSpPr>
                <p:nvPr/>
              </p:nvSpPr>
              <p:spPr bwMode="auto">
                <a:xfrm>
                  <a:off x="690563" y="811213"/>
                  <a:ext cx="133350" cy="96838"/>
                </a:xfrm>
                <a:custGeom>
                  <a:avLst/>
                  <a:gdLst>
                    <a:gd name="T0" fmla="*/ 2147483646 w 84"/>
                    <a:gd name="T1" fmla="*/ 2147483646 h 61"/>
                    <a:gd name="T2" fmla="*/ 2147483646 w 84"/>
                    <a:gd name="T3" fmla="*/ 0 h 61"/>
                    <a:gd name="T4" fmla="*/ 0 w 84"/>
                    <a:gd name="T5" fmla="*/ 2147483646 h 61"/>
                    <a:gd name="T6" fmla="*/ 2147483646 w 84"/>
                    <a:gd name="T7" fmla="*/ 2147483646 h 61"/>
                    <a:gd name="T8" fmla="*/ 2147483646 w 84"/>
                    <a:gd name="T9" fmla="*/ 2147483646 h 61"/>
                    <a:gd name="T10" fmla="*/ 2147483646 w 84"/>
                    <a:gd name="T11" fmla="*/ 2147483646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61">
                      <a:moveTo>
                        <a:pt x="81" y="40"/>
                      </a:moveTo>
                      <a:lnTo>
                        <a:pt x="9" y="0"/>
                      </a:lnTo>
                      <a:lnTo>
                        <a:pt x="0" y="14"/>
                      </a:lnTo>
                      <a:lnTo>
                        <a:pt x="84" y="61"/>
                      </a:lnTo>
                      <a:lnTo>
                        <a:pt x="84" y="59"/>
                      </a:lnTo>
                      <a:lnTo>
                        <a:pt x="81" y="4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7" name="Freeform 73">
                  <a:extLst>
                    <a:ext uri="{FF2B5EF4-FFF2-40B4-BE49-F238E27FC236}">
                      <a16:creationId xmlns:a16="http://schemas.microsoft.com/office/drawing/2014/main" id="{6F8D875D-6886-4F1E-B9D1-5FEB9AFA9182}"/>
                    </a:ext>
                  </a:extLst>
                </p:cNvPr>
                <p:cNvSpPr>
                  <a:spLocks/>
                </p:cNvSpPr>
                <p:nvPr/>
              </p:nvSpPr>
              <p:spPr bwMode="auto">
                <a:xfrm>
                  <a:off x="688975" y="1023938"/>
                  <a:ext cx="180975" cy="125413"/>
                </a:xfrm>
                <a:custGeom>
                  <a:avLst/>
                  <a:gdLst>
                    <a:gd name="T0" fmla="*/ 2147483646 w 114"/>
                    <a:gd name="T1" fmla="*/ 2147483646 h 79"/>
                    <a:gd name="T2" fmla="*/ 2147483646 w 114"/>
                    <a:gd name="T3" fmla="*/ 0 h 79"/>
                    <a:gd name="T4" fmla="*/ 0 w 114"/>
                    <a:gd name="T5" fmla="*/ 2147483646 h 79"/>
                    <a:gd name="T6" fmla="*/ 2147483646 w 114"/>
                    <a:gd name="T7" fmla="*/ 2147483646 h 79"/>
                    <a:gd name="T8" fmla="*/ 2147483646 w 114"/>
                    <a:gd name="T9" fmla="*/ 2147483646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79">
                      <a:moveTo>
                        <a:pt x="111" y="59"/>
                      </a:moveTo>
                      <a:lnTo>
                        <a:pt x="8" y="0"/>
                      </a:lnTo>
                      <a:lnTo>
                        <a:pt x="0" y="14"/>
                      </a:lnTo>
                      <a:lnTo>
                        <a:pt x="114" y="79"/>
                      </a:lnTo>
                      <a:lnTo>
                        <a:pt x="111" y="59"/>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8" name="Freeform 74">
                  <a:extLst>
                    <a:ext uri="{FF2B5EF4-FFF2-40B4-BE49-F238E27FC236}">
                      <a16:creationId xmlns:a16="http://schemas.microsoft.com/office/drawing/2014/main" id="{797C75AA-216C-4EB7-B8B7-3BAE7EC67C0C}"/>
                    </a:ext>
                  </a:extLst>
                </p:cNvPr>
                <p:cNvSpPr>
                  <a:spLocks/>
                </p:cNvSpPr>
                <p:nvPr/>
              </p:nvSpPr>
              <p:spPr bwMode="auto">
                <a:xfrm>
                  <a:off x="695325" y="1246188"/>
                  <a:ext cx="219075" cy="146050"/>
                </a:xfrm>
                <a:custGeom>
                  <a:avLst/>
                  <a:gdLst>
                    <a:gd name="T0" fmla="*/ 2147483646 w 138"/>
                    <a:gd name="T1" fmla="*/ 2147483646 h 92"/>
                    <a:gd name="T2" fmla="*/ 2147483646 w 138"/>
                    <a:gd name="T3" fmla="*/ 0 h 92"/>
                    <a:gd name="T4" fmla="*/ 0 w 138"/>
                    <a:gd name="T5" fmla="*/ 2147483646 h 92"/>
                    <a:gd name="T6" fmla="*/ 2147483646 w 138"/>
                    <a:gd name="T7" fmla="*/ 2147483646 h 92"/>
                    <a:gd name="T8" fmla="*/ 2147483646 w 138"/>
                    <a:gd name="T9" fmla="*/ 2147483646 h 92"/>
                    <a:gd name="T10" fmla="*/ 2147483646 w 138"/>
                    <a:gd name="T11" fmla="*/ 2147483646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92">
                      <a:moveTo>
                        <a:pt x="136" y="74"/>
                      </a:moveTo>
                      <a:lnTo>
                        <a:pt x="8" y="0"/>
                      </a:lnTo>
                      <a:lnTo>
                        <a:pt x="0" y="16"/>
                      </a:lnTo>
                      <a:lnTo>
                        <a:pt x="133" y="92"/>
                      </a:lnTo>
                      <a:lnTo>
                        <a:pt x="138" y="84"/>
                      </a:lnTo>
                      <a:lnTo>
                        <a:pt x="136" y="7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9" name="Freeform 75">
                  <a:extLst>
                    <a:ext uri="{FF2B5EF4-FFF2-40B4-BE49-F238E27FC236}">
                      <a16:creationId xmlns:a16="http://schemas.microsoft.com/office/drawing/2014/main" id="{7335DAB9-A86C-440F-AD29-8442DE626A30}"/>
                    </a:ext>
                  </a:extLst>
                </p:cNvPr>
                <p:cNvSpPr>
                  <a:spLocks/>
                </p:cNvSpPr>
                <p:nvPr/>
              </p:nvSpPr>
              <p:spPr bwMode="auto">
                <a:xfrm>
                  <a:off x="700088" y="1458913"/>
                  <a:ext cx="255588" cy="165100"/>
                </a:xfrm>
                <a:custGeom>
                  <a:avLst/>
                  <a:gdLst>
                    <a:gd name="T0" fmla="*/ 2147483646 w 161"/>
                    <a:gd name="T1" fmla="*/ 2147483646 h 104"/>
                    <a:gd name="T2" fmla="*/ 2147483646 w 161"/>
                    <a:gd name="T3" fmla="*/ 0 h 104"/>
                    <a:gd name="T4" fmla="*/ 0 w 161"/>
                    <a:gd name="T5" fmla="*/ 2147483646 h 104"/>
                    <a:gd name="T6" fmla="*/ 2147483646 w 161"/>
                    <a:gd name="T7" fmla="*/ 2147483646 h 104"/>
                    <a:gd name="T8" fmla="*/ 2147483646 w 161"/>
                    <a:gd name="T9" fmla="*/ 2147483646 h 104"/>
                    <a:gd name="T10" fmla="*/ 2147483646 w 161"/>
                    <a:gd name="T11" fmla="*/ 2147483646 h 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104">
                      <a:moveTo>
                        <a:pt x="160" y="87"/>
                      </a:moveTo>
                      <a:lnTo>
                        <a:pt x="8" y="0"/>
                      </a:lnTo>
                      <a:lnTo>
                        <a:pt x="0" y="15"/>
                      </a:lnTo>
                      <a:lnTo>
                        <a:pt x="155" y="104"/>
                      </a:lnTo>
                      <a:lnTo>
                        <a:pt x="161" y="93"/>
                      </a:lnTo>
                      <a:lnTo>
                        <a:pt x="160" y="8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0" name="Freeform 76">
                  <a:extLst>
                    <a:ext uri="{FF2B5EF4-FFF2-40B4-BE49-F238E27FC236}">
                      <a16:creationId xmlns:a16="http://schemas.microsoft.com/office/drawing/2014/main" id="{52799095-81F4-4552-9EFD-BDD29CA4AD14}"/>
                    </a:ext>
                  </a:extLst>
                </p:cNvPr>
                <p:cNvSpPr>
                  <a:spLocks/>
                </p:cNvSpPr>
                <p:nvPr/>
              </p:nvSpPr>
              <p:spPr bwMode="auto">
                <a:xfrm>
                  <a:off x="701675" y="1638300"/>
                  <a:ext cx="295275" cy="195263"/>
                </a:xfrm>
                <a:custGeom>
                  <a:avLst/>
                  <a:gdLst>
                    <a:gd name="T0" fmla="*/ 2147483646 w 186"/>
                    <a:gd name="T1" fmla="*/ 2147483646 h 123"/>
                    <a:gd name="T2" fmla="*/ 2147483646 w 186"/>
                    <a:gd name="T3" fmla="*/ 0 h 123"/>
                    <a:gd name="T4" fmla="*/ 0 w 186"/>
                    <a:gd name="T5" fmla="*/ 2147483646 h 123"/>
                    <a:gd name="T6" fmla="*/ 2147483646 w 186"/>
                    <a:gd name="T7" fmla="*/ 2147483646 h 123"/>
                    <a:gd name="T8" fmla="*/ 2147483646 w 186"/>
                    <a:gd name="T9" fmla="*/ 2147483646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123">
                      <a:moveTo>
                        <a:pt x="183" y="102"/>
                      </a:moveTo>
                      <a:lnTo>
                        <a:pt x="9" y="0"/>
                      </a:lnTo>
                      <a:lnTo>
                        <a:pt x="0" y="14"/>
                      </a:lnTo>
                      <a:lnTo>
                        <a:pt x="186" y="123"/>
                      </a:lnTo>
                      <a:lnTo>
                        <a:pt x="183" y="10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1" name="Freeform 77">
                  <a:extLst>
                    <a:ext uri="{FF2B5EF4-FFF2-40B4-BE49-F238E27FC236}">
                      <a16:creationId xmlns:a16="http://schemas.microsoft.com/office/drawing/2014/main" id="{4DB7CD72-D841-4F5B-A622-CF02CD2C901F}"/>
                    </a:ext>
                  </a:extLst>
                </p:cNvPr>
                <p:cNvSpPr>
                  <a:spLocks/>
                </p:cNvSpPr>
                <p:nvPr/>
              </p:nvSpPr>
              <p:spPr bwMode="auto">
                <a:xfrm>
                  <a:off x="688975" y="614363"/>
                  <a:ext cx="84138" cy="66675"/>
                </a:xfrm>
                <a:custGeom>
                  <a:avLst/>
                  <a:gdLst>
                    <a:gd name="T0" fmla="*/ 0 w 53"/>
                    <a:gd name="T1" fmla="*/ 2147483646 h 42"/>
                    <a:gd name="T2" fmla="*/ 2147483646 w 53"/>
                    <a:gd name="T3" fmla="*/ 2147483646 h 42"/>
                    <a:gd name="T4" fmla="*/ 2147483646 w 53"/>
                    <a:gd name="T5" fmla="*/ 2147483646 h 42"/>
                    <a:gd name="T6" fmla="*/ 0 w 53"/>
                    <a:gd name="T7" fmla="*/ 0 h 42"/>
                    <a:gd name="T8" fmla="*/ 0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0" y="20"/>
                      </a:moveTo>
                      <a:lnTo>
                        <a:pt x="39" y="42"/>
                      </a:lnTo>
                      <a:lnTo>
                        <a:pt x="53" y="31"/>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2" name="Freeform 78">
                  <a:extLst>
                    <a:ext uri="{FF2B5EF4-FFF2-40B4-BE49-F238E27FC236}">
                      <a16:creationId xmlns:a16="http://schemas.microsoft.com/office/drawing/2014/main" id="{F7A699DE-794E-4A34-A485-632F69A31BD7}"/>
                    </a:ext>
                  </a:extLst>
                </p:cNvPr>
                <p:cNvSpPr>
                  <a:spLocks/>
                </p:cNvSpPr>
                <p:nvPr/>
              </p:nvSpPr>
              <p:spPr bwMode="auto">
                <a:xfrm>
                  <a:off x="604838" y="614363"/>
                  <a:ext cx="84138" cy="66675"/>
                </a:xfrm>
                <a:custGeom>
                  <a:avLst/>
                  <a:gdLst>
                    <a:gd name="T0" fmla="*/ 2147483646 w 53"/>
                    <a:gd name="T1" fmla="*/ 2147483646 h 42"/>
                    <a:gd name="T2" fmla="*/ 2147483646 w 53"/>
                    <a:gd name="T3" fmla="*/ 2147483646 h 42"/>
                    <a:gd name="T4" fmla="*/ 0 w 53"/>
                    <a:gd name="T5" fmla="*/ 2147483646 h 42"/>
                    <a:gd name="T6" fmla="*/ 2147483646 w 53"/>
                    <a:gd name="T7" fmla="*/ 0 h 42"/>
                    <a:gd name="T8" fmla="*/ 2147483646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53" y="20"/>
                      </a:moveTo>
                      <a:lnTo>
                        <a:pt x="14" y="42"/>
                      </a:lnTo>
                      <a:lnTo>
                        <a:pt x="0" y="31"/>
                      </a:lnTo>
                      <a:lnTo>
                        <a:pt x="53" y="0"/>
                      </a:lnTo>
                      <a:lnTo>
                        <a:pt x="53" y="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3" name="Freeform 79">
                  <a:extLst>
                    <a:ext uri="{FF2B5EF4-FFF2-40B4-BE49-F238E27FC236}">
                      <a16:creationId xmlns:a16="http://schemas.microsoft.com/office/drawing/2014/main" id="{F6BB0AC1-68DE-4EAD-A16F-3B4CC5BBFC53}"/>
                    </a:ext>
                  </a:extLst>
                </p:cNvPr>
                <p:cNvSpPr>
                  <a:spLocks/>
                </p:cNvSpPr>
                <p:nvPr/>
              </p:nvSpPr>
              <p:spPr bwMode="auto">
                <a:xfrm>
                  <a:off x="592138" y="592138"/>
                  <a:ext cx="95250" cy="71438"/>
                </a:xfrm>
                <a:custGeom>
                  <a:avLst/>
                  <a:gdLst>
                    <a:gd name="T0" fmla="*/ 2147483646 w 60"/>
                    <a:gd name="T1" fmla="*/ 0 h 45"/>
                    <a:gd name="T2" fmla="*/ 0 w 60"/>
                    <a:gd name="T3" fmla="*/ 2147483646 h 45"/>
                    <a:gd name="T4" fmla="*/ 2147483646 w 60"/>
                    <a:gd name="T5" fmla="*/ 2147483646 h 45"/>
                    <a:gd name="T6" fmla="*/ 2147483646 w 60"/>
                    <a:gd name="T7" fmla="*/ 2147483646 h 45"/>
                    <a:gd name="T8" fmla="*/ 2147483646 w 60"/>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51" y="0"/>
                      </a:moveTo>
                      <a:lnTo>
                        <a:pt x="0" y="31"/>
                      </a:lnTo>
                      <a:lnTo>
                        <a:pt x="8" y="45"/>
                      </a:lnTo>
                      <a:lnTo>
                        <a:pt x="60" y="14"/>
                      </a:lnTo>
                      <a:lnTo>
                        <a:pt x="51"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 name="Freeform 80">
                  <a:extLst>
                    <a:ext uri="{FF2B5EF4-FFF2-40B4-BE49-F238E27FC236}">
                      <a16:creationId xmlns:a16="http://schemas.microsoft.com/office/drawing/2014/main" id="{D5CF3605-A6F4-4CEF-BFAE-1F06A44C3B5B}"/>
                    </a:ext>
                  </a:extLst>
                </p:cNvPr>
                <p:cNvSpPr>
                  <a:spLocks/>
                </p:cNvSpPr>
                <p:nvPr/>
              </p:nvSpPr>
              <p:spPr bwMode="auto">
                <a:xfrm>
                  <a:off x="688975" y="830263"/>
                  <a:ext cx="127000" cy="90488"/>
                </a:xfrm>
                <a:custGeom>
                  <a:avLst/>
                  <a:gdLst>
                    <a:gd name="T0" fmla="*/ 0 w 80"/>
                    <a:gd name="T1" fmla="*/ 2147483646 h 57"/>
                    <a:gd name="T2" fmla="*/ 2147483646 w 80"/>
                    <a:gd name="T3" fmla="*/ 2147483646 h 57"/>
                    <a:gd name="T4" fmla="*/ 2147483646 w 80"/>
                    <a:gd name="T5" fmla="*/ 2147483646 h 57"/>
                    <a:gd name="T6" fmla="*/ 0 w 80"/>
                    <a:gd name="T7" fmla="*/ 0 h 57"/>
                    <a:gd name="T8" fmla="*/ 0 w 80"/>
                    <a:gd name="T9" fmla="*/ 21474836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7">
                      <a:moveTo>
                        <a:pt x="0" y="20"/>
                      </a:moveTo>
                      <a:lnTo>
                        <a:pt x="65" y="57"/>
                      </a:lnTo>
                      <a:lnTo>
                        <a:pt x="80" y="46"/>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 name="Freeform 81">
                  <a:extLst>
                    <a:ext uri="{FF2B5EF4-FFF2-40B4-BE49-F238E27FC236}">
                      <a16:creationId xmlns:a16="http://schemas.microsoft.com/office/drawing/2014/main" id="{C9E2F90D-D10F-401A-9160-15966203E42E}"/>
                    </a:ext>
                  </a:extLst>
                </p:cNvPr>
                <p:cNvSpPr>
                  <a:spLocks/>
                </p:cNvSpPr>
                <p:nvPr/>
              </p:nvSpPr>
              <p:spPr bwMode="auto">
                <a:xfrm>
                  <a:off x="560388" y="830263"/>
                  <a:ext cx="127000" cy="90488"/>
                </a:xfrm>
                <a:custGeom>
                  <a:avLst/>
                  <a:gdLst>
                    <a:gd name="T0" fmla="*/ 2147483646 w 80"/>
                    <a:gd name="T1" fmla="*/ 2147483646 h 57"/>
                    <a:gd name="T2" fmla="*/ 2147483646 w 80"/>
                    <a:gd name="T3" fmla="*/ 2147483646 h 57"/>
                    <a:gd name="T4" fmla="*/ 0 w 80"/>
                    <a:gd name="T5" fmla="*/ 2147483646 h 57"/>
                    <a:gd name="T6" fmla="*/ 2147483646 w 80"/>
                    <a:gd name="T7" fmla="*/ 0 h 57"/>
                    <a:gd name="T8" fmla="*/ 2147483646 w 80"/>
                    <a:gd name="T9" fmla="*/ 21474836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7">
                      <a:moveTo>
                        <a:pt x="80" y="20"/>
                      </a:moveTo>
                      <a:lnTo>
                        <a:pt x="16" y="57"/>
                      </a:lnTo>
                      <a:lnTo>
                        <a:pt x="0" y="46"/>
                      </a:lnTo>
                      <a:lnTo>
                        <a:pt x="80" y="0"/>
                      </a:lnTo>
                      <a:lnTo>
                        <a:pt x="80" y="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 name="Freeform 82">
                  <a:extLst>
                    <a:ext uri="{FF2B5EF4-FFF2-40B4-BE49-F238E27FC236}">
                      <a16:creationId xmlns:a16="http://schemas.microsoft.com/office/drawing/2014/main" id="{6D47C3C9-8CDE-4D9F-89AF-3D24DD99FC74}"/>
                    </a:ext>
                  </a:extLst>
                </p:cNvPr>
                <p:cNvSpPr>
                  <a:spLocks/>
                </p:cNvSpPr>
                <p:nvPr/>
              </p:nvSpPr>
              <p:spPr bwMode="auto">
                <a:xfrm>
                  <a:off x="690563" y="1046163"/>
                  <a:ext cx="169863" cy="112713"/>
                </a:xfrm>
                <a:custGeom>
                  <a:avLst/>
                  <a:gdLst>
                    <a:gd name="T0" fmla="*/ 0 w 107"/>
                    <a:gd name="T1" fmla="*/ 2147483646 h 71"/>
                    <a:gd name="T2" fmla="*/ 2147483646 w 107"/>
                    <a:gd name="T3" fmla="*/ 2147483646 h 71"/>
                    <a:gd name="T4" fmla="*/ 2147483646 w 107"/>
                    <a:gd name="T5" fmla="*/ 2147483646 h 71"/>
                    <a:gd name="T6" fmla="*/ 0 w 107"/>
                    <a:gd name="T7" fmla="*/ 0 h 71"/>
                    <a:gd name="T8" fmla="*/ 0 w 107"/>
                    <a:gd name="T9" fmla="*/ 2147483646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1">
                      <a:moveTo>
                        <a:pt x="0" y="20"/>
                      </a:moveTo>
                      <a:lnTo>
                        <a:pt x="91" y="71"/>
                      </a:lnTo>
                      <a:lnTo>
                        <a:pt x="107" y="61"/>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 name="Freeform 83">
                  <a:extLst>
                    <a:ext uri="{FF2B5EF4-FFF2-40B4-BE49-F238E27FC236}">
                      <a16:creationId xmlns:a16="http://schemas.microsoft.com/office/drawing/2014/main" id="{F51693B0-7FCB-4F67-9B9C-9A06993FDF82}"/>
                    </a:ext>
                  </a:extLst>
                </p:cNvPr>
                <p:cNvSpPr>
                  <a:spLocks/>
                </p:cNvSpPr>
                <p:nvPr/>
              </p:nvSpPr>
              <p:spPr bwMode="auto">
                <a:xfrm>
                  <a:off x="517525" y="1046163"/>
                  <a:ext cx="169863" cy="112713"/>
                </a:xfrm>
                <a:custGeom>
                  <a:avLst/>
                  <a:gdLst>
                    <a:gd name="T0" fmla="*/ 2147483646 w 107"/>
                    <a:gd name="T1" fmla="*/ 2147483646 h 71"/>
                    <a:gd name="T2" fmla="*/ 2147483646 w 107"/>
                    <a:gd name="T3" fmla="*/ 2147483646 h 71"/>
                    <a:gd name="T4" fmla="*/ 0 w 107"/>
                    <a:gd name="T5" fmla="*/ 2147483646 h 71"/>
                    <a:gd name="T6" fmla="*/ 2147483646 w 107"/>
                    <a:gd name="T7" fmla="*/ 0 h 71"/>
                    <a:gd name="T8" fmla="*/ 2147483646 w 107"/>
                    <a:gd name="T9" fmla="*/ 2147483646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1">
                      <a:moveTo>
                        <a:pt x="107" y="18"/>
                      </a:moveTo>
                      <a:lnTo>
                        <a:pt x="16" y="71"/>
                      </a:lnTo>
                      <a:lnTo>
                        <a:pt x="0" y="61"/>
                      </a:lnTo>
                      <a:lnTo>
                        <a:pt x="107" y="0"/>
                      </a:lnTo>
                      <a:lnTo>
                        <a:pt x="107" y="1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8" name="Freeform 84">
                  <a:extLst>
                    <a:ext uri="{FF2B5EF4-FFF2-40B4-BE49-F238E27FC236}">
                      <a16:creationId xmlns:a16="http://schemas.microsoft.com/office/drawing/2014/main" id="{DC9E5D6E-B111-45CE-96BF-9A955E9DE626}"/>
                    </a:ext>
                  </a:extLst>
                </p:cNvPr>
                <p:cNvSpPr>
                  <a:spLocks/>
                </p:cNvSpPr>
                <p:nvPr/>
              </p:nvSpPr>
              <p:spPr bwMode="auto">
                <a:xfrm>
                  <a:off x="466725" y="1265238"/>
                  <a:ext cx="212725" cy="136525"/>
                </a:xfrm>
                <a:custGeom>
                  <a:avLst/>
                  <a:gdLst>
                    <a:gd name="T0" fmla="*/ 2147483646 w 134"/>
                    <a:gd name="T1" fmla="*/ 2147483646 h 86"/>
                    <a:gd name="T2" fmla="*/ 2147483646 w 134"/>
                    <a:gd name="T3" fmla="*/ 2147483646 h 86"/>
                    <a:gd name="T4" fmla="*/ 0 w 134"/>
                    <a:gd name="T5" fmla="*/ 2147483646 h 86"/>
                    <a:gd name="T6" fmla="*/ 2147483646 w 134"/>
                    <a:gd name="T7" fmla="*/ 0 h 86"/>
                    <a:gd name="T8" fmla="*/ 2147483646 w 134"/>
                    <a:gd name="T9" fmla="*/ 214748364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86">
                      <a:moveTo>
                        <a:pt x="134" y="18"/>
                      </a:moveTo>
                      <a:lnTo>
                        <a:pt x="19" y="86"/>
                      </a:lnTo>
                      <a:lnTo>
                        <a:pt x="0" y="76"/>
                      </a:lnTo>
                      <a:lnTo>
                        <a:pt x="134" y="0"/>
                      </a:lnTo>
                      <a:lnTo>
                        <a:pt x="134" y="1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9" name="Freeform 85">
                  <a:extLst>
                    <a:ext uri="{FF2B5EF4-FFF2-40B4-BE49-F238E27FC236}">
                      <a16:creationId xmlns:a16="http://schemas.microsoft.com/office/drawing/2014/main" id="{24A1CDE6-F7E3-40F9-B1CC-E50B2054A97D}"/>
                    </a:ext>
                  </a:extLst>
                </p:cNvPr>
                <p:cNvSpPr>
                  <a:spLocks/>
                </p:cNvSpPr>
                <p:nvPr/>
              </p:nvSpPr>
              <p:spPr bwMode="auto">
                <a:xfrm>
                  <a:off x="684213" y="1262063"/>
                  <a:ext cx="214313" cy="139700"/>
                </a:xfrm>
                <a:custGeom>
                  <a:avLst/>
                  <a:gdLst>
                    <a:gd name="T0" fmla="*/ 0 w 135"/>
                    <a:gd name="T1" fmla="*/ 2147483646 h 88"/>
                    <a:gd name="T2" fmla="*/ 2147483646 w 135"/>
                    <a:gd name="T3" fmla="*/ 2147483646 h 88"/>
                    <a:gd name="T4" fmla="*/ 2147483646 w 135"/>
                    <a:gd name="T5" fmla="*/ 2147483646 h 88"/>
                    <a:gd name="T6" fmla="*/ 0 w 135"/>
                    <a:gd name="T7" fmla="*/ 0 h 88"/>
                    <a:gd name="T8" fmla="*/ 0 w 135"/>
                    <a:gd name="T9" fmla="*/ 2147483646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88">
                      <a:moveTo>
                        <a:pt x="0" y="20"/>
                      </a:moveTo>
                      <a:lnTo>
                        <a:pt x="117" y="88"/>
                      </a:lnTo>
                      <a:lnTo>
                        <a:pt x="135" y="78"/>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0" name="Freeform 86">
                  <a:extLst>
                    <a:ext uri="{FF2B5EF4-FFF2-40B4-BE49-F238E27FC236}">
                      <a16:creationId xmlns:a16="http://schemas.microsoft.com/office/drawing/2014/main" id="{969CD7B3-8D51-4A4F-BBDC-A695BCE28624}"/>
                    </a:ext>
                  </a:extLst>
                </p:cNvPr>
                <p:cNvSpPr>
                  <a:spLocks/>
                </p:cNvSpPr>
                <p:nvPr/>
              </p:nvSpPr>
              <p:spPr bwMode="auto">
                <a:xfrm>
                  <a:off x="428625" y="1476375"/>
                  <a:ext cx="255588" cy="160338"/>
                </a:xfrm>
                <a:custGeom>
                  <a:avLst/>
                  <a:gdLst>
                    <a:gd name="T0" fmla="*/ 2147483646 w 161"/>
                    <a:gd name="T1" fmla="*/ 2147483646 h 101"/>
                    <a:gd name="T2" fmla="*/ 2147483646 w 161"/>
                    <a:gd name="T3" fmla="*/ 2147483646 h 101"/>
                    <a:gd name="T4" fmla="*/ 0 w 161"/>
                    <a:gd name="T5" fmla="*/ 2147483646 h 101"/>
                    <a:gd name="T6" fmla="*/ 2147483646 w 161"/>
                    <a:gd name="T7" fmla="*/ 0 h 101"/>
                    <a:gd name="T8" fmla="*/ 2147483646 w 161"/>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01">
                      <a:moveTo>
                        <a:pt x="161" y="18"/>
                      </a:moveTo>
                      <a:lnTo>
                        <a:pt x="20" y="101"/>
                      </a:lnTo>
                      <a:lnTo>
                        <a:pt x="0" y="93"/>
                      </a:lnTo>
                      <a:lnTo>
                        <a:pt x="161" y="0"/>
                      </a:lnTo>
                      <a:lnTo>
                        <a:pt x="161" y="1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1" name="Freeform 87">
                  <a:extLst>
                    <a:ext uri="{FF2B5EF4-FFF2-40B4-BE49-F238E27FC236}">
                      <a16:creationId xmlns:a16="http://schemas.microsoft.com/office/drawing/2014/main" id="{C7A63AAE-2F98-45CC-A41F-6E7237B00F13}"/>
                    </a:ext>
                  </a:extLst>
                </p:cNvPr>
                <p:cNvSpPr>
                  <a:spLocks/>
                </p:cNvSpPr>
                <p:nvPr/>
              </p:nvSpPr>
              <p:spPr bwMode="auto">
                <a:xfrm>
                  <a:off x="688975" y="1476375"/>
                  <a:ext cx="255588" cy="160338"/>
                </a:xfrm>
                <a:custGeom>
                  <a:avLst/>
                  <a:gdLst>
                    <a:gd name="T0" fmla="*/ 0 w 161"/>
                    <a:gd name="T1" fmla="*/ 2147483646 h 101"/>
                    <a:gd name="T2" fmla="*/ 2147483646 w 161"/>
                    <a:gd name="T3" fmla="*/ 2147483646 h 101"/>
                    <a:gd name="T4" fmla="*/ 2147483646 w 161"/>
                    <a:gd name="T5" fmla="*/ 2147483646 h 101"/>
                    <a:gd name="T6" fmla="*/ 0 w 161"/>
                    <a:gd name="T7" fmla="*/ 0 h 101"/>
                    <a:gd name="T8" fmla="*/ 0 w 161"/>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01">
                      <a:moveTo>
                        <a:pt x="0" y="18"/>
                      </a:moveTo>
                      <a:lnTo>
                        <a:pt x="142" y="101"/>
                      </a:lnTo>
                      <a:lnTo>
                        <a:pt x="161" y="93"/>
                      </a:lnTo>
                      <a:lnTo>
                        <a:pt x="0" y="0"/>
                      </a:lnTo>
                      <a:lnTo>
                        <a:pt x="0" y="1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2" name="Freeform 88">
                  <a:extLst>
                    <a:ext uri="{FF2B5EF4-FFF2-40B4-BE49-F238E27FC236}">
                      <a16:creationId xmlns:a16="http://schemas.microsoft.com/office/drawing/2014/main" id="{CAC49C20-B855-4E73-AE53-397417A30860}"/>
                    </a:ext>
                  </a:extLst>
                </p:cNvPr>
                <p:cNvSpPr>
                  <a:spLocks/>
                </p:cNvSpPr>
                <p:nvPr/>
              </p:nvSpPr>
              <p:spPr bwMode="auto">
                <a:xfrm>
                  <a:off x="415925" y="1458913"/>
                  <a:ext cx="260350" cy="173038"/>
                </a:xfrm>
                <a:custGeom>
                  <a:avLst/>
                  <a:gdLst>
                    <a:gd name="T0" fmla="*/ 2147483646 w 164"/>
                    <a:gd name="T1" fmla="*/ 0 h 109"/>
                    <a:gd name="T2" fmla="*/ 2147483646 w 164"/>
                    <a:gd name="T3" fmla="*/ 2147483646 h 109"/>
                    <a:gd name="T4" fmla="*/ 0 w 164"/>
                    <a:gd name="T5" fmla="*/ 2147483646 h 109"/>
                    <a:gd name="T6" fmla="*/ 2147483646 w 164"/>
                    <a:gd name="T7" fmla="*/ 2147483646 h 109"/>
                    <a:gd name="T8" fmla="*/ 2147483646 w 164"/>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09">
                      <a:moveTo>
                        <a:pt x="155" y="0"/>
                      </a:moveTo>
                      <a:lnTo>
                        <a:pt x="1" y="88"/>
                      </a:lnTo>
                      <a:lnTo>
                        <a:pt x="0" y="109"/>
                      </a:lnTo>
                      <a:lnTo>
                        <a:pt x="164" y="14"/>
                      </a:lnTo>
                      <a:lnTo>
                        <a:pt x="155"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3" name="Freeform 89">
                  <a:extLst>
                    <a:ext uri="{FF2B5EF4-FFF2-40B4-BE49-F238E27FC236}">
                      <a16:creationId xmlns:a16="http://schemas.microsoft.com/office/drawing/2014/main" id="{316EAE66-337F-458A-B1E8-D3A963F2AA93}"/>
                    </a:ext>
                  </a:extLst>
                </p:cNvPr>
                <p:cNvSpPr>
                  <a:spLocks/>
                </p:cNvSpPr>
                <p:nvPr/>
              </p:nvSpPr>
              <p:spPr bwMode="auto">
                <a:xfrm>
                  <a:off x="393700" y="1654175"/>
                  <a:ext cx="290513" cy="180975"/>
                </a:xfrm>
                <a:custGeom>
                  <a:avLst/>
                  <a:gdLst>
                    <a:gd name="T0" fmla="*/ 2147483646 w 183"/>
                    <a:gd name="T1" fmla="*/ 2147483646 h 114"/>
                    <a:gd name="T2" fmla="*/ 2147483646 w 183"/>
                    <a:gd name="T3" fmla="*/ 2147483646 h 114"/>
                    <a:gd name="T4" fmla="*/ 0 w 183"/>
                    <a:gd name="T5" fmla="*/ 2147483646 h 114"/>
                    <a:gd name="T6" fmla="*/ 2147483646 w 183"/>
                    <a:gd name="T7" fmla="*/ 0 h 114"/>
                    <a:gd name="T8" fmla="*/ 2147483646 w 183"/>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14">
                      <a:moveTo>
                        <a:pt x="183" y="20"/>
                      </a:moveTo>
                      <a:lnTo>
                        <a:pt x="19" y="114"/>
                      </a:lnTo>
                      <a:lnTo>
                        <a:pt x="0" y="107"/>
                      </a:lnTo>
                      <a:lnTo>
                        <a:pt x="183" y="0"/>
                      </a:lnTo>
                      <a:lnTo>
                        <a:pt x="183" y="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 name="Freeform 90">
                  <a:extLst>
                    <a:ext uri="{FF2B5EF4-FFF2-40B4-BE49-F238E27FC236}">
                      <a16:creationId xmlns:a16="http://schemas.microsoft.com/office/drawing/2014/main" id="{CEECC2B4-BBF4-4174-828E-C0CD00C7D8AD}"/>
                    </a:ext>
                  </a:extLst>
                </p:cNvPr>
                <p:cNvSpPr>
                  <a:spLocks/>
                </p:cNvSpPr>
                <p:nvPr/>
              </p:nvSpPr>
              <p:spPr bwMode="auto">
                <a:xfrm>
                  <a:off x="690563" y="1654175"/>
                  <a:ext cx="293688" cy="180975"/>
                </a:xfrm>
                <a:custGeom>
                  <a:avLst/>
                  <a:gdLst>
                    <a:gd name="T0" fmla="*/ 0 w 185"/>
                    <a:gd name="T1" fmla="*/ 2147483646 h 114"/>
                    <a:gd name="T2" fmla="*/ 2147483646 w 185"/>
                    <a:gd name="T3" fmla="*/ 2147483646 h 114"/>
                    <a:gd name="T4" fmla="*/ 2147483646 w 185"/>
                    <a:gd name="T5" fmla="*/ 2147483646 h 114"/>
                    <a:gd name="T6" fmla="*/ 0 w 185"/>
                    <a:gd name="T7" fmla="*/ 0 h 114"/>
                    <a:gd name="T8" fmla="*/ 0 w 185"/>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14">
                      <a:moveTo>
                        <a:pt x="0" y="18"/>
                      </a:moveTo>
                      <a:lnTo>
                        <a:pt x="164" y="114"/>
                      </a:lnTo>
                      <a:lnTo>
                        <a:pt x="185" y="107"/>
                      </a:lnTo>
                      <a:lnTo>
                        <a:pt x="0" y="0"/>
                      </a:lnTo>
                      <a:lnTo>
                        <a:pt x="0" y="1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 name="Freeform 91">
                  <a:extLst>
                    <a:ext uri="{FF2B5EF4-FFF2-40B4-BE49-F238E27FC236}">
                      <a16:creationId xmlns:a16="http://schemas.microsoft.com/office/drawing/2014/main" id="{F5686E32-7B7A-476C-8EF7-4E6DB3B5A080}"/>
                    </a:ext>
                  </a:extLst>
                </p:cNvPr>
                <p:cNvSpPr>
                  <a:spLocks/>
                </p:cNvSpPr>
                <p:nvPr/>
              </p:nvSpPr>
              <p:spPr bwMode="auto">
                <a:xfrm>
                  <a:off x="369888" y="1638300"/>
                  <a:ext cx="307975" cy="192088"/>
                </a:xfrm>
                <a:custGeom>
                  <a:avLst/>
                  <a:gdLst>
                    <a:gd name="T0" fmla="*/ 2147483646 w 194"/>
                    <a:gd name="T1" fmla="*/ 0 h 121"/>
                    <a:gd name="T2" fmla="*/ 0 w 194"/>
                    <a:gd name="T3" fmla="*/ 2147483646 h 121"/>
                    <a:gd name="T4" fmla="*/ 2147483646 w 194"/>
                    <a:gd name="T5" fmla="*/ 2147483646 h 121"/>
                    <a:gd name="T6" fmla="*/ 2147483646 w 194"/>
                    <a:gd name="T7" fmla="*/ 2147483646 h 121"/>
                    <a:gd name="T8" fmla="*/ 2147483646 w 194"/>
                    <a:gd name="T9" fmla="*/ 0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121">
                      <a:moveTo>
                        <a:pt x="186" y="0"/>
                      </a:moveTo>
                      <a:lnTo>
                        <a:pt x="0" y="107"/>
                      </a:lnTo>
                      <a:lnTo>
                        <a:pt x="8" y="121"/>
                      </a:lnTo>
                      <a:lnTo>
                        <a:pt x="194" y="14"/>
                      </a:lnTo>
                      <a:lnTo>
                        <a:pt x="186"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 name="Freeform 92">
                  <a:extLst>
                    <a:ext uri="{FF2B5EF4-FFF2-40B4-BE49-F238E27FC236}">
                      <a16:creationId xmlns:a16="http://schemas.microsoft.com/office/drawing/2014/main" id="{716D3B6B-0E11-471B-B021-A1D2CB0F755B}"/>
                    </a:ext>
                  </a:extLst>
                </p:cNvPr>
                <p:cNvSpPr>
                  <a:spLocks/>
                </p:cNvSpPr>
                <p:nvPr/>
              </p:nvSpPr>
              <p:spPr bwMode="auto">
                <a:xfrm>
                  <a:off x="676275" y="214313"/>
                  <a:ext cx="330200" cy="1722438"/>
                </a:xfrm>
                <a:custGeom>
                  <a:avLst/>
                  <a:gdLst>
                    <a:gd name="T0" fmla="*/ 2147483646 w 208"/>
                    <a:gd name="T1" fmla="*/ 2147483646 h 1085"/>
                    <a:gd name="T2" fmla="*/ 2147483646 w 208"/>
                    <a:gd name="T3" fmla="*/ 2147483646 h 1085"/>
                    <a:gd name="T4" fmla="*/ 2147483646 w 208"/>
                    <a:gd name="T5" fmla="*/ 0 h 1085"/>
                    <a:gd name="T6" fmla="*/ 0 w 208"/>
                    <a:gd name="T7" fmla="*/ 2147483646 h 1085"/>
                    <a:gd name="T8" fmla="*/ 2147483646 w 208"/>
                    <a:gd name="T9" fmla="*/ 2147483646 h 10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1085">
                      <a:moveTo>
                        <a:pt x="186" y="1072"/>
                      </a:moveTo>
                      <a:lnTo>
                        <a:pt x="208" y="1085"/>
                      </a:lnTo>
                      <a:lnTo>
                        <a:pt x="8" y="0"/>
                      </a:lnTo>
                      <a:lnTo>
                        <a:pt x="0" y="1"/>
                      </a:lnTo>
                      <a:lnTo>
                        <a:pt x="186" y="1072"/>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 name="Freeform 93">
                  <a:extLst>
                    <a:ext uri="{FF2B5EF4-FFF2-40B4-BE49-F238E27FC236}">
                      <a16:creationId xmlns:a16="http://schemas.microsoft.com/office/drawing/2014/main" id="{DB8CCF7D-414C-435C-9BA5-FF90971C9671}"/>
                    </a:ext>
                  </a:extLst>
                </p:cNvPr>
                <p:cNvSpPr>
                  <a:spLocks/>
                </p:cNvSpPr>
                <p:nvPr/>
              </p:nvSpPr>
              <p:spPr bwMode="auto">
                <a:xfrm>
                  <a:off x="688975" y="649288"/>
                  <a:ext cx="84138" cy="66675"/>
                </a:xfrm>
                <a:custGeom>
                  <a:avLst/>
                  <a:gdLst>
                    <a:gd name="T0" fmla="*/ 0 w 53"/>
                    <a:gd name="T1" fmla="*/ 2147483646 h 42"/>
                    <a:gd name="T2" fmla="*/ 2147483646 w 53"/>
                    <a:gd name="T3" fmla="*/ 0 h 42"/>
                    <a:gd name="T4" fmla="*/ 2147483646 w 53"/>
                    <a:gd name="T5" fmla="*/ 2147483646 h 42"/>
                    <a:gd name="T6" fmla="*/ 0 w 53"/>
                    <a:gd name="T7" fmla="*/ 2147483646 h 42"/>
                    <a:gd name="T8" fmla="*/ 0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0" y="24"/>
                      </a:moveTo>
                      <a:lnTo>
                        <a:pt x="39" y="0"/>
                      </a:lnTo>
                      <a:lnTo>
                        <a:pt x="53" y="11"/>
                      </a:lnTo>
                      <a:lnTo>
                        <a:pt x="0" y="42"/>
                      </a:lnTo>
                      <a:lnTo>
                        <a:pt x="0" y="2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 name="Freeform 94">
                  <a:extLst>
                    <a:ext uri="{FF2B5EF4-FFF2-40B4-BE49-F238E27FC236}">
                      <a16:creationId xmlns:a16="http://schemas.microsoft.com/office/drawing/2014/main" id="{60481A9E-E1A4-44E8-8DA4-C90DDFE5637A}"/>
                    </a:ext>
                  </a:extLst>
                </p:cNvPr>
                <p:cNvSpPr>
                  <a:spLocks/>
                </p:cNvSpPr>
                <p:nvPr/>
              </p:nvSpPr>
              <p:spPr bwMode="auto">
                <a:xfrm>
                  <a:off x="688975" y="890588"/>
                  <a:ext cx="127000" cy="87313"/>
                </a:xfrm>
                <a:custGeom>
                  <a:avLst/>
                  <a:gdLst>
                    <a:gd name="T0" fmla="*/ 0 w 80"/>
                    <a:gd name="T1" fmla="*/ 2147483646 h 55"/>
                    <a:gd name="T2" fmla="*/ 2147483646 w 80"/>
                    <a:gd name="T3" fmla="*/ 0 h 55"/>
                    <a:gd name="T4" fmla="*/ 2147483646 w 80"/>
                    <a:gd name="T5" fmla="*/ 2147483646 h 55"/>
                    <a:gd name="T6" fmla="*/ 0 w 80"/>
                    <a:gd name="T7" fmla="*/ 2147483646 h 55"/>
                    <a:gd name="T8" fmla="*/ 0 w 80"/>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5">
                      <a:moveTo>
                        <a:pt x="0" y="37"/>
                      </a:moveTo>
                      <a:lnTo>
                        <a:pt x="65" y="0"/>
                      </a:lnTo>
                      <a:lnTo>
                        <a:pt x="80" y="9"/>
                      </a:lnTo>
                      <a:lnTo>
                        <a:pt x="0" y="55"/>
                      </a:lnTo>
                      <a:lnTo>
                        <a:pt x="0" y="3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 name="Freeform 95">
                  <a:extLst>
                    <a:ext uri="{FF2B5EF4-FFF2-40B4-BE49-F238E27FC236}">
                      <a16:creationId xmlns:a16="http://schemas.microsoft.com/office/drawing/2014/main" id="{053B7472-464A-400C-8782-E6A206F3D50A}"/>
                    </a:ext>
                  </a:extLst>
                </p:cNvPr>
                <p:cNvSpPr>
                  <a:spLocks/>
                </p:cNvSpPr>
                <p:nvPr/>
              </p:nvSpPr>
              <p:spPr bwMode="auto">
                <a:xfrm>
                  <a:off x="690563" y="1128713"/>
                  <a:ext cx="169863" cy="114300"/>
                </a:xfrm>
                <a:custGeom>
                  <a:avLst/>
                  <a:gdLst>
                    <a:gd name="T0" fmla="*/ 0 w 107"/>
                    <a:gd name="T1" fmla="*/ 2147483646 h 72"/>
                    <a:gd name="T2" fmla="*/ 2147483646 w 107"/>
                    <a:gd name="T3" fmla="*/ 0 h 72"/>
                    <a:gd name="T4" fmla="*/ 2147483646 w 107"/>
                    <a:gd name="T5" fmla="*/ 2147483646 h 72"/>
                    <a:gd name="T6" fmla="*/ 0 w 107"/>
                    <a:gd name="T7" fmla="*/ 2147483646 h 72"/>
                    <a:gd name="T8" fmla="*/ 0 w 107"/>
                    <a:gd name="T9" fmla="*/ 2147483646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2">
                      <a:moveTo>
                        <a:pt x="0" y="52"/>
                      </a:moveTo>
                      <a:lnTo>
                        <a:pt x="91" y="0"/>
                      </a:lnTo>
                      <a:lnTo>
                        <a:pt x="107" y="9"/>
                      </a:lnTo>
                      <a:lnTo>
                        <a:pt x="0" y="72"/>
                      </a:lnTo>
                      <a:lnTo>
                        <a:pt x="0" y="5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 name="Freeform 96">
                  <a:extLst>
                    <a:ext uri="{FF2B5EF4-FFF2-40B4-BE49-F238E27FC236}">
                      <a16:creationId xmlns:a16="http://schemas.microsoft.com/office/drawing/2014/main" id="{5977F468-F33B-4533-B496-2D58DCF4DF2F}"/>
                    </a:ext>
                  </a:extLst>
                </p:cNvPr>
                <p:cNvSpPr>
                  <a:spLocks/>
                </p:cNvSpPr>
                <p:nvPr/>
              </p:nvSpPr>
              <p:spPr bwMode="auto">
                <a:xfrm>
                  <a:off x="690563" y="1368425"/>
                  <a:ext cx="212725" cy="136525"/>
                </a:xfrm>
                <a:custGeom>
                  <a:avLst/>
                  <a:gdLst>
                    <a:gd name="T0" fmla="*/ 0 w 134"/>
                    <a:gd name="T1" fmla="*/ 2147483646 h 86"/>
                    <a:gd name="T2" fmla="*/ 2147483646 w 134"/>
                    <a:gd name="T3" fmla="*/ 0 h 86"/>
                    <a:gd name="T4" fmla="*/ 2147483646 w 134"/>
                    <a:gd name="T5" fmla="*/ 2147483646 h 86"/>
                    <a:gd name="T6" fmla="*/ 0 w 134"/>
                    <a:gd name="T7" fmla="*/ 2147483646 h 86"/>
                    <a:gd name="T8" fmla="*/ 0 w 134"/>
                    <a:gd name="T9" fmla="*/ 214748364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86">
                      <a:moveTo>
                        <a:pt x="0" y="66"/>
                      </a:moveTo>
                      <a:lnTo>
                        <a:pt x="116" y="0"/>
                      </a:lnTo>
                      <a:lnTo>
                        <a:pt x="134" y="8"/>
                      </a:lnTo>
                      <a:lnTo>
                        <a:pt x="0" y="86"/>
                      </a:lnTo>
                      <a:lnTo>
                        <a:pt x="0" y="66"/>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 name="Freeform 97">
                  <a:extLst>
                    <a:ext uri="{FF2B5EF4-FFF2-40B4-BE49-F238E27FC236}">
                      <a16:creationId xmlns:a16="http://schemas.microsoft.com/office/drawing/2014/main" id="{B1CDE1D5-EF43-49BB-A09D-D9F639046A73}"/>
                    </a:ext>
                  </a:extLst>
                </p:cNvPr>
                <p:cNvSpPr>
                  <a:spLocks/>
                </p:cNvSpPr>
                <p:nvPr/>
              </p:nvSpPr>
              <p:spPr bwMode="auto">
                <a:xfrm>
                  <a:off x="690563" y="1606550"/>
                  <a:ext cx="255588" cy="160338"/>
                </a:xfrm>
                <a:custGeom>
                  <a:avLst/>
                  <a:gdLst>
                    <a:gd name="T0" fmla="*/ 0 w 161"/>
                    <a:gd name="T1" fmla="*/ 2147483646 h 101"/>
                    <a:gd name="T2" fmla="*/ 2147483646 w 161"/>
                    <a:gd name="T3" fmla="*/ 0 h 101"/>
                    <a:gd name="T4" fmla="*/ 2147483646 w 161"/>
                    <a:gd name="T5" fmla="*/ 2147483646 h 101"/>
                    <a:gd name="T6" fmla="*/ 0 w 161"/>
                    <a:gd name="T7" fmla="*/ 2147483646 h 101"/>
                    <a:gd name="T8" fmla="*/ 0 w 161"/>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01">
                      <a:moveTo>
                        <a:pt x="0" y="82"/>
                      </a:moveTo>
                      <a:lnTo>
                        <a:pt x="142" y="0"/>
                      </a:lnTo>
                      <a:lnTo>
                        <a:pt x="161" y="8"/>
                      </a:lnTo>
                      <a:lnTo>
                        <a:pt x="0" y="101"/>
                      </a:lnTo>
                      <a:lnTo>
                        <a:pt x="0" y="8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 name="Freeform 98">
                  <a:extLst>
                    <a:ext uri="{FF2B5EF4-FFF2-40B4-BE49-F238E27FC236}">
                      <a16:creationId xmlns:a16="http://schemas.microsoft.com/office/drawing/2014/main" id="{C8E66F60-66EF-43C3-8907-ECCC1E773F06}"/>
                    </a:ext>
                  </a:extLst>
                </p:cNvPr>
                <p:cNvSpPr>
                  <a:spLocks/>
                </p:cNvSpPr>
                <p:nvPr/>
              </p:nvSpPr>
              <p:spPr bwMode="auto">
                <a:xfrm>
                  <a:off x="690563" y="1806575"/>
                  <a:ext cx="293688" cy="180975"/>
                </a:xfrm>
                <a:custGeom>
                  <a:avLst/>
                  <a:gdLst>
                    <a:gd name="T0" fmla="*/ 0 w 185"/>
                    <a:gd name="T1" fmla="*/ 2147483646 h 114"/>
                    <a:gd name="T2" fmla="*/ 2147483646 w 185"/>
                    <a:gd name="T3" fmla="*/ 0 h 114"/>
                    <a:gd name="T4" fmla="*/ 2147483646 w 185"/>
                    <a:gd name="T5" fmla="*/ 2147483646 h 114"/>
                    <a:gd name="T6" fmla="*/ 0 w 185"/>
                    <a:gd name="T7" fmla="*/ 2147483646 h 114"/>
                    <a:gd name="T8" fmla="*/ 0 w 185"/>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14">
                      <a:moveTo>
                        <a:pt x="0" y="94"/>
                      </a:moveTo>
                      <a:lnTo>
                        <a:pt x="164" y="0"/>
                      </a:lnTo>
                      <a:lnTo>
                        <a:pt x="185" y="7"/>
                      </a:lnTo>
                      <a:lnTo>
                        <a:pt x="0" y="114"/>
                      </a:lnTo>
                      <a:lnTo>
                        <a:pt x="0" y="9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99">
                  <a:extLst>
                    <a:ext uri="{FF2B5EF4-FFF2-40B4-BE49-F238E27FC236}">
                      <a16:creationId xmlns:a16="http://schemas.microsoft.com/office/drawing/2014/main" id="{07D28932-D8AA-4E8D-83FB-2866125C7449}"/>
                    </a:ext>
                  </a:extLst>
                </p:cNvPr>
                <p:cNvSpPr>
                  <a:spLocks/>
                </p:cNvSpPr>
                <p:nvPr/>
              </p:nvSpPr>
              <p:spPr bwMode="auto">
                <a:xfrm>
                  <a:off x="371475" y="214313"/>
                  <a:ext cx="330200" cy="1722438"/>
                </a:xfrm>
                <a:custGeom>
                  <a:avLst/>
                  <a:gdLst>
                    <a:gd name="T0" fmla="*/ 2147483646 w 208"/>
                    <a:gd name="T1" fmla="*/ 2147483646 h 1085"/>
                    <a:gd name="T2" fmla="*/ 0 w 208"/>
                    <a:gd name="T3" fmla="*/ 2147483646 h 1085"/>
                    <a:gd name="T4" fmla="*/ 2147483646 w 208"/>
                    <a:gd name="T5" fmla="*/ 0 h 1085"/>
                    <a:gd name="T6" fmla="*/ 2147483646 w 208"/>
                    <a:gd name="T7" fmla="*/ 2147483646 h 1085"/>
                    <a:gd name="T8" fmla="*/ 2147483646 w 208"/>
                    <a:gd name="T9" fmla="*/ 2147483646 h 10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1085">
                      <a:moveTo>
                        <a:pt x="22" y="1072"/>
                      </a:moveTo>
                      <a:lnTo>
                        <a:pt x="0" y="1085"/>
                      </a:lnTo>
                      <a:lnTo>
                        <a:pt x="200" y="0"/>
                      </a:lnTo>
                      <a:lnTo>
                        <a:pt x="208" y="1"/>
                      </a:lnTo>
                      <a:lnTo>
                        <a:pt x="22" y="1072"/>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100">
                  <a:extLst>
                    <a:ext uri="{FF2B5EF4-FFF2-40B4-BE49-F238E27FC236}">
                      <a16:creationId xmlns:a16="http://schemas.microsoft.com/office/drawing/2014/main" id="{3BF13147-3133-4393-8F19-E7B60EB2155A}"/>
                    </a:ext>
                  </a:extLst>
                </p:cNvPr>
                <p:cNvSpPr>
                  <a:spLocks/>
                </p:cNvSpPr>
                <p:nvPr/>
              </p:nvSpPr>
              <p:spPr bwMode="auto">
                <a:xfrm>
                  <a:off x="687388" y="214313"/>
                  <a:ext cx="30163" cy="1835150"/>
                </a:xfrm>
                <a:custGeom>
                  <a:avLst/>
                  <a:gdLst>
                    <a:gd name="T0" fmla="*/ 2147483646 w 19"/>
                    <a:gd name="T1" fmla="*/ 2147483646 h 1156"/>
                    <a:gd name="T2" fmla="*/ 0 w 19"/>
                    <a:gd name="T3" fmla="*/ 2147483646 h 1156"/>
                    <a:gd name="T4" fmla="*/ 2147483646 w 19"/>
                    <a:gd name="T5" fmla="*/ 0 h 1156"/>
                    <a:gd name="T6" fmla="*/ 2147483646 w 19"/>
                    <a:gd name="T7" fmla="*/ 0 h 1156"/>
                    <a:gd name="T8" fmla="*/ 2147483646 w 19"/>
                    <a:gd name="T9" fmla="*/ 2147483646 h 1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156">
                      <a:moveTo>
                        <a:pt x="19" y="1144"/>
                      </a:moveTo>
                      <a:lnTo>
                        <a:pt x="0" y="1156"/>
                      </a:lnTo>
                      <a:lnTo>
                        <a:pt x="1" y="0"/>
                      </a:lnTo>
                      <a:lnTo>
                        <a:pt x="9" y="0"/>
                      </a:lnTo>
                      <a:lnTo>
                        <a:pt x="19" y="1144"/>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101">
                  <a:extLst>
                    <a:ext uri="{FF2B5EF4-FFF2-40B4-BE49-F238E27FC236}">
                      <a16:creationId xmlns:a16="http://schemas.microsoft.com/office/drawing/2014/main" id="{A121EAFE-CD5A-4DBB-A269-21C8A50EA553}"/>
                    </a:ext>
                  </a:extLst>
                </p:cNvPr>
                <p:cNvSpPr>
                  <a:spLocks/>
                </p:cNvSpPr>
                <p:nvPr/>
              </p:nvSpPr>
              <p:spPr bwMode="auto">
                <a:xfrm>
                  <a:off x="604838" y="649288"/>
                  <a:ext cx="84138" cy="66675"/>
                </a:xfrm>
                <a:custGeom>
                  <a:avLst/>
                  <a:gdLst>
                    <a:gd name="T0" fmla="*/ 2147483646 w 53"/>
                    <a:gd name="T1" fmla="*/ 2147483646 h 42"/>
                    <a:gd name="T2" fmla="*/ 2147483646 w 53"/>
                    <a:gd name="T3" fmla="*/ 0 h 42"/>
                    <a:gd name="T4" fmla="*/ 0 w 53"/>
                    <a:gd name="T5" fmla="*/ 2147483646 h 42"/>
                    <a:gd name="T6" fmla="*/ 2147483646 w 53"/>
                    <a:gd name="T7" fmla="*/ 2147483646 h 42"/>
                    <a:gd name="T8" fmla="*/ 2147483646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53" y="24"/>
                      </a:moveTo>
                      <a:lnTo>
                        <a:pt x="14" y="0"/>
                      </a:lnTo>
                      <a:lnTo>
                        <a:pt x="0" y="13"/>
                      </a:lnTo>
                      <a:lnTo>
                        <a:pt x="53" y="42"/>
                      </a:lnTo>
                      <a:lnTo>
                        <a:pt x="53" y="2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02">
                  <a:extLst>
                    <a:ext uri="{FF2B5EF4-FFF2-40B4-BE49-F238E27FC236}">
                      <a16:creationId xmlns:a16="http://schemas.microsoft.com/office/drawing/2014/main" id="{D2EEF5F0-32EC-46CF-BFA6-46AEBE93A5B3}"/>
                    </a:ext>
                  </a:extLst>
                </p:cNvPr>
                <p:cNvSpPr>
                  <a:spLocks/>
                </p:cNvSpPr>
                <p:nvPr/>
              </p:nvSpPr>
              <p:spPr bwMode="auto">
                <a:xfrm>
                  <a:off x="560388" y="890588"/>
                  <a:ext cx="127000" cy="87313"/>
                </a:xfrm>
                <a:custGeom>
                  <a:avLst/>
                  <a:gdLst>
                    <a:gd name="T0" fmla="*/ 2147483646 w 80"/>
                    <a:gd name="T1" fmla="*/ 2147483646 h 55"/>
                    <a:gd name="T2" fmla="*/ 2147483646 w 80"/>
                    <a:gd name="T3" fmla="*/ 0 h 55"/>
                    <a:gd name="T4" fmla="*/ 0 w 80"/>
                    <a:gd name="T5" fmla="*/ 2147483646 h 55"/>
                    <a:gd name="T6" fmla="*/ 2147483646 w 80"/>
                    <a:gd name="T7" fmla="*/ 2147483646 h 55"/>
                    <a:gd name="T8" fmla="*/ 2147483646 w 80"/>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5">
                      <a:moveTo>
                        <a:pt x="80" y="37"/>
                      </a:moveTo>
                      <a:lnTo>
                        <a:pt x="16" y="0"/>
                      </a:lnTo>
                      <a:lnTo>
                        <a:pt x="0" y="9"/>
                      </a:lnTo>
                      <a:lnTo>
                        <a:pt x="80" y="55"/>
                      </a:lnTo>
                      <a:lnTo>
                        <a:pt x="80" y="3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03">
                  <a:extLst>
                    <a:ext uri="{FF2B5EF4-FFF2-40B4-BE49-F238E27FC236}">
                      <a16:creationId xmlns:a16="http://schemas.microsoft.com/office/drawing/2014/main" id="{AA45F057-7D74-404D-921A-A91A057A480D}"/>
                    </a:ext>
                  </a:extLst>
                </p:cNvPr>
                <p:cNvSpPr>
                  <a:spLocks/>
                </p:cNvSpPr>
                <p:nvPr/>
              </p:nvSpPr>
              <p:spPr bwMode="auto">
                <a:xfrm>
                  <a:off x="517525" y="1128713"/>
                  <a:ext cx="169863" cy="114300"/>
                </a:xfrm>
                <a:custGeom>
                  <a:avLst/>
                  <a:gdLst>
                    <a:gd name="T0" fmla="*/ 2147483646 w 107"/>
                    <a:gd name="T1" fmla="*/ 2147483646 h 72"/>
                    <a:gd name="T2" fmla="*/ 2147483646 w 107"/>
                    <a:gd name="T3" fmla="*/ 0 h 72"/>
                    <a:gd name="T4" fmla="*/ 0 w 107"/>
                    <a:gd name="T5" fmla="*/ 2147483646 h 72"/>
                    <a:gd name="T6" fmla="*/ 2147483646 w 107"/>
                    <a:gd name="T7" fmla="*/ 2147483646 h 72"/>
                    <a:gd name="T8" fmla="*/ 2147483646 w 107"/>
                    <a:gd name="T9" fmla="*/ 2147483646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2">
                      <a:moveTo>
                        <a:pt x="107" y="52"/>
                      </a:moveTo>
                      <a:lnTo>
                        <a:pt x="16" y="0"/>
                      </a:lnTo>
                      <a:lnTo>
                        <a:pt x="0" y="9"/>
                      </a:lnTo>
                      <a:lnTo>
                        <a:pt x="107" y="72"/>
                      </a:lnTo>
                      <a:lnTo>
                        <a:pt x="107" y="5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04">
                  <a:extLst>
                    <a:ext uri="{FF2B5EF4-FFF2-40B4-BE49-F238E27FC236}">
                      <a16:creationId xmlns:a16="http://schemas.microsoft.com/office/drawing/2014/main" id="{D289B361-6877-446F-9C11-863436A8708E}"/>
                    </a:ext>
                  </a:extLst>
                </p:cNvPr>
                <p:cNvSpPr>
                  <a:spLocks/>
                </p:cNvSpPr>
                <p:nvPr/>
              </p:nvSpPr>
              <p:spPr bwMode="auto">
                <a:xfrm>
                  <a:off x="473075" y="1368425"/>
                  <a:ext cx="214313" cy="136525"/>
                </a:xfrm>
                <a:custGeom>
                  <a:avLst/>
                  <a:gdLst>
                    <a:gd name="T0" fmla="*/ 2147483646 w 135"/>
                    <a:gd name="T1" fmla="*/ 2147483646 h 86"/>
                    <a:gd name="T2" fmla="*/ 2147483646 w 135"/>
                    <a:gd name="T3" fmla="*/ 0 h 86"/>
                    <a:gd name="T4" fmla="*/ 0 w 135"/>
                    <a:gd name="T5" fmla="*/ 2147483646 h 86"/>
                    <a:gd name="T6" fmla="*/ 2147483646 w 135"/>
                    <a:gd name="T7" fmla="*/ 2147483646 h 86"/>
                    <a:gd name="T8" fmla="*/ 2147483646 w 135"/>
                    <a:gd name="T9" fmla="*/ 214748364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86">
                      <a:moveTo>
                        <a:pt x="135" y="66"/>
                      </a:moveTo>
                      <a:lnTo>
                        <a:pt x="18" y="0"/>
                      </a:lnTo>
                      <a:lnTo>
                        <a:pt x="0" y="8"/>
                      </a:lnTo>
                      <a:lnTo>
                        <a:pt x="135" y="86"/>
                      </a:lnTo>
                      <a:lnTo>
                        <a:pt x="135" y="66"/>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5">
                  <a:extLst>
                    <a:ext uri="{FF2B5EF4-FFF2-40B4-BE49-F238E27FC236}">
                      <a16:creationId xmlns:a16="http://schemas.microsoft.com/office/drawing/2014/main" id="{4F3A86C5-DF49-4AFE-A67B-0BFF9E3F87D9}"/>
                    </a:ext>
                  </a:extLst>
                </p:cNvPr>
                <p:cNvSpPr>
                  <a:spLocks/>
                </p:cNvSpPr>
                <p:nvPr/>
              </p:nvSpPr>
              <p:spPr bwMode="auto">
                <a:xfrm>
                  <a:off x="428625" y="1606550"/>
                  <a:ext cx="258763" cy="160338"/>
                </a:xfrm>
                <a:custGeom>
                  <a:avLst/>
                  <a:gdLst>
                    <a:gd name="T0" fmla="*/ 2147483646 w 163"/>
                    <a:gd name="T1" fmla="*/ 2147483646 h 101"/>
                    <a:gd name="T2" fmla="*/ 2147483646 w 163"/>
                    <a:gd name="T3" fmla="*/ 0 h 101"/>
                    <a:gd name="T4" fmla="*/ 0 w 163"/>
                    <a:gd name="T5" fmla="*/ 2147483646 h 101"/>
                    <a:gd name="T6" fmla="*/ 2147483646 w 163"/>
                    <a:gd name="T7" fmla="*/ 2147483646 h 101"/>
                    <a:gd name="T8" fmla="*/ 2147483646 w 163"/>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101">
                      <a:moveTo>
                        <a:pt x="163" y="82"/>
                      </a:moveTo>
                      <a:lnTo>
                        <a:pt x="20" y="0"/>
                      </a:lnTo>
                      <a:lnTo>
                        <a:pt x="0" y="8"/>
                      </a:lnTo>
                      <a:lnTo>
                        <a:pt x="163" y="101"/>
                      </a:lnTo>
                      <a:lnTo>
                        <a:pt x="163" y="8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06">
                  <a:extLst>
                    <a:ext uri="{FF2B5EF4-FFF2-40B4-BE49-F238E27FC236}">
                      <a16:creationId xmlns:a16="http://schemas.microsoft.com/office/drawing/2014/main" id="{2BEFEF5E-EEB6-48B4-90C7-1BF663A662EE}"/>
                    </a:ext>
                  </a:extLst>
                </p:cNvPr>
                <p:cNvSpPr>
                  <a:spLocks/>
                </p:cNvSpPr>
                <p:nvPr/>
              </p:nvSpPr>
              <p:spPr bwMode="auto">
                <a:xfrm>
                  <a:off x="393700" y="1806575"/>
                  <a:ext cx="293688" cy="180975"/>
                </a:xfrm>
                <a:custGeom>
                  <a:avLst/>
                  <a:gdLst>
                    <a:gd name="T0" fmla="*/ 2147483646 w 185"/>
                    <a:gd name="T1" fmla="*/ 2147483646 h 114"/>
                    <a:gd name="T2" fmla="*/ 2147483646 w 185"/>
                    <a:gd name="T3" fmla="*/ 0 h 114"/>
                    <a:gd name="T4" fmla="*/ 0 w 185"/>
                    <a:gd name="T5" fmla="*/ 2147483646 h 114"/>
                    <a:gd name="T6" fmla="*/ 2147483646 w 185"/>
                    <a:gd name="T7" fmla="*/ 2147483646 h 114"/>
                    <a:gd name="T8" fmla="*/ 2147483646 w 185"/>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14">
                      <a:moveTo>
                        <a:pt x="185" y="94"/>
                      </a:moveTo>
                      <a:lnTo>
                        <a:pt x="21" y="0"/>
                      </a:lnTo>
                      <a:lnTo>
                        <a:pt x="0" y="7"/>
                      </a:lnTo>
                      <a:lnTo>
                        <a:pt x="185" y="114"/>
                      </a:lnTo>
                      <a:lnTo>
                        <a:pt x="185" y="9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107">
                  <a:extLst>
                    <a:ext uri="{FF2B5EF4-FFF2-40B4-BE49-F238E27FC236}">
                      <a16:creationId xmlns:a16="http://schemas.microsoft.com/office/drawing/2014/main" id="{1851872F-1DE9-4CCA-AD54-2A6BCAECCF9F}"/>
                    </a:ext>
                  </a:extLst>
                </p:cNvPr>
                <p:cNvSpPr>
                  <a:spLocks/>
                </p:cNvSpPr>
                <p:nvPr/>
              </p:nvSpPr>
              <p:spPr bwMode="auto">
                <a:xfrm>
                  <a:off x="654050" y="214313"/>
                  <a:ext cx="34925" cy="1835150"/>
                </a:xfrm>
                <a:custGeom>
                  <a:avLst/>
                  <a:gdLst>
                    <a:gd name="T0" fmla="*/ 2147483646 w 22"/>
                    <a:gd name="T1" fmla="*/ 2147483646 h 1156"/>
                    <a:gd name="T2" fmla="*/ 0 w 22"/>
                    <a:gd name="T3" fmla="*/ 2147483646 h 1156"/>
                    <a:gd name="T4" fmla="*/ 2147483646 w 22"/>
                    <a:gd name="T5" fmla="*/ 0 h 1156"/>
                    <a:gd name="T6" fmla="*/ 2147483646 w 22"/>
                    <a:gd name="T7" fmla="*/ 0 h 1156"/>
                    <a:gd name="T8" fmla="*/ 2147483646 w 22"/>
                    <a:gd name="T9" fmla="*/ 2147483646 h 1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156">
                      <a:moveTo>
                        <a:pt x="21" y="1156"/>
                      </a:moveTo>
                      <a:lnTo>
                        <a:pt x="0" y="1144"/>
                      </a:lnTo>
                      <a:lnTo>
                        <a:pt x="14" y="0"/>
                      </a:lnTo>
                      <a:lnTo>
                        <a:pt x="22" y="0"/>
                      </a:lnTo>
                      <a:lnTo>
                        <a:pt x="21" y="115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108">
                  <a:extLst>
                    <a:ext uri="{FF2B5EF4-FFF2-40B4-BE49-F238E27FC236}">
                      <a16:creationId xmlns:a16="http://schemas.microsoft.com/office/drawing/2014/main" id="{382C22CC-E38B-4D81-B07E-AC985EB214D4}"/>
                    </a:ext>
                  </a:extLst>
                </p:cNvPr>
                <p:cNvSpPr>
                  <a:spLocks/>
                </p:cNvSpPr>
                <p:nvPr/>
              </p:nvSpPr>
              <p:spPr bwMode="auto">
                <a:xfrm>
                  <a:off x="342900" y="211138"/>
                  <a:ext cx="346075" cy="1727200"/>
                </a:xfrm>
                <a:custGeom>
                  <a:avLst/>
                  <a:gdLst>
                    <a:gd name="T0" fmla="*/ 2147483646 w 218"/>
                    <a:gd name="T1" fmla="*/ 2147483646 h 1088"/>
                    <a:gd name="T2" fmla="*/ 0 w 218"/>
                    <a:gd name="T3" fmla="*/ 2147483646 h 1088"/>
                    <a:gd name="T4" fmla="*/ 2147483646 w 218"/>
                    <a:gd name="T5" fmla="*/ 0 h 1088"/>
                    <a:gd name="T6" fmla="*/ 2147483646 w 218"/>
                    <a:gd name="T7" fmla="*/ 2147483646 h 1088"/>
                    <a:gd name="T8" fmla="*/ 2147483646 w 218"/>
                    <a:gd name="T9" fmla="*/ 2147483646 h 10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1088">
                      <a:moveTo>
                        <a:pt x="18" y="1088"/>
                      </a:moveTo>
                      <a:lnTo>
                        <a:pt x="0" y="1077"/>
                      </a:lnTo>
                      <a:lnTo>
                        <a:pt x="210" y="0"/>
                      </a:lnTo>
                      <a:lnTo>
                        <a:pt x="218" y="2"/>
                      </a:lnTo>
                      <a:lnTo>
                        <a:pt x="18" y="108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109">
                  <a:extLst>
                    <a:ext uri="{FF2B5EF4-FFF2-40B4-BE49-F238E27FC236}">
                      <a16:creationId xmlns:a16="http://schemas.microsoft.com/office/drawing/2014/main" id="{E32BC440-E89F-4BB3-924E-13074B988ED5}"/>
                    </a:ext>
                  </a:extLst>
                </p:cNvPr>
                <p:cNvSpPr>
                  <a:spLocks/>
                </p:cNvSpPr>
                <p:nvPr/>
              </p:nvSpPr>
              <p:spPr bwMode="auto">
                <a:xfrm>
                  <a:off x="688975" y="211138"/>
                  <a:ext cx="346075" cy="1727200"/>
                </a:xfrm>
                <a:custGeom>
                  <a:avLst/>
                  <a:gdLst>
                    <a:gd name="T0" fmla="*/ 2147483646 w 218"/>
                    <a:gd name="T1" fmla="*/ 2147483646 h 1088"/>
                    <a:gd name="T2" fmla="*/ 2147483646 w 218"/>
                    <a:gd name="T3" fmla="*/ 2147483646 h 1088"/>
                    <a:gd name="T4" fmla="*/ 2147483646 w 218"/>
                    <a:gd name="T5" fmla="*/ 0 h 1088"/>
                    <a:gd name="T6" fmla="*/ 0 w 218"/>
                    <a:gd name="T7" fmla="*/ 2147483646 h 1088"/>
                    <a:gd name="T8" fmla="*/ 2147483646 w 218"/>
                    <a:gd name="T9" fmla="*/ 2147483646 h 10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1088">
                      <a:moveTo>
                        <a:pt x="200" y="1088"/>
                      </a:moveTo>
                      <a:lnTo>
                        <a:pt x="218" y="1077"/>
                      </a:lnTo>
                      <a:lnTo>
                        <a:pt x="8" y="0"/>
                      </a:lnTo>
                      <a:lnTo>
                        <a:pt x="0" y="2"/>
                      </a:lnTo>
                      <a:lnTo>
                        <a:pt x="200" y="108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110">
                  <a:extLst>
                    <a:ext uri="{FF2B5EF4-FFF2-40B4-BE49-F238E27FC236}">
                      <a16:creationId xmlns:a16="http://schemas.microsoft.com/office/drawing/2014/main" id="{ADF7136D-C134-49B7-94DC-0BED42E60813}"/>
                    </a:ext>
                  </a:extLst>
                </p:cNvPr>
                <p:cNvSpPr>
                  <a:spLocks/>
                </p:cNvSpPr>
                <p:nvPr/>
              </p:nvSpPr>
              <p:spPr bwMode="auto">
                <a:xfrm>
                  <a:off x="415925" y="1617663"/>
                  <a:ext cx="260350" cy="165100"/>
                </a:xfrm>
                <a:custGeom>
                  <a:avLst/>
                  <a:gdLst>
                    <a:gd name="T0" fmla="*/ 2147483646 w 164"/>
                    <a:gd name="T1" fmla="*/ 2147483646 h 104"/>
                    <a:gd name="T2" fmla="*/ 0 w 164"/>
                    <a:gd name="T3" fmla="*/ 2147483646 h 104"/>
                    <a:gd name="T4" fmla="*/ 2147483646 w 164"/>
                    <a:gd name="T5" fmla="*/ 0 h 104"/>
                    <a:gd name="T6" fmla="*/ 2147483646 w 164"/>
                    <a:gd name="T7" fmla="*/ 2147483646 h 104"/>
                    <a:gd name="T8" fmla="*/ 2147483646 w 164"/>
                    <a:gd name="T9" fmla="*/ 2147483646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04">
                      <a:moveTo>
                        <a:pt x="155" y="104"/>
                      </a:moveTo>
                      <a:lnTo>
                        <a:pt x="0" y="15"/>
                      </a:lnTo>
                      <a:lnTo>
                        <a:pt x="8" y="0"/>
                      </a:lnTo>
                      <a:lnTo>
                        <a:pt x="164" y="90"/>
                      </a:lnTo>
                      <a:lnTo>
                        <a:pt x="155" y="104"/>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11">
                  <a:extLst>
                    <a:ext uri="{FF2B5EF4-FFF2-40B4-BE49-F238E27FC236}">
                      <a16:creationId xmlns:a16="http://schemas.microsoft.com/office/drawing/2014/main" id="{24FAB27D-017C-4B29-9D67-5619FC141E38}"/>
                    </a:ext>
                  </a:extLst>
                </p:cNvPr>
                <p:cNvSpPr>
                  <a:spLocks/>
                </p:cNvSpPr>
                <p:nvPr/>
              </p:nvSpPr>
              <p:spPr bwMode="auto">
                <a:xfrm>
                  <a:off x="700088" y="1609725"/>
                  <a:ext cx="260350" cy="174625"/>
                </a:xfrm>
                <a:custGeom>
                  <a:avLst/>
                  <a:gdLst>
                    <a:gd name="T0" fmla="*/ 2147483646 w 164"/>
                    <a:gd name="T1" fmla="*/ 2147483646 h 110"/>
                    <a:gd name="T2" fmla="*/ 2147483646 w 164"/>
                    <a:gd name="T3" fmla="*/ 2147483646 h 110"/>
                    <a:gd name="T4" fmla="*/ 2147483646 w 164"/>
                    <a:gd name="T5" fmla="*/ 0 h 110"/>
                    <a:gd name="T6" fmla="*/ 0 w 164"/>
                    <a:gd name="T7" fmla="*/ 2147483646 h 110"/>
                    <a:gd name="T8" fmla="*/ 2147483646 w 164"/>
                    <a:gd name="T9" fmla="*/ 214748364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10">
                      <a:moveTo>
                        <a:pt x="8" y="110"/>
                      </a:moveTo>
                      <a:lnTo>
                        <a:pt x="162" y="20"/>
                      </a:lnTo>
                      <a:lnTo>
                        <a:pt x="164" y="0"/>
                      </a:lnTo>
                      <a:lnTo>
                        <a:pt x="0" y="95"/>
                      </a:lnTo>
                      <a:lnTo>
                        <a:pt x="8" y="11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2">
                  <a:extLst>
                    <a:ext uri="{FF2B5EF4-FFF2-40B4-BE49-F238E27FC236}">
                      <a16:creationId xmlns:a16="http://schemas.microsoft.com/office/drawing/2014/main" id="{84BDCC10-E9D5-4E02-B395-C3F2C477D534}"/>
                    </a:ext>
                  </a:extLst>
                </p:cNvPr>
                <p:cNvSpPr>
                  <a:spLocks/>
                </p:cNvSpPr>
                <p:nvPr/>
              </p:nvSpPr>
              <p:spPr bwMode="auto">
                <a:xfrm>
                  <a:off x="360363" y="1806575"/>
                  <a:ext cx="315913" cy="195263"/>
                </a:xfrm>
                <a:custGeom>
                  <a:avLst/>
                  <a:gdLst>
                    <a:gd name="T0" fmla="*/ 2147483646 w 199"/>
                    <a:gd name="T1" fmla="*/ 2147483646 h 123"/>
                    <a:gd name="T2" fmla="*/ 0 w 199"/>
                    <a:gd name="T3" fmla="*/ 2147483646 h 123"/>
                    <a:gd name="T4" fmla="*/ 2147483646 w 199"/>
                    <a:gd name="T5" fmla="*/ 0 h 123"/>
                    <a:gd name="T6" fmla="*/ 2147483646 w 199"/>
                    <a:gd name="T7" fmla="*/ 2147483646 h 123"/>
                    <a:gd name="T8" fmla="*/ 2147483646 w 199"/>
                    <a:gd name="T9" fmla="*/ 2147483646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123">
                      <a:moveTo>
                        <a:pt x="190" y="123"/>
                      </a:moveTo>
                      <a:lnTo>
                        <a:pt x="0" y="14"/>
                      </a:lnTo>
                      <a:lnTo>
                        <a:pt x="9" y="0"/>
                      </a:lnTo>
                      <a:lnTo>
                        <a:pt x="199" y="110"/>
                      </a:lnTo>
                      <a:lnTo>
                        <a:pt x="190" y="123"/>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13">
                  <a:extLst>
                    <a:ext uri="{FF2B5EF4-FFF2-40B4-BE49-F238E27FC236}">
                      <a16:creationId xmlns:a16="http://schemas.microsoft.com/office/drawing/2014/main" id="{73BB3ED9-036F-42EE-9CAB-845747B6DAB0}"/>
                    </a:ext>
                  </a:extLst>
                </p:cNvPr>
                <p:cNvSpPr>
                  <a:spLocks/>
                </p:cNvSpPr>
                <p:nvPr/>
              </p:nvSpPr>
              <p:spPr bwMode="auto">
                <a:xfrm>
                  <a:off x="700088" y="1812925"/>
                  <a:ext cx="306388" cy="192088"/>
                </a:xfrm>
                <a:custGeom>
                  <a:avLst/>
                  <a:gdLst>
                    <a:gd name="T0" fmla="*/ 2147483646 w 193"/>
                    <a:gd name="T1" fmla="*/ 2147483646 h 121"/>
                    <a:gd name="T2" fmla="*/ 2147483646 w 193"/>
                    <a:gd name="T3" fmla="*/ 2147483646 h 121"/>
                    <a:gd name="T4" fmla="*/ 2147483646 w 193"/>
                    <a:gd name="T5" fmla="*/ 0 h 121"/>
                    <a:gd name="T6" fmla="*/ 0 w 193"/>
                    <a:gd name="T7" fmla="*/ 2147483646 h 121"/>
                    <a:gd name="T8" fmla="*/ 2147483646 w 19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 h="121">
                      <a:moveTo>
                        <a:pt x="8" y="121"/>
                      </a:moveTo>
                      <a:lnTo>
                        <a:pt x="193" y="14"/>
                      </a:lnTo>
                      <a:lnTo>
                        <a:pt x="184" y="0"/>
                      </a:lnTo>
                      <a:lnTo>
                        <a:pt x="0" y="107"/>
                      </a:lnTo>
                      <a:lnTo>
                        <a:pt x="8" y="12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14">
                  <a:extLst>
                    <a:ext uri="{FF2B5EF4-FFF2-40B4-BE49-F238E27FC236}">
                      <a16:creationId xmlns:a16="http://schemas.microsoft.com/office/drawing/2014/main" id="{1EB4704C-9974-4AC9-AD12-7DE4938F5948}"/>
                    </a:ext>
                  </a:extLst>
                </p:cNvPr>
                <p:cNvSpPr>
                  <a:spLocks/>
                </p:cNvSpPr>
                <p:nvPr/>
              </p:nvSpPr>
              <p:spPr bwMode="auto">
                <a:xfrm>
                  <a:off x="450850" y="1376363"/>
                  <a:ext cx="225425" cy="144463"/>
                </a:xfrm>
                <a:custGeom>
                  <a:avLst/>
                  <a:gdLst>
                    <a:gd name="T0" fmla="*/ 2147483646 w 142"/>
                    <a:gd name="T1" fmla="*/ 2147483646 h 91"/>
                    <a:gd name="T2" fmla="*/ 0 w 142"/>
                    <a:gd name="T3" fmla="*/ 2147483646 h 91"/>
                    <a:gd name="T4" fmla="*/ 2147483646 w 142"/>
                    <a:gd name="T5" fmla="*/ 0 h 91"/>
                    <a:gd name="T6" fmla="*/ 2147483646 w 142"/>
                    <a:gd name="T7" fmla="*/ 2147483646 h 91"/>
                    <a:gd name="T8" fmla="*/ 2147483646 w 142"/>
                    <a:gd name="T9" fmla="*/ 2147483646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91">
                      <a:moveTo>
                        <a:pt x="133" y="91"/>
                      </a:moveTo>
                      <a:lnTo>
                        <a:pt x="0" y="14"/>
                      </a:lnTo>
                      <a:lnTo>
                        <a:pt x="8" y="0"/>
                      </a:lnTo>
                      <a:lnTo>
                        <a:pt x="142" y="77"/>
                      </a:lnTo>
                      <a:lnTo>
                        <a:pt x="133" y="91"/>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115">
                  <a:extLst>
                    <a:ext uri="{FF2B5EF4-FFF2-40B4-BE49-F238E27FC236}">
                      <a16:creationId xmlns:a16="http://schemas.microsoft.com/office/drawing/2014/main" id="{3595B57C-572C-4E40-88EA-CF2A175A8D3E}"/>
                    </a:ext>
                  </a:extLst>
                </p:cNvPr>
                <p:cNvSpPr>
                  <a:spLocks/>
                </p:cNvSpPr>
                <p:nvPr/>
              </p:nvSpPr>
              <p:spPr bwMode="auto">
                <a:xfrm>
                  <a:off x="700088" y="1370013"/>
                  <a:ext cx="227013" cy="150813"/>
                </a:xfrm>
                <a:custGeom>
                  <a:avLst/>
                  <a:gdLst>
                    <a:gd name="T0" fmla="*/ 2147483646 w 143"/>
                    <a:gd name="T1" fmla="*/ 2147483646 h 95"/>
                    <a:gd name="T2" fmla="*/ 2147483646 w 143"/>
                    <a:gd name="T3" fmla="*/ 2147483646 h 95"/>
                    <a:gd name="T4" fmla="*/ 2147483646 w 143"/>
                    <a:gd name="T5" fmla="*/ 0 h 95"/>
                    <a:gd name="T6" fmla="*/ 0 w 143"/>
                    <a:gd name="T7" fmla="*/ 2147483646 h 95"/>
                    <a:gd name="T8" fmla="*/ 2147483646 w 143"/>
                    <a:gd name="T9" fmla="*/ 2147483646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95">
                      <a:moveTo>
                        <a:pt x="8" y="95"/>
                      </a:moveTo>
                      <a:lnTo>
                        <a:pt x="143" y="17"/>
                      </a:lnTo>
                      <a:lnTo>
                        <a:pt x="139" y="0"/>
                      </a:lnTo>
                      <a:lnTo>
                        <a:pt x="0" y="81"/>
                      </a:lnTo>
                      <a:lnTo>
                        <a:pt x="8" y="95"/>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116">
                  <a:extLst>
                    <a:ext uri="{FF2B5EF4-FFF2-40B4-BE49-F238E27FC236}">
                      <a16:creationId xmlns:a16="http://schemas.microsoft.com/office/drawing/2014/main" id="{A76AED64-5A96-4752-94EA-E165421662C2}"/>
                    </a:ext>
                  </a:extLst>
                </p:cNvPr>
                <p:cNvSpPr>
                  <a:spLocks/>
                </p:cNvSpPr>
                <p:nvPr/>
              </p:nvSpPr>
              <p:spPr bwMode="auto">
                <a:xfrm>
                  <a:off x="492125" y="1136650"/>
                  <a:ext cx="187325" cy="123825"/>
                </a:xfrm>
                <a:custGeom>
                  <a:avLst/>
                  <a:gdLst>
                    <a:gd name="T0" fmla="*/ 2147483646 w 118"/>
                    <a:gd name="T1" fmla="*/ 2147483646 h 78"/>
                    <a:gd name="T2" fmla="*/ 0 w 118"/>
                    <a:gd name="T3" fmla="*/ 2147483646 h 78"/>
                    <a:gd name="T4" fmla="*/ 2147483646 w 118"/>
                    <a:gd name="T5" fmla="*/ 0 h 78"/>
                    <a:gd name="T6" fmla="*/ 2147483646 w 118"/>
                    <a:gd name="T7" fmla="*/ 2147483646 h 78"/>
                    <a:gd name="T8" fmla="*/ 2147483646 w 118"/>
                    <a:gd name="T9" fmla="*/ 2147483646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78">
                      <a:moveTo>
                        <a:pt x="110" y="78"/>
                      </a:moveTo>
                      <a:lnTo>
                        <a:pt x="0" y="15"/>
                      </a:lnTo>
                      <a:lnTo>
                        <a:pt x="9" y="0"/>
                      </a:lnTo>
                      <a:lnTo>
                        <a:pt x="118" y="64"/>
                      </a:lnTo>
                      <a:lnTo>
                        <a:pt x="110" y="7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117">
                  <a:extLst>
                    <a:ext uri="{FF2B5EF4-FFF2-40B4-BE49-F238E27FC236}">
                      <a16:creationId xmlns:a16="http://schemas.microsoft.com/office/drawing/2014/main" id="{FEC0C2AB-821C-4CB0-B6A3-66DB881EA803}"/>
                    </a:ext>
                  </a:extLst>
                </p:cNvPr>
                <p:cNvSpPr>
                  <a:spLocks/>
                </p:cNvSpPr>
                <p:nvPr/>
              </p:nvSpPr>
              <p:spPr bwMode="auto">
                <a:xfrm>
                  <a:off x="688975" y="1136650"/>
                  <a:ext cx="195263" cy="128588"/>
                </a:xfrm>
                <a:custGeom>
                  <a:avLst/>
                  <a:gdLst>
                    <a:gd name="T0" fmla="*/ 2147483646 w 123"/>
                    <a:gd name="T1" fmla="*/ 2147483646 h 81"/>
                    <a:gd name="T2" fmla="*/ 2147483646 w 123"/>
                    <a:gd name="T3" fmla="*/ 2147483646 h 81"/>
                    <a:gd name="T4" fmla="*/ 2147483646 w 123"/>
                    <a:gd name="T5" fmla="*/ 0 h 81"/>
                    <a:gd name="T6" fmla="*/ 0 w 123"/>
                    <a:gd name="T7" fmla="*/ 2147483646 h 81"/>
                    <a:gd name="T8" fmla="*/ 2147483646 w 123"/>
                    <a:gd name="T9" fmla="*/ 2147483646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81">
                      <a:moveTo>
                        <a:pt x="8" y="81"/>
                      </a:moveTo>
                      <a:lnTo>
                        <a:pt x="123" y="15"/>
                      </a:lnTo>
                      <a:lnTo>
                        <a:pt x="115" y="0"/>
                      </a:lnTo>
                      <a:lnTo>
                        <a:pt x="0" y="67"/>
                      </a:lnTo>
                      <a:lnTo>
                        <a:pt x="8" y="8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118">
                  <a:extLst>
                    <a:ext uri="{FF2B5EF4-FFF2-40B4-BE49-F238E27FC236}">
                      <a16:creationId xmlns:a16="http://schemas.microsoft.com/office/drawing/2014/main" id="{CB0E5813-20D9-4392-9F10-9C11467EEBB8}"/>
                    </a:ext>
                  </a:extLst>
                </p:cNvPr>
                <p:cNvSpPr>
                  <a:spLocks/>
                </p:cNvSpPr>
                <p:nvPr/>
              </p:nvSpPr>
              <p:spPr bwMode="auto">
                <a:xfrm>
                  <a:off x="541338" y="901700"/>
                  <a:ext cx="142875" cy="98425"/>
                </a:xfrm>
                <a:custGeom>
                  <a:avLst/>
                  <a:gdLst>
                    <a:gd name="T0" fmla="*/ 2147483646 w 90"/>
                    <a:gd name="T1" fmla="*/ 2147483646 h 62"/>
                    <a:gd name="T2" fmla="*/ 0 w 90"/>
                    <a:gd name="T3" fmla="*/ 2147483646 h 62"/>
                    <a:gd name="T4" fmla="*/ 2147483646 w 90"/>
                    <a:gd name="T5" fmla="*/ 0 h 62"/>
                    <a:gd name="T6" fmla="*/ 2147483646 w 90"/>
                    <a:gd name="T7" fmla="*/ 2147483646 h 62"/>
                    <a:gd name="T8" fmla="*/ 2147483646 w 90"/>
                    <a:gd name="T9" fmla="*/ 2147483646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62">
                      <a:moveTo>
                        <a:pt x="82" y="62"/>
                      </a:moveTo>
                      <a:lnTo>
                        <a:pt x="0" y="15"/>
                      </a:lnTo>
                      <a:lnTo>
                        <a:pt x="8" y="0"/>
                      </a:lnTo>
                      <a:lnTo>
                        <a:pt x="90" y="48"/>
                      </a:lnTo>
                      <a:lnTo>
                        <a:pt x="82" y="62"/>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119">
                  <a:extLst>
                    <a:ext uri="{FF2B5EF4-FFF2-40B4-BE49-F238E27FC236}">
                      <a16:creationId xmlns:a16="http://schemas.microsoft.com/office/drawing/2014/main" id="{2E903339-261E-48D9-B6A2-0C19BC920DCB}"/>
                    </a:ext>
                  </a:extLst>
                </p:cNvPr>
                <p:cNvSpPr>
                  <a:spLocks/>
                </p:cNvSpPr>
                <p:nvPr/>
              </p:nvSpPr>
              <p:spPr bwMode="auto">
                <a:xfrm>
                  <a:off x="690563" y="903288"/>
                  <a:ext cx="146050" cy="96838"/>
                </a:xfrm>
                <a:custGeom>
                  <a:avLst/>
                  <a:gdLst>
                    <a:gd name="T0" fmla="*/ 2147483646 w 92"/>
                    <a:gd name="T1" fmla="*/ 2147483646 h 61"/>
                    <a:gd name="T2" fmla="*/ 2147483646 w 92"/>
                    <a:gd name="T3" fmla="*/ 2147483646 h 61"/>
                    <a:gd name="T4" fmla="*/ 2147483646 w 92"/>
                    <a:gd name="T5" fmla="*/ 0 h 61"/>
                    <a:gd name="T6" fmla="*/ 0 w 92"/>
                    <a:gd name="T7" fmla="*/ 2147483646 h 61"/>
                    <a:gd name="T8" fmla="*/ 2147483646 w 92"/>
                    <a:gd name="T9" fmla="*/ 2147483646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61">
                      <a:moveTo>
                        <a:pt x="9" y="61"/>
                      </a:moveTo>
                      <a:lnTo>
                        <a:pt x="92" y="14"/>
                      </a:lnTo>
                      <a:lnTo>
                        <a:pt x="84" y="0"/>
                      </a:lnTo>
                      <a:lnTo>
                        <a:pt x="0" y="47"/>
                      </a:lnTo>
                      <a:lnTo>
                        <a:pt x="9" y="6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120">
                  <a:extLst>
                    <a:ext uri="{FF2B5EF4-FFF2-40B4-BE49-F238E27FC236}">
                      <a16:creationId xmlns:a16="http://schemas.microsoft.com/office/drawing/2014/main" id="{3E31859E-E326-400D-B5E9-76A111C1B1D0}"/>
                    </a:ext>
                  </a:extLst>
                </p:cNvPr>
                <p:cNvSpPr>
                  <a:spLocks/>
                </p:cNvSpPr>
                <p:nvPr/>
              </p:nvSpPr>
              <p:spPr bwMode="auto">
                <a:xfrm>
                  <a:off x="592138" y="666750"/>
                  <a:ext cx="95250" cy="73025"/>
                </a:xfrm>
                <a:custGeom>
                  <a:avLst/>
                  <a:gdLst>
                    <a:gd name="T0" fmla="*/ 2147483646 w 60"/>
                    <a:gd name="T1" fmla="*/ 2147483646 h 46"/>
                    <a:gd name="T2" fmla="*/ 0 w 60"/>
                    <a:gd name="T3" fmla="*/ 2147483646 h 46"/>
                    <a:gd name="T4" fmla="*/ 2147483646 w 60"/>
                    <a:gd name="T5" fmla="*/ 0 h 46"/>
                    <a:gd name="T6" fmla="*/ 2147483646 w 60"/>
                    <a:gd name="T7" fmla="*/ 2147483646 h 46"/>
                    <a:gd name="T8" fmla="*/ 2147483646 w 60"/>
                    <a:gd name="T9" fmla="*/ 214748364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6">
                      <a:moveTo>
                        <a:pt x="51" y="46"/>
                      </a:moveTo>
                      <a:lnTo>
                        <a:pt x="0" y="16"/>
                      </a:lnTo>
                      <a:lnTo>
                        <a:pt x="8" y="0"/>
                      </a:lnTo>
                      <a:lnTo>
                        <a:pt x="60" y="31"/>
                      </a:lnTo>
                      <a:lnTo>
                        <a:pt x="51" y="4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121">
                  <a:extLst>
                    <a:ext uri="{FF2B5EF4-FFF2-40B4-BE49-F238E27FC236}">
                      <a16:creationId xmlns:a16="http://schemas.microsoft.com/office/drawing/2014/main" id="{65CC138B-CE26-4269-9991-A21F59023C27}"/>
                    </a:ext>
                  </a:extLst>
                </p:cNvPr>
                <p:cNvSpPr>
                  <a:spLocks/>
                </p:cNvSpPr>
                <p:nvPr/>
              </p:nvSpPr>
              <p:spPr bwMode="auto">
                <a:xfrm>
                  <a:off x="688975" y="663575"/>
                  <a:ext cx="103188" cy="76200"/>
                </a:xfrm>
                <a:custGeom>
                  <a:avLst/>
                  <a:gdLst>
                    <a:gd name="T0" fmla="*/ 2147483646 w 65"/>
                    <a:gd name="T1" fmla="*/ 2147483646 h 48"/>
                    <a:gd name="T2" fmla="*/ 2147483646 w 65"/>
                    <a:gd name="T3" fmla="*/ 2147483646 h 48"/>
                    <a:gd name="T4" fmla="*/ 2147483646 w 65"/>
                    <a:gd name="T5" fmla="*/ 0 h 48"/>
                    <a:gd name="T6" fmla="*/ 0 w 65"/>
                    <a:gd name="T7" fmla="*/ 2147483646 h 48"/>
                    <a:gd name="T8" fmla="*/ 2147483646 w 65"/>
                    <a:gd name="T9" fmla="*/ 214748364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8">
                      <a:moveTo>
                        <a:pt x="8" y="48"/>
                      </a:moveTo>
                      <a:lnTo>
                        <a:pt x="65" y="15"/>
                      </a:lnTo>
                      <a:lnTo>
                        <a:pt x="57" y="0"/>
                      </a:lnTo>
                      <a:lnTo>
                        <a:pt x="0" y="33"/>
                      </a:lnTo>
                      <a:lnTo>
                        <a:pt x="8" y="4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122">
                  <a:extLst>
                    <a:ext uri="{FF2B5EF4-FFF2-40B4-BE49-F238E27FC236}">
                      <a16:creationId xmlns:a16="http://schemas.microsoft.com/office/drawing/2014/main" id="{238EF4DF-E292-41FC-8CFC-A38942065C6B}"/>
                    </a:ext>
                  </a:extLst>
                </p:cNvPr>
                <p:cNvSpPr>
                  <a:spLocks/>
                </p:cNvSpPr>
                <p:nvPr/>
              </p:nvSpPr>
              <p:spPr bwMode="auto">
                <a:xfrm>
                  <a:off x="728663" y="688975"/>
                  <a:ext cx="149225" cy="49213"/>
                </a:xfrm>
                <a:custGeom>
                  <a:avLst/>
                  <a:gdLst>
                    <a:gd name="T0" fmla="*/ 2147483646 w 94"/>
                    <a:gd name="T1" fmla="*/ 0 h 31"/>
                    <a:gd name="T2" fmla="*/ 2147483646 w 94"/>
                    <a:gd name="T3" fmla="*/ 0 h 31"/>
                    <a:gd name="T4" fmla="*/ 2147483646 w 94"/>
                    <a:gd name="T5" fmla="*/ 0 h 31"/>
                    <a:gd name="T6" fmla="*/ 2147483646 w 94"/>
                    <a:gd name="T7" fmla="*/ 0 h 31"/>
                    <a:gd name="T8" fmla="*/ 2147483646 w 94"/>
                    <a:gd name="T9" fmla="*/ 0 h 31"/>
                    <a:gd name="T10" fmla="*/ 2147483646 w 94"/>
                    <a:gd name="T11" fmla="*/ 0 h 31"/>
                    <a:gd name="T12" fmla="*/ 2147483646 w 94"/>
                    <a:gd name="T13" fmla="*/ 0 h 31"/>
                    <a:gd name="T14" fmla="*/ 2147483646 w 94"/>
                    <a:gd name="T15" fmla="*/ 2147483646 h 31"/>
                    <a:gd name="T16" fmla="*/ 2147483646 w 94"/>
                    <a:gd name="T17" fmla="*/ 2147483646 h 31"/>
                    <a:gd name="T18" fmla="*/ 2147483646 w 94"/>
                    <a:gd name="T19" fmla="*/ 2147483646 h 31"/>
                    <a:gd name="T20" fmla="*/ 0 w 94"/>
                    <a:gd name="T21" fmla="*/ 2147483646 h 31"/>
                    <a:gd name="T22" fmla="*/ 0 w 94"/>
                    <a:gd name="T23" fmla="*/ 2147483646 h 31"/>
                    <a:gd name="T24" fmla="*/ 2147483646 w 94"/>
                    <a:gd name="T25" fmla="*/ 2147483646 h 31"/>
                    <a:gd name="T26" fmla="*/ 2147483646 w 94"/>
                    <a:gd name="T27" fmla="*/ 2147483646 h 31"/>
                    <a:gd name="T28" fmla="*/ 2147483646 w 94"/>
                    <a:gd name="T29" fmla="*/ 2147483646 h 31"/>
                    <a:gd name="T30" fmla="*/ 2147483646 w 94"/>
                    <a:gd name="T31" fmla="*/ 2147483646 h 31"/>
                    <a:gd name="T32" fmla="*/ 2147483646 w 94"/>
                    <a:gd name="T33" fmla="*/ 2147483646 h 31"/>
                    <a:gd name="T34" fmla="*/ 2147483646 w 94"/>
                    <a:gd name="T35" fmla="*/ 2147483646 h 31"/>
                    <a:gd name="T36" fmla="*/ 2147483646 w 94"/>
                    <a:gd name="T37" fmla="*/ 2147483646 h 31"/>
                    <a:gd name="T38" fmla="*/ 2147483646 w 94"/>
                    <a:gd name="T39" fmla="*/ 2147483646 h 31"/>
                    <a:gd name="T40" fmla="*/ 2147483646 w 94"/>
                    <a:gd name="T41" fmla="*/ 2147483646 h 31"/>
                    <a:gd name="T42" fmla="*/ 2147483646 w 94"/>
                    <a:gd name="T43" fmla="*/ 0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4" h="31">
                      <a:moveTo>
                        <a:pt x="8" y="0"/>
                      </a:moveTo>
                      <a:lnTo>
                        <a:pt x="8" y="0"/>
                      </a:lnTo>
                      <a:lnTo>
                        <a:pt x="7" y="0"/>
                      </a:lnTo>
                      <a:lnTo>
                        <a:pt x="6" y="0"/>
                      </a:lnTo>
                      <a:lnTo>
                        <a:pt x="3" y="3"/>
                      </a:lnTo>
                      <a:lnTo>
                        <a:pt x="1" y="6"/>
                      </a:lnTo>
                      <a:lnTo>
                        <a:pt x="0" y="10"/>
                      </a:lnTo>
                      <a:lnTo>
                        <a:pt x="0" y="14"/>
                      </a:lnTo>
                      <a:lnTo>
                        <a:pt x="1" y="18"/>
                      </a:lnTo>
                      <a:lnTo>
                        <a:pt x="3" y="21"/>
                      </a:lnTo>
                      <a:lnTo>
                        <a:pt x="4" y="21"/>
                      </a:lnTo>
                      <a:lnTo>
                        <a:pt x="92" y="31"/>
                      </a:lnTo>
                      <a:lnTo>
                        <a:pt x="92" y="24"/>
                      </a:lnTo>
                      <a:lnTo>
                        <a:pt x="93" y="25"/>
                      </a:lnTo>
                      <a:lnTo>
                        <a:pt x="94" y="10"/>
                      </a:lnTo>
                      <a:lnTo>
                        <a:pt x="8" y="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123">
                  <a:extLst>
                    <a:ext uri="{FF2B5EF4-FFF2-40B4-BE49-F238E27FC236}">
                      <a16:creationId xmlns:a16="http://schemas.microsoft.com/office/drawing/2014/main" id="{F6EEF98C-1E3E-4A72-B6EA-38ED436AF640}"/>
                    </a:ext>
                  </a:extLst>
                </p:cNvPr>
                <p:cNvSpPr>
                  <a:spLocks/>
                </p:cNvSpPr>
                <p:nvPr/>
              </p:nvSpPr>
              <p:spPr bwMode="auto">
                <a:xfrm>
                  <a:off x="730250" y="688975"/>
                  <a:ext cx="147638" cy="49213"/>
                </a:xfrm>
                <a:custGeom>
                  <a:avLst/>
                  <a:gdLst>
                    <a:gd name="T0" fmla="*/ 2147483646 w 93"/>
                    <a:gd name="T1" fmla="*/ 0 h 31"/>
                    <a:gd name="T2" fmla="*/ 2147483646 w 93"/>
                    <a:gd name="T3" fmla="*/ 0 h 31"/>
                    <a:gd name="T4" fmla="*/ 2147483646 w 93"/>
                    <a:gd name="T5" fmla="*/ 0 h 31"/>
                    <a:gd name="T6" fmla="*/ 2147483646 w 93"/>
                    <a:gd name="T7" fmla="*/ 0 h 31"/>
                    <a:gd name="T8" fmla="*/ 2147483646 w 93"/>
                    <a:gd name="T9" fmla="*/ 0 h 31"/>
                    <a:gd name="T10" fmla="*/ 2147483646 w 93"/>
                    <a:gd name="T11" fmla="*/ 0 h 31"/>
                    <a:gd name="T12" fmla="*/ 2147483646 w 93"/>
                    <a:gd name="T13" fmla="*/ 0 h 31"/>
                    <a:gd name="T14" fmla="*/ 2147483646 w 93"/>
                    <a:gd name="T15" fmla="*/ 2147483646 h 31"/>
                    <a:gd name="T16" fmla="*/ 2147483646 w 93"/>
                    <a:gd name="T17" fmla="*/ 2147483646 h 31"/>
                    <a:gd name="T18" fmla="*/ 0 w 93"/>
                    <a:gd name="T19" fmla="*/ 2147483646 h 31"/>
                    <a:gd name="T20" fmla="*/ 2147483646 w 93"/>
                    <a:gd name="T21" fmla="*/ 2147483646 h 31"/>
                    <a:gd name="T22" fmla="*/ 2147483646 w 93"/>
                    <a:gd name="T23" fmla="*/ 2147483646 h 31"/>
                    <a:gd name="T24" fmla="*/ 2147483646 w 93"/>
                    <a:gd name="T25" fmla="*/ 2147483646 h 31"/>
                    <a:gd name="T26" fmla="*/ 2147483646 w 93"/>
                    <a:gd name="T27" fmla="*/ 2147483646 h 31"/>
                    <a:gd name="T28" fmla="*/ 2147483646 w 93"/>
                    <a:gd name="T29" fmla="*/ 2147483646 h 31"/>
                    <a:gd name="T30" fmla="*/ 2147483646 w 93"/>
                    <a:gd name="T31" fmla="*/ 2147483646 h 31"/>
                    <a:gd name="T32" fmla="*/ 2147483646 w 93"/>
                    <a:gd name="T33" fmla="*/ 2147483646 h 31"/>
                    <a:gd name="T34" fmla="*/ 2147483646 w 93"/>
                    <a:gd name="T35" fmla="*/ 2147483646 h 31"/>
                    <a:gd name="T36" fmla="*/ 2147483646 w 93"/>
                    <a:gd name="T37" fmla="*/ 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3" h="31">
                      <a:moveTo>
                        <a:pt x="7" y="0"/>
                      </a:moveTo>
                      <a:lnTo>
                        <a:pt x="7" y="0"/>
                      </a:lnTo>
                      <a:lnTo>
                        <a:pt x="6" y="0"/>
                      </a:lnTo>
                      <a:lnTo>
                        <a:pt x="5" y="0"/>
                      </a:lnTo>
                      <a:lnTo>
                        <a:pt x="2" y="3"/>
                      </a:lnTo>
                      <a:lnTo>
                        <a:pt x="0" y="6"/>
                      </a:lnTo>
                      <a:lnTo>
                        <a:pt x="84" y="16"/>
                      </a:lnTo>
                      <a:lnTo>
                        <a:pt x="82" y="31"/>
                      </a:lnTo>
                      <a:lnTo>
                        <a:pt x="81" y="31"/>
                      </a:lnTo>
                      <a:lnTo>
                        <a:pt x="91" y="31"/>
                      </a:lnTo>
                      <a:lnTo>
                        <a:pt x="91" y="24"/>
                      </a:lnTo>
                      <a:lnTo>
                        <a:pt x="92" y="25"/>
                      </a:lnTo>
                      <a:lnTo>
                        <a:pt x="93" y="10"/>
                      </a:lnTo>
                      <a:lnTo>
                        <a:pt x="7"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124">
                  <a:extLst>
                    <a:ext uri="{FF2B5EF4-FFF2-40B4-BE49-F238E27FC236}">
                      <a16:creationId xmlns:a16="http://schemas.microsoft.com/office/drawing/2014/main" id="{9B34C7FE-0475-466B-8757-E7595B42C50C}"/>
                    </a:ext>
                  </a:extLst>
                </p:cNvPr>
                <p:cNvSpPr>
                  <a:spLocks/>
                </p:cNvSpPr>
                <p:nvPr/>
              </p:nvSpPr>
              <p:spPr bwMode="auto">
                <a:xfrm>
                  <a:off x="982663" y="8620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59" name="Freeform 125">
                  <a:extLst>
                    <a:ext uri="{FF2B5EF4-FFF2-40B4-BE49-F238E27FC236}">
                      <a16:creationId xmlns:a16="http://schemas.microsoft.com/office/drawing/2014/main" id="{E15AF239-722E-4124-A29D-B1FDE95FD705}"/>
                    </a:ext>
                  </a:extLst>
                </p:cNvPr>
                <p:cNvSpPr>
                  <a:spLocks/>
                </p:cNvSpPr>
                <p:nvPr/>
              </p:nvSpPr>
              <p:spPr bwMode="auto">
                <a:xfrm>
                  <a:off x="979488" y="8636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60" name="Freeform 126">
                  <a:extLst>
                    <a:ext uri="{FF2B5EF4-FFF2-40B4-BE49-F238E27FC236}">
                      <a16:creationId xmlns:a16="http://schemas.microsoft.com/office/drawing/2014/main" id="{9F4FAE39-C19C-4F95-A4CC-582016D4DB39}"/>
                    </a:ext>
                  </a:extLst>
                </p:cNvPr>
                <p:cNvSpPr>
                  <a:spLocks/>
                </p:cNvSpPr>
                <p:nvPr/>
              </p:nvSpPr>
              <p:spPr bwMode="auto">
                <a:xfrm>
                  <a:off x="977900" y="8651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127">
                  <a:extLst>
                    <a:ext uri="{FF2B5EF4-FFF2-40B4-BE49-F238E27FC236}">
                      <a16:creationId xmlns:a16="http://schemas.microsoft.com/office/drawing/2014/main" id="{17447A26-F794-401D-9B1E-1914348DD199}"/>
                    </a:ext>
                  </a:extLst>
                </p:cNvPr>
                <p:cNvSpPr>
                  <a:spLocks/>
                </p:cNvSpPr>
                <p:nvPr/>
              </p:nvSpPr>
              <p:spPr bwMode="auto">
                <a:xfrm>
                  <a:off x="974725" y="8651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2" name="Freeform 128">
                  <a:extLst>
                    <a:ext uri="{FF2B5EF4-FFF2-40B4-BE49-F238E27FC236}">
                      <a16:creationId xmlns:a16="http://schemas.microsoft.com/office/drawing/2014/main" id="{4E54FCBB-0050-4810-8D7B-6BE966D0F560}"/>
                    </a:ext>
                  </a:extLst>
                </p:cNvPr>
                <p:cNvSpPr>
                  <a:spLocks/>
                </p:cNvSpPr>
                <p:nvPr/>
              </p:nvSpPr>
              <p:spPr bwMode="auto">
                <a:xfrm>
                  <a:off x="949325" y="8763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129">
                  <a:extLst>
                    <a:ext uri="{FF2B5EF4-FFF2-40B4-BE49-F238E27FC236}">
                      <a16:creationId xmlns:a16="http://schemas.microsoft.com/office/drawing/2014/main" id="{6FEA9C88-C1A0-4096-AD82-FCE58E27A3F7}"/>
                    </a:ext>
                  </a:extLst>
                </p:cNvPr>
                <p:cNvSpPr>
                  <a:spLocks/>
                </p:cNvSpPr>
                <p:nvPr/>
              </p:nvSpPr>
              <p:spPr bwMode="auto">
                <a:xfrm>
                  <a:off x="955675" y="874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130">
                  <a:extLst>
                    <a:ext uri="{FF2B5EF4-FFF2-40B4-BE49-F238E27FC236}">
                      <a16:creationId xmlns:a16="http://schemas.microsoft.com/office/drawing/2014/main" id="{42B8FC01-9AD3-4218-8A81-6972BAC9B1FF}"/>
                    </a:ext>
                  </a:extLst>
                </p:cNvPr>
                <p:cNvSpPr>
                  <a:spLocks/>
                </p:cNvSpPr>
                <p:nvPr/>
              </p:nvSpPr>
              <p:spPr bwMode="auto">
                <a:xfrm>
                  <a:off x="957263" y="874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131">
                  <a:extLst>
                    <a:ext uri="{FF2B5EF4-FFF2-40B4-BE49-F238E27FC236}">
                      <a16:creationId xmlns:a16="http://schemas.microsoft.com/office/drawing/2014/main" id="{452E0F75-6C4F-4910-821C-F87ED181003C}"/>
                    </a:ext>
                  </a:extLst>
                </p:cNvPr>
                <p:cNvSpPr>
                  <a:spLocks/>
                </p:cNvSpPr>
                <p:nvPr/>
              </p:nvSpPr>
              <p:spPr bwMode="auto">
                <a:xfrm>
                  <a:off x="938213" y="874713"/>
                  <a:ext cx="1588" cy="1588"/>
                </a:xfrm>
                <a:custGeom>
                  <a:avLst/>
                  <a:gdLst>
                    <a:gd name="T0" fmla="*/ 0 w 1588"/>
                    <a:gd name="T1" fmla="*/ 0 h 1588"/>
                    <a:gd name="T2" fmla="*/ 0 w 1588"/>
                    <a:gd name="T3" fmla="*/ 0 h 1588"/>
                    <a:gd name="T4" fmla="*/ 0 w 1588"/>
                    <a:gd name="T5" fmla="*/ 0 h 1588"/>
                    <a:gd name="T6" fmla="*/ 0 60000 65536"/>
                    <a:gd name="T7" fmla="*/ 0 60000 65536"/>
                    <a:gd name="T8" fmla="*/ 0 60000 65536"/>
                  </a:gdLst>
                  <a:ahLst/>
                  <a:cxnLst>
                    <a:cxn ang="T6">
                      <a:pos x="T0" y="T1"/>
                    </a:cxn>
                    <a:cxn ang="T7">
                      <a:pos x="T2" y="T3"/>
                    </a:cxn>
                    <a:cxn ang="T8">
                      <a:pos x="T4" y="T5"/>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132">
                  <a:extLst>
                    <a:ext uri="{FF2B5EF4-FFF2-40B4-BE49-F238E27FC236}">
                      <a16:creationId xmlns:a16="http://schemas.microsoft.com/office/drawing/2014/main" id="{ED9413E4-B844-4B54-A4B5-840C6FC95B9F}"/>
                    </a:ext>
                  </a:extLst>
                </p:cNvPr>
                <p:cNvSpPr>
                  <a:spLocks/>
                </p:cNvSpPr>
                <p:nvPr/>
              </p:nvSpPr>
              <p:spPr bwMode="auto">
                <a:xfrm>
                  <a:off x="946150" y="8763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7" name="Freeform 133">
                  <a:extLst>
                    <a:ext uri="{FF2B5EF4-FFF2-40B4-BE49-F238E27FC236}">
                      <a16:creationId xmlns:a16="http://schemas.microsoft.com/office/drawing/2014/main" id="{77AE1CD2-9C3A-447E-B49C-55E610557DE0}"/>
                    </a:ext>
                  </a:extLst>
                </p:cNvPr>
                <p:cNvSpPr>
                  <a:spLocks/>
                </p:cNvSpPr>
                <p:nvPr/>
              </p:nvSpPr>
              <p:spPr bwMode="auto">
                <a:xfrm>
                  <a:off x="963613" y="8731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8" name="Freeform 134">
                  <a:extLst>
                    <a:ext uri="{FF2B5EF4-FFF2-40B4-BE49-F238E27FC236}">
                      <a16:creationId xmlns:a16="http://schemas.microsoft.com/office/drawing/2014/main" id="{DF409A35-90E7-4FB2-8F1B-8C34A8718164}"/>
                    </a:ext>
                  </a:extLst>
                </p:cNvPr>
                <p:cNvSpPr>
                  <a:spLocks/>
                </p:cNvSpPr>
                <p:nvPr/>
              </p:nvSpPr>
              <p:spPr bwMode="auto">
                <a:xfrm>
                  <a:off x="966788" y="869950"/>
                  <a:ext cx="1588" cy="3175"/>
                </a:xfrm>
                <a:custGeom>
                  <a:avLst/>
                  <a:gdLst>
                    <a:gd name="T0" fmla="*/ 0 w 1588"/>
                    <a:gd name="T1" fmla="*/ 2147483646 h 2"/>
                    <a:gd name="T2" fmla="*/ 0 w 1588"/>
                    <a:gd name="T3" fmla="*/ 2147483646 h 2"/>
                    <a:gd name="T4" fmla="*/ 0 w 1588"/>
                    <a:gd name="T5" fmla="*/ 0 h 2"/>
                    <a:gd name="T6" fmla="*/ 0 w 1588"/>
                    <a:gd name="T7" fmla="*/ 0 h 2"/>
                    <a:gd name="T8" fmla="*/ 0 w 1588"/>
                    <a:gd name="T9" fmla="*/ 2147483646 h 2"/>
                    <a:gd name="T10" fmla="*/ 0 w 1588"/>
                    <a:gd name="T11" fmla="*/ 2147483646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2"/>
                      </a:moveTo>
                      <a:lnTo>
                        <a:pt x="0" y="2"/>
                      </a:lnTo>
                      <a:lnTo>
                        <a:pt x="0" y="0"/>
                      </a:lnTo>
                      <a:lnTo>
                        <a:pt x="0" y="2"/>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135">
                  <a:extLst>
                    <a:ext uri="{FF2B5EF4-FFF2-40B4-BE49-F238E27FC236}">
                      <a16:creationId xmlns:a16="http://schemas.microsoft.com/office/drawing/2014/main" id="{7E28450B-DCFB-42CD-A247-4F671F756363}"/>
                    </a:ext>
                  </a:extLst>
                </p:cNvPr>
                <p:cNvSpPr>
                  <a:spLocks/>
                </p:cNvSpPr>
                <p:nvPr/>
              </p:nvSpPr>
              <p:spPr bwMode="auto">
                <a:xfrm>
                  <a:off x="960438" y="874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136">
                  <a:extLst>
                    <a:ext uri="{FF2B5EF4-FFF2-40B4-BE49-F238E27FC236}">
                      <a16:creationId xmlns:a16="http://schemas.microsoft.com/office/drawing/2014/main" id="{A5E7CD51-9B78-452F-92F8-E5FFDD565B11}"/>
                    </a:ext>
                  </a:extLst>
                </p:cNvPr>
                <p:cNvSpPr>
                  <a:spLocks/>
                </p:cNvSpPr>
                <p:nvPr/>
              </p:nvSpPr>
              <p:spPr bwMode="auto">
                <a:xfrm>
                  <a:off x="973138" y="8683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1" name="Freeform 137">
                  <a:extLst>
                    <a:ext uri="{FF2B5EF4-FFF2-40B4-BE49-F238E27FC236}">
                      <a16:creationId xmlns:a16="http://schemas.microsoft.com/office/drawing/2014/main" id="{3041BDD2-FE17-4813-8F2C-144DB49C8289}"/>
                    </a:ext>
                  </a:extLst>
                </p:cNvPr>
                <p:cNvSpPr>
                  <a:spLocks/>
                </p:cNvSpPr>
                <p:nvPr/>
              </p:nvSpPr>
              <p:spPr bwMode="auto">
                <a:xfrm>
                  <a:off x="968375" y="8699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138">
                  <a:extLst>
                    <a:ext uri="{FF2B5EF4-FFF2-40B4-BE49-F238E27FC236}">
                      <a16:creationId xmlns:a16="http://schemas.microsoft.com/office/drawing/2014/main" id="{5688DC2F-B43A-40EE-AEC4-6444B51B9F8F}"/>
                    </a:ext>
                  </a:extLst>
                </p:cNvPr>
                <p:cNvSpPr>
                  <a:spLocks/>
                </p:cNvSpPr>
                <p:nvPr/>
              </p:nvSpPr>
              <p:spPr bwMode="auto">
                <a:xfrm>
                  <a:off x="911225" y="596900"/>
                  <a:ext cx="176213" cy="300038"/>
                </a:xfrm>
                <a:custGeom>
                  <a:avLst/>
                  <a:gdLst>
                    <a:gd name="T0" fmla="*/ 2147483646 w 111"/>
                    <a:gd name="T1" fmla="*/ 2147483646 h 189"/>
                    <a:gd name="T2" fmla="*/ 2147483646 w 111"/>
                    <a:gd name="T3" fmla="*/ 2147483646 h 189"/>
                    <a:gd name="T4" fmla="*/ 2147483646 w 111"/>
                    <a:gd name="T5" fmla="*/ 2147483646 h 189"/>
                    <a:gd name="T6" fmla="*/ 2147483646 w 111"/>
                    <a:gd name="T7" fmla="*/ 2147483646 h 189"/>
                    <a:gd name="T8" fmla="*/ 2147483646 w 111"/>
                    <a:gd name="T9" fmla="*/ 2147483646 h 189"/>
                    <a:gd name="T10" fmla="*/ 2147483646 w 111"/>
                    <a:gd name="T11" fmla="*/ 2147483646 h 189"/>
                    <a:gd name="T12" fmla="*/ 2147483646 w 111"/>
                    <a:gd name="T13" fmla="*/ 2147483646 h 189"/>
                    <a:gd name="T14" fmla="*/ 2147483646 w 111"/>
                    <a:gd name="T15" fmla="*/ 2147483646 h 189"/>
                    <a:gd name="T16" fmla="*/ 2147483646 w 111"/>
                    <a:gd name="T17" fmla="*/ 2147483646 h 189"/>
                    <a:gd name="T18" fmla="*/ 2147483646 w 111"/>
                    <a:gd name="T19" fmla="*/ 2147483646 h 189"/>
                    <a:gd name="T20" fmla="*/ 2147483646 w 111"/>
                    <a:gd name="T21" fmla="*/ 2147483646 h 189"/>
                    <a:gd name="T22" fmla="*/ 2147483646 w 111"/>
                    <a:gd name="T23" fmla="*/ 2147483646 h 189"/>
                    <a:gd name="T24" fmla="*/ 2147483646 w 111"/>
                    <a:gd name="T25" fmla="*/ 2147483646 h 189"/>
                    <a:gd name="T26" fmla="*/ 2147483646 w 111"/>
                    <a:gd name="T27" fmla="*/ 2147483646 h 189"/>
                    <a:gd name="T28" fmla="*/ 2147483646 w 111"/>
                    <a:gd name="T29" fmla="*/ 2147483646 h 189"/>
                    <a:gd name="T30" fmla="*/ 2147483646 w 111"/>
                    <a:gd name="T31" fmla="*/ 2147483646 h 189"/>
                    <a:gd name="T32" fmla="*/ 2147483646 w 111"/>
                    <a:gd name="T33" fmla="*/ 2147483646 h 189"/>
                    <a:gd name="T34" fmla="*/ 2147483646 w 111"/>
                    <a:gd name="T35" fmla="*/ 2147483646 h 189"/>
                    <a:gd name="T36" fmla="*/ 2147483646 w 111"/>
                    <a:gd name="T37" fmla="*/ 2147483646 h 189"/>
                    <a:gd name="T38" fmla="*/ 2147483646 w 111"/>
                    <a:gd name="T39" fmla="*/ 2147483646 h 189"/>
                    <a:gd name="T40" fmla="*/ 2147483646 w 111"/>
                    <a:gd name="T41" fmla="*/ 2147483646 h 189"/>
                    <a:gd name="T42" fmla="*/ 2147483646 w 111"/>
                    <a:gd name="T43" fmla="*/ 2147483646 h 189"/>
                    <a:gd name="T44" fmla="*/ 2147483646 w 111"/>
                    <a:gd name="T45" fmla="*/ 2147483646 h 189"/>
                    <a:gd name="T46" fmla="*/ 2147483646 w 111"/>
                    <a:gd name="T47" fmla="*/ 2147483646 h 189"/>
                    <a:gd name="T48" fmla="*/ 2147483646 w 111"/>
                    <a:gd name="T49" fmla="*/ 2147483646 h 189"/>
                    <a:gd name="T50" fmla="*/ 2147483646 w 111"/>
                    <a:gd name="T51" fmla="*/ 2147483646 h 189"/>
                    <a:gd name="T52" fmla="*/ 2147483646 w 111"/>
                    <a:gd name="T53" fmla="*/ 2147483646 h 189"/>
                    <a:gd name="T54" fmla="*/ 2147483646 w 111"/>
                    <a:gd name="T55" fmla="*/ 2147483646 h 189"/>
                    <a:gd name="T56" fmla="*/ 2147483646 w 111"/>
                    <a:gd name="T57" fmla="*/ 0 h 189"/>
                    <a:gd name="T58" fmla="*/ 2147483646 w 111"/>
                    <a:gd name="T59" fmla="*/ 0 h 189"/>
                    <a:gd name="T60" fmla="*/ 2147483646 w 111"/>
                    <a:gd name="T61" fmla="*/ 2147483646 h 189"/>
                    <a:gd name="T62" fmla="*/ 2147483646 w 111"/>
                    <a:gd name="T63" fmla="*/ 2147483646 h 189"/>
                    <a:gd name="T64" fmla="*/ 2147483646 w 111"/>
                    <a:gd name="T65" fmla="*/ 2147483646 h 189"/>
                    <a:gd name="T66" fmla="*/ 2147483646 w 111"/>
                    <a:gd name="T67" fmla="*/ 2147483646 h 189"/>
                    <a:gd name="T68" fmla="*/ 2147483646 w 111"/>
                    <a:gd name="T69" fmla="*/ 2147483646 h 189"/>
                    <a:gd name="T70" fmla="*/ 2147483646 w 111"/>
                    <a:gd name="T71" fmla="*/ 2147483646 h 189"/>
                    <a:gd name="T72" fmla="*/ 2147483646 w 111"/>
                    <a:gd name="T73" fmla="*/ 2147483646 h 189"/>
                    <a:gd name="T74" fmla="*/ 2147483646 w 111"/>
                    <a:gd name="T75" fmla="*/ 2147483646 h 189"/>
                    <a:gd name="T76" fmla="*/ 2147483646 w 111"/>
                    <a:gd name="T77" fmla="*/ 2147483646 h 189"/>
                    <a:gd name="T78" fmla="*/ 0 w 111"/>
                    <a:gd name="T79" fmla="*/ 2147483646 h 189"/>
                    <a:gd name="T80" fmla="*/ 2147483646 w 111"/>
                    <a:gd name="T81" fmla="*/ 2147483646 h 189"/>
                    <a:gd name="T82" fmla="*/ 2147483646 w 111"/>
                    <a:gd name="T83" fmla="*/ 2147483646 h 189"/>
                    <a:gd name="T84" fmla="*/ 2147483646 w 111"/>
                    <a:gd name="T85" fmla="*/ 2147483646 h 189"/>
                    <a:gd name="T86" fmla="*/ 2147483646 w 111"/>
                    <a:gd name="T87" fmla="*/ 2147483646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1" h="189">
                      <a:moveTo>
                        <a:pt x="10" y="157"/>
                      </a:moveTo>
                      <a:lnTo>
                        <a:pt x="10" y="157"/>
                      </a:lnTo>
                      <a:lnTo>
                        <a:pt x="17" y="171"/>
                      </a:lnTo>
                      <a:lnTo>
                        <a:pt x="27" y="179"/>
                      </a:lnTo>
                      <a:lnTo>
                        <a:pt x="31" y="183"/>
                      </a:lnTo>
                      <a:lnTo>
                        <a:pt x="35" y="186"/>
                      </a:lnTo>
                      <a:lnTo>
                        <a:pt x="40" y="187"/>
                      </a:lnTo>
                      <a:lnTo>
                        <a:pt x="46" y="189"/>
                      </a:lnTo>
                      <a:lnTo>
                        <a:pt x="50" y="189"/>
                      </a:lnTo>
                      <a:lnTo>
                        <a:pt x="56" y="189"/>
                      </a:lnTo>
                      <a:lnTo>
                        <a:pt x="67" y="185"/>
                      </a:lnTo>
                      <a:lnTo>
                        <a:pt x="78" y="176"/>
                      </a:lnTo>
                      <a:lnTo>
                        <a:pt x="88" y="165"/>
                      </a:lnTo>
                      <a:lnTo>
                        <a:pt x="96" y="151"/>
                      </a:lnTo>
                      <a:lnTo>
                        <a:pt x="103" y="136"/>
                      </a:lnTo>
                      <a:lnTo>
                        <a:pt x="107" y="118"/>
                      </a:lnTo>
                      <a:lnTo>
                        <a:pt x="111" y="100"/>
                      </a:lnTo>
                      <a:lnTo>
                        <a:pt x="111" y="82"/>
                      </a:lnTo>
                      <a:lnTo>
                        <a:pt x="111" y="64"/>
                      </a:lnTo>
                      <a:lnTo>
                        <a:pt x="107" y="47"/>
                      </a:lnTo>
                      <a:lnTo>
                        <a:pt x="103" y="32"/>
                      </a:lnTo>
                      <a:lnTo>
                        <a:pt x="95" y="20"/>
                      </a:lnTo>
                      <a:lnTo>
                        <a:pt x="86" y="10"/>
                      </a:lnTo>
                      <a:lnTo>
                        <a:pt x="82" y="6"/>
                      </a:lnTo>
                      <a:lnTo>
                        <a:pt x="76" y="3"/>
                      </a:lnTo>
                      <a:lnTo>
                        <a:pt x="72" y="1"/>
                      </a:lnTo>
                      <a:lnTo>
                        <a:pt x="67" y="0"/>
                      </a:lnTo>
                      <a:lnTo>
                        <a:pt x="61" y="0"/>
                      </a:lnTo>
                      <a:lnTo>
                        <a:pt x="56" y="1"/>
                      </a:lnTo>
                      <a:lnTo>
                        <a:pt x="46" y="6"/>
                      </a:lnTo>
                      <a:lnTo>
                        <a:pt x="35" y="13"/>
                      </a:lnTo>
                      <a:lnTo>
                        <a:pt x="25" y="24"/>
                      </a:lnTo>
                      <a:lnTo>
                        <a:pt x="17" y="38"/>
                      </a:lnTo>
                      <a:lnTo>
                        <a:pt x="10" y="54"/>
                      </a:lnTo>
                      <a:lnTo>
                        <a:pt x="4" y="71"/>
                      </a:lnTo>
                      <a:lnTo>
                        <a:pt x="2" y="89"/>
                      </a:lnTo>
                      <a:lnTo>
                        <a:pt x="0" y="107"/>
                      </a:lnTo>
                      <a:lnTo>
                        <a:pt x="2" y="125"/>
                      </a:lnTo>
                      <a:lnTo>
                        <a:pt x="4" y="142"/>
                      </a:lnTo>
                      <a:lnTo>
                        <a:pt x="10" y="157"/>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139">
                  <a:extLst>
                    <a:ext uri="{FF2B5EF4-FFF2-40B4-BE49-F238E27FC236}">
                      <a16:creationId xmlns:a16="http://schemas.microsoft.com/office/drawing/2014/main" id="{F3744F28-1F51-4DAA-8A2B-334D622EB48D}"/>
                    </a:ext>
                  </a:extLst>
                </p:cNvPr>
                <p:cNvSpPr>
                  <a:spLocks/>
                </p:cNvSpPr>
                <p:nvPr/>
              </p:nvSpPr>
              <p:spPr bwMode="auto">
                <a:xfrm>
                  <a:off x="820738" y="630238"/>
                  <a:ext cx="88900" cy="188913"/>
                </a:xfrm>
                <a:custGeom>
                  <a:avLst/>
                  <a:gdLst>
                    <a:gd name="T0" fmla="*/ 2147483646 w 56"/>
                    <a:gd name="T1" fmla="*/ 2147483646 h 119"/>
                    <a:gd name="T2" fmla="*/ 2147483646 w 56"/>
                    <a:gd name="T3" fmla="*/ 2147483646 h 119"/>
                    <a:gd name="T4" fmla="*/ 2147483646 w 56"/>
                    <a:gd name="T5" fmla="*/ 2147483646 h 119"/>
                    <a:gd name="T6" fmla="*/ 2147483646 w 56"/>
                    <a:gd name="T7" fmla="*/ 2147483646 h 119"/>
                    <a:gd name="T8" fmla="*/ 2147483646 w 56"/>
                    <a:gd name="T9" fmla="*/ 0 h 119"/>
                    <a:gd name="T10" fmla="*/ 2147483646 w 56"/>
                    <a:gd name="T11" fmla="*/ 0 h 119"/>
                    <a:gd name="T12" fmla="*/ 2147483646 w 56"/>
                    <a:gd name="T13" fmla="*/ 0 h 119"/>
                    <a:gd name="T14" fmla="*/ 2147483646 w 56"/>
                    <a:gd name="T15" fmla="*/ 0 h 119"/>
                    <a:gd name="T16" fmla="*/ 2147483646 w 56"/>
                    <a:gd name="T17" fmla="*/ 2147483646 h 119"/>
                    <a:gd name="T18" fmla="*/ 2147483646 w 56"/>
                    <a:gd name="T19" fmla="*/ 2147483646 h 119"/>
                    <a:gd name="T20" fmla="*/ 2147483646 w 56"/>
                    <a:gd name="T21" fmla="*/ 2147483646 h 119"/>
                    <a:gd name="T22" fmla="*/ 2147483646 w 56"/>
                    <a:gd name="T23" fmla="*/ 2147483646 h 119"/>
                    <a:gd name="T24" fmla="*/ 2147483646 w 56"/>
                    <a:gd name="T25" fmla="*/ 2147483646 h 119"/>
                    <a:gd name="T26" fmla="*/ 2147483646 w 56"/>
                    <a:gd name="T27" fmla="*/ 2147483646 h 119"/>
                    <a:gd name="T28" fmla="*/ 2147483646 w 56"/>
                    <a:gd name="T29" fmla="*/ 2147483646 h 119"/>
                    <a:gd name="T30" fmla="*/ 2147483646 w 56"/>
                    <a:gd name="T31" fmla="*/ 2147483646 h 119"/>
                    <a:gd name="T32" fmla="*/ 0 w 56"/>
                    <a:gd name="T33" fmla="*/ 2147483646 h 119"/>
                    <a:gd name="T34" fmla="*/ 2147483646 w 56"/>
                    <a:gd name="T35" fmla="*/ 2147483646 h 119"/>
                    <a:gd name="T36" fmla="*/ 2147483646 w 56"/>
                    <a:gd name="T37" fmla="*/ 2147483646 h 119"/>
                    <a:gd name="T38" fmla="*/ 2147483646 w 56"/>
                    <a:gd name="T39" fmla="*/ 2147483646 h 119"/>
                    <a:gd name="T40" fmla="*/ 2147483646 w 56"/>
                    <a:gd name="T41" fmla="*/ 2147483646 h 119"/>
                    <a:gd name="T42" fmla="*/ 2147483646 w 56"/>
                    <a:gd name="T43" fmla="*/ 2147483646 h 119"/>
                    <a:gd name="T44" fmla="*/ 2147483646 w 56"/>
                    <a:gd name="T45" fmla="*/ 2147483646 h 119"/>
                    <a:gd name="T46" fmla="*/ 2147483646 w 56"/>
                    <a:gd name="T47" fmla="*/ 2147483646 h 119"/>
                    <a:gd name="T48" fmla="*/ 2147483646 w 56"/>
                    <a:gd name="T49" fmla="*/ 2147483646 h 119"/>
                    <a:gd name="T50" fmla="*/ 2147483646 w 56"/>
                    <a:gd name="T51" fmla="*/ 2147483646 h 119"/>
                    <a:gd name="T52" fmla="*/ 2147483646 w 56"/>
                    <a:gd name="T53" fmla="*/ 2147483646 h 119"/>
                    <a:gd name="T54" fmla="*/ 2147483646 w 56"/>
                    <a:gd name="T55" fmla="*/ 2147483646 h 119"/>
                    <a:gd name="T56" fmla="*/ 2147483646 w 56"/>
                    <a:gd name="T57" fmla="*/ 2147483646 h 119"/>
                    <a:gd name="T58" fmla="*/ 2147483646 w 56"/>
                    <a:gd name="T59" fmla="*/ 2147483646 h 119"/>
                    <a:gd name="T60" fmla="*/ 2147483646 w 56"/>
                    <a:gd name="T61" fmla="*/ 2147483646 h 119"/>
                    <a:gd name="T62" fmla="*/ 2147483646 w 56"/>
                    <a:gd name="T63" fmla="*/ 2147483646 h 119"/>
                    <a:gd name="T64" fmla="*/ 2147483646 w 56"/>
                    <a:gd name="T65" fmla="*/ 2147483646 h 119"/>
                    <a:gd name="T66" fmla="*/ 2147483646 w 56"/>
                    <a:gd name="T67" fmla="*/ 2147483646 h 119"/>
                    <a:gd name="T68" fmla="*/ 2147483646 w 56"/>
                    <a:gd name="T69" fmla="*/ 2147483646 h 119"/>
                    <a:gd name="T70" fmla="*/ 2147483646 w 56"/>
                    <a:gd name="T71" fmla="*/ 2147483646 h 119"/>
                    <a:gd name="T72" fmla="*/ 2147483646 w 56"/>
                    <a:gd name="T73" fmla="*/ 2147483646 h 119"/>
                    <a:gd name="T74" fmla="*/ 2147483646 w 56"/>
                    <a:gd name="T75" fmla="*/ 2147483646 h 1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6" h="119">
                      <a:moveTo>
                        <a:pt x="47" y="11"/>
                      </a:moveTo>
                      <a:lnTo>
                        <a:pt x="47" y="11"/>
                      </a:lnTo>
                      <a:lnTo>
                        <a:pt x="56" y="1"/>
                      </a:lnTo>
                      <a:lnTo>
                        <a:pt x="42" y="0"/>
                      </a:lnTo>
                      <a:lnTo>
                        <a:pt x="35" y="0"/>
                      </a:lnTo>
                      <a:lnTo>
                        <a:pt x="28" y="3"/>
                      </a:lnTo>
                      <a:lnTo>
                        <a:pt x="22" y="8"/>
                      </a:lnTo>
                      <a:lnTo>
                        <a:pt x="16" y="15"/>
                      </a:lnTo>
                      <a:lnTo>
                        <a:pt x="10" y="23"/>
                      </a:lnTo>
                      <a:lnTo>
                        <a:pt x="6" y="33"/>
                      </a:lnTo>
                      <a:lnTo>
                        <a:pt x="3" y="44"/>
                      </a:lnTo>
                      <a:lnTo>
                        <a:pt x="2" y="55"/>
                      </a:lnTo>
                      <a:lnTo>
                        <a:pt x="0" y="67"/>
                      </a:lnTo>
                      <a:lnTo>
                        <a:pt x="2" y="78"/>
                      </a:lnTo>
                      <a:lnTo>
                        <a:pt x="3" y="87"/>
                      </a:lnTo>
                      <a:lnTo>
                        <a:pt x="7" y="97"/>
                      </a:lnTo>
                      <a:lnTo>
                        <a:pt x="10" y="105"/>
                      </a:lnTo>
                      <a:lnTo>
                        <a:pt x="16" y="111"/>
                      </a:lnTo>
                      <a:lnTo>
                        <a:pt x="21" y="114"/>
                      </a:lnTo>
                      <a:lnTo>
                        <a:pt x="27" y="116"/>
                      </a:lnTo>
                      <a:lnTo>
                        <a:pt x="34" y="119"/>
                      </a:lnTo>
                      <a:lnTo>
                        <a:pt x="35" y="119"/>
                      </a:lnTo>
                      <a:lnTo>
                        <a:pt x="31" y="107"/>
                      </a:lnTo>
                      <a:lnTo>
                        <a:pt x="28" y="93"/>
                      </a:lnTo>
                      <a:lnTo>
                        <a:pt x="27" y="79"/>
                      </a:lnTo>
                      <a:lnTo>
                        <a:pt x="28" y="64"/>
                      </a:lnTo>
                      <a:lnTo>
                        <a:pt x="31" y="50"/>
                      </a:lnTo>
                      <a:lnTo>
                        <a:pt x="35" y="36"/>
                      </a:lnTo>
                      <a:lnTo>
                        <a:pt x="40" y="23"/>
                      </a:lnTo>
                      <a:lnTo>
                        <a:pt x="47" y="11"/>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4" name="Freeform 140">
                  <a:extLst>
                    <a:ext uri="{FF2B5EF4-FFF2-40B4-BE49-F238E27FC236}">
                      <a16:creationId xmlns:a16="http://schemas.microsoft.com/office/drawing/2014/main" id="{944B180C-7000-43E1-819C-9DD0AFFB4139}"/>
                    </a:ext>
                  </a:extLst>
                </p:cNvPr>
                <p:cNvSpPr>
                  <a:spLocks/>
                </p:cNvSpPr>
                <p:nvPr/>
              </p:nvSpPr>
              <p:spPr bwMode="auto">
                <a:xfrm>
                  <a:off x="922338" y="6238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75" name="Freeform 141">
                  <a:extLst>
                    <a:ext uri="{FF2B5EF4-FFF2-40B4-BE49-F238E27FC236}">
                      <a16:creationId xmlns:a16="http://schemas.microsoft.com/office/drawing/2014/main" id="{22C72C26-5461-4893-BAD8-C45BFB9C8081}"/>
                    </a:ext>
                  </a:extLst>
                </p:cNvPr>
                <p:cNvSpPr>
                  <a:spLocks/>
                </p:cNvSpPr>
                <p:nvPr/>
              </p:nvSpPr>
              <p:spPr bwMode="auto">
                <a:xfrm>
                  <a:off x="920750" y="6238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76" name="Freeform 142">
                  <a:extLst>
                    <a:ext uri="{FF2B5EF4-FFF2-40B4-BE49-F238E27FC236}">
                      <a16:creationId xmlns:a16="http://schemas.microsoft.com/office/drawing/2014/main" id="{01E1D55E-3B41-4376-BA9F-A40E680E9B1F}"/>
                    </a:ext>
                  </a:extLst>
                </p:cNvPr>
                <p:cNvSpPr>
                  <a:spLocks/>
                </p:cNvSpPr>
                <p:nvPr/>
              </p:nvSpPr>
              <p:spPr bwMode="auto">
                <a:xfrm>
                  <a:off x="920750" y="6254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77" name="Freeform 143">
                  <a:extLst>
                    <a:ext uri="{FF2B5EF4-FFF2-40B4-BE49-F238E27FC236}">
                      <a16:creationId xmlns:a16="http://schemas.microsoft.com/office/drawing/2014/main" id="{A2CF817C-92B7-4B22-89D6-A84DCD2AC383}"/>
                    </a:ext>
                  </a:extLst>
                </p:cNvPr>
                <p:cNvSpPr>
                  <a:spLocks/>
                </p:cNvSpPr>
                <p:nvPr/>
              </p:nvSpPr>
              <p:spPr bwMode="auto">
                <a:xfrm>
                  <a:off x="1041400" y="6064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78" name="Freeform 144">
                  <a:extLst>
                    <a:ext uri="{FF2B5EF4-FFF2-40B4-BE49-F238E27FC236}">
                      <a16:creationId xmlns:a16="http://schemas.microsoft.com/office/drawing/2014/main" id="{1749B316-B0E2-4157-B625-88F13F77BE11}"/>
                    </a:ext>
                  </a:extLst>
                </p:cNvPr>
                <p:cNvSpPr>
                  <a:spLocks/>
                </p:cNvSpPr>
                <p:nvPr/>
              </p:nvSpPr>
              <p:spPr bwMode="auto">
                <a:xfrm>
                  <a:off x="1042988" y="6080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79" name="Freeform 145">
                  <a:extLst>
                    <a:ext uri="{FF2B5EF4-FFF2-40B4-BE49-F238E27FC236}">
                      <a16:creationId xmlns:a16="http://schemas.microsoft.com/office/drawing/2014/main" id="{30850233-1386-4353-B4B9-700CC6160990}"/>
                    </a:ext>
                  </a:extLst>
                </p:cNvPr>
                <p:cNvSpPr>
                  <a:spLocks/>
                </p:cNvSpPr>
                <p:nvPr/>
              </p:nvSpPr>
              <p:spPr bwMode="auto">
                <a:xfrm>
                  <a:off x="1046163" y="6096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80" name="Freeform 146">
                  <a:extLst>
                    <a:ext uri="{FF2B5EF4-FFF2-40B4-BE49-F238E27FC236}">
                      <a16:creationId xmlns:a16="http://schemas.microsoft.com/office/drawing/2014/main" id="{F0B3B011-C127-40DF-9805-9EA995483533}"/>
                    </a:ext>
                  </a:extLst>
                </p:cNvPr>
                <p:cNvSpPr>
                  <a:spLocks/>
                </p:cNvSpPr>
                <p:nvPr/>
              </p:nvSpPr>
              <p:spPr bwMode="auto">
                <a:xfrm>
                  <a:off x="1047750" y="60960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81" name="Freeform 147">
                  <a:extLst>
                    <a:ext uri="{FF2B5EF4-FFF2-40B4-BE49-F238E27FC236}">
                      <a16:creationId xmlns:a16="http://schemas.microsoft.com/office/drawing/2014/main" id="{DB226EE2-4015-4E77-A1E5-AE4D6844F96B}"/>
                    </a:ext>
                  </a:extLst>
                </p:cNvPr>
                <p:cNvSpPr>
                  <a:spLocks/>
                </p:cNvSpPr>
                <p:nvPr/>
              </p:nvSpPr>
              <p:spPr bwMode="auto">
                <a:xfrm>
                  <a:off x="1019175"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82" name="Freeform 148">
                  <a:extLst>
                    <a:ext uri="{FF2B5EF4-FFF2-40B4-BE49-F238E27FC236}">
                      <a16:creationId xmlns:a16="http://schemas.microsoft.com/office/drawing/2014/main" id="{78A09948-F2C3-4269-9D71-246F31C1C342}"/>
                    </a:ext>
                  </a:extLst>
                </p:cNvPr>
                <p:cNvSpPr>
                  <a:spLocks/>
                </p:cNvSpPr>
                <p:nvPr/>
              </p:nvSpPr>
              <p:spPr bwMode="auto">
                <a:xfrm>
                  <a:off x="1035050" y="6032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83" name="Freeform 149">
                  <a:extLst>
                    <a:ext uri="{FF2B5EF4-FFF2-40B4-BE49-F238E27FC236}">
                      <a16:creationId xmlns:a16="http://schemas.microsoft.com/office/drawing/2014/main" id="{F24638CA-CC8B-46AF-8583-5CB5DF2FE7AB}"/>
                    </a:ext>
                  </a:extLst>
                </p:cNvPr>
                <p:cNvSpPr>
                  <a:spLocks/>
                </p:cNvSpPr>
                <p:nvPr/>
              </p:nvSpPr>
              <p:spPr bwMode="auto">
                <a:xfrm>
                  <a:off x="1031875" y="6016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84" name="Freeform 150">
                  <a:extLst>
                    <a:ext uri="{FF2B5EF4-FFF2-40B4-BE49-F238E27FC236}">
                      <a16:creationId xmlns:a16="http://schemas.microsoft.com/office/drawing/2014/main" id="{CC8BD235-FEDC-404C-B738-CC660C720136}"/>
                    </a:ext>
                  </a:extLst>
                </p:cNvPr>
                <p:cNvSpPr>
                  <a:spLocks/>
                </p:cNvSpPr>
                <p:nvPr/>
              </p:nvSpPr>
              <p:spPr bwMode="auto">
                <a:xfrm>
                  <a:off x="863600" y="596900"/>
                  <a:ext cx="142875" cy="295275"/>
                </a:xfrm>
                <a:custGeom>
                  <a:avLst/>
                  <a:gdLst>
                    <a:gd name="T0" fmla="*/ 2147483646 w 90"/>
                    <a:gd name="T1" fmla="*/ 2147483646 h 186"/>
                    <a:gd name="T2" fmla="*/ 2147483646 w 90"/>
                    <a:gd name="T3" fmla="*/ 2147483646 h 186"/>
                    <a:gd name="T4" fmla="*/ 2147483646 w 90"/>
                    <a:gd name="T5" fmla="*/ 2147483646 h 186"/>
                    <a:gd name="T6" fmla="*/ 2147483646 w 90"/>
                    <a:gd name="T7" fmla="*/ 2147483646 h 186"/>
                    <a:gd name="T8" fmla="*/ 2147483646 w 90"/>
                    <a:gd name="T9" fmla="*/ 2147483646 h 186"/>
                    <a:gd name="T10" fmla="*/ 2147483646 w 90"/>
                    <a:gd name="T11" fmla="*/ 2147483646 h 186"/>
                    <a:gd name="T12" fmla="*/ 2147483646 w 90"/>
                    <a:gd name="T13" fmla="*/ 2147483646 h 186"/>
                    <a:gd name="T14" fmla="*/ 2147483646 w 90"/>
                    <a:gd name="T15" fmla="*/ 2147483646 h 186"/>
                    <a:gd name="T16" fmla="*/ 2147483646 w 90"/>
                    <a:gd name="T17" fmla="*/ 2147483646 h 186"/>
                    <a:gd name="T18" fmla="*/ 2147483646 w 90"/>
                    <a:gd name="T19" fmla="*/ 2147483646 h 186"/>
                    <a:gd name="T20" fmla="*/ 2147483646 w 90"/>
                    <a:gd name="T21" fmla="*/ 2147483646 h 186"/>
                    <a:gd name="T22" fmla="*/ 2147483646 w 90"/>
                    <a:gd name="T23" fmla="*/ 2147483646 h 186"/>
                    <a:gd name="T24" fmla="*/ 2147483646 w 90"/>
                    <a:gd name="T25" fmla="*/ 2147483646 h 186"/>
                    <a:gd name="T26" fmla="*/ 2147483646 w 90"/>
                    <a:gd name="T27" fmla="*/ 2147483646 h 186"/>
                    <a:gd name="T28" fmla="*/ 2147483646 w 90"/>
                    <a:gd name="T29" fmla="*/ 0 h 186"/>
                    <a:gd name="T30" fmla="*/ 2147483646 w 90"/>
                    <a:gd name="T31" fmla="*/ 0 h 186"/>
                    <a:gd name="T32" fmla="*/ 2147483646 w 90"/>
                    <a:gd name="T33" fmla="*/ 0 h 186"/>
                    <a:gd name="T34" fmla="*/ 2147483646 w 90"/>
                    <a:gd name="T35" fmla="*/ 0 h 186"/>
                    <a:gd name="T36" fmla="*/ 2147483646 w 90"/>
                    <a:gd name="T37" fmla="*/ 2147483646 h 186"/>
                    <a:gd name="T38" fmla="*/ 2147483646 w 90"/>
                    <a:gd name="T39" fmla="*/ 2147483646 h 186"/>
                    <a:gd name="T40" fmla="*/ 2147483646 w 90"/>
                    <a:gd name="T41" fmla="*/ 2147483646 h 186"/>
                    <a:gd name="T42" fmla="*/ 2147483646 w 90"/>
                    <a:gd name="T43" fmla="*/ 2147483646 h 186"/>
                    <a:gd name="T44" fmla="*/ 2147483646 w 90"/>
                    <a:gd name="T45" fmla="*/ 2147483646 h 186"/>
                    <a:gd name="T46" fmla="*/ 2147483646 w 90"/>
                    <a:gd name="T47" fmla="*/ 2147483646 h 186"/>
                    <a:gd name="T48" fmla="*/ 2147483646 w 90"/>
                    <a:gd name="T49" fmla="*/ 2147483646 h 186"/>
                    <a:gd name="T50" fmla="*/ 2147483646 w 90"/>
                    <a:gd name="T51" fmla="*/ 2147483646 h 186"/>
                    <a:gd name="T52" fmla="*/ 2147483646 w 90"/>
                    <a:gd name="T53" fmla="*/ 2147483646 h 186"/>
                    <a:gd name="T54" fmla="*/ 2147483646 w 90"/>
                    <a:gd name="T55" fmla="*/ 2147483646 h 186"/>
                    <a:gd name="T56" fmla="*/ 2147483646 w 90"/>
                    <a:gd name="T57" fmla="*/ 2147483646 h 186"/>
                    <a:gd name="T58" fmla="*/ 2147483646 w 90"/>
                    <a:gd name="T59" fmla="*/ 2147483646 h 186"/>
                    <a:gd name="T60" fmla="*/ 2147483646 w 90"/>
                    <a:gd name="T61" fmla="*/ 2147483646 h 186"/>
                    <a:gd name="T62" fmla="*/ 2147483646 w 90"/>
                    <a:gd name="T63" fmla="*/ 2147483646 h 186"/>
                    <a:gd name="T64" fmla="*/ 0 w 90"/>
                    <a:gd name="T65" fmla="*/ 2147483646 h 186"/>
                    <a:gd name="T66" fmla="*/ 2147483646 w 90"/>
                    <a:gd name="T67" fmla="*/ 2147483646 h 186"/>
                    <a:gd name="T68" fmla="*/ 2147483646 w 90"/>
                    <a:gd name="T69" fmla="*/ 2147483646 h 186"/>
                    <a:gd name="T70" fmla="*/ 2147483646 w 90"/>
                    <a:gd name="T71" fmla="*/ 2147483646 h 186"/>
                    <a:gd name="T72" fmla="*/ 2147483646 w 90"/>
                    <a:gd name="T73" fmla="*/ 2147483646 h 186"/>
                    <a:gd name="T74" fmla="*/ 2147483646 w 90"/>
                    <a:gd name="T75" fmla="*/ 2147483646 h 186"/>
                    <a:gd name="T76" fmla="*/ 2147483646 w 90"/>
                    <a:gd name="T77" fmla="*/ 2147483646 h 186"/>
                    <a:gd name="T78" fmla="*/ 2147483646 w 90"/>
                    <a:gd name="T79" fmla="*/ 2147483646 h 186"/>
                    <a:gd name="T80" fmla="*/ 2147483646 w 90"/>
                    <a:gd name="T81" fmla="*/ 2147483646 h 186"/>
                    <a:gd name="T82" fmla="*/ 2147483646 w 90"/>
                    <a:gd name="T83" fmla="*/ 2147483646 h 186"/>
                    <a:gd name="T84" fmla="*/ 2147483646 w 90"/>
                    <a:gd name="T85" fmla="*/ 2147483646 h 186"/>
                    <a:gd name="T86" fmla="*/ 2147483646 w 90"/>
                    <a:gd name="T87" fmla="*/ 2147483646 h 186"/>
                    <a:gd name="T88" fmla="*/ 2147483646 w 90"/>
                    <a:gd name="T89" fmla="*/ 2147483646 h 186"/>
                    <a:gd name="T90" fmla="*/ 2147483646 w 90"/>
                    <a:gd name="T91" fmla="*/ 2147483646 h 186"/>
                    <a:gd name="T92" fmla="*/ 2147483646 w 90"/>
                    <a:gd name="T93" fmla="*/ 2147483646 h 186"/>
                    <a:gd name="T94" fmla="*/ 2147483646 w 90"/>
                    <a:gd name="T95" fmla="*/ 2147483646 h 186"/>
                    <a:gd name="T96" fmla="*/ 2147483646 w 90"/>
                    <a:gd name="T97" fmla="*/ 2147483646 h 186"/>
                    <a:gd name="T98" fmla="*/ 2147483646 w 90"/>
                    <a:gd name="T99" fmla="*/ 2147483646 h 186"/>
                    <a:gd name="T100" fmla="*/ 2147483646 w 90"/>
                    <a:gd name="T101" fmla="*/ 2147483646 h 186"/>
                    <a:gd name="T102" fmla="*/ 2147483646 w 90"/>
                    <a:gd name="T103" fmla="*/ 2147483646 h 186"/>
                    <a:gd name="T104" fmla="*/ 2147483646 w 90"/>
                    <a:gd name="T105" fmla="*/ 2147483646 h 1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0" h="186">
                      <a:moveTo>
                        <a:pt x="40" y="157"/>
                      </a:moveTo>
                      <a:lnTo>
                        <a:pt x="40" y="157"/>
                      </a:lnTo>
                      <a:lnTo>
                        <a:pt x="34" y="142"/>
                      </a:lnTo>
                      <a:lnTo>
                        <a:pt x="32" y="125"/>
                      </a:lnTo>
                      <a:lnTo>
                        <a:pt x="30" y="107"/>
                      </a:lnTo>
                      <a:lnTo>
                        <a:pt x="32" y="89"/>
                      </a:lnTo>
                      <a:lnTo>
                        <a:pt x="34" y="71"/>
                      </a:lnTo>
                      <a:lnTo>
                        <a:pt x="40" y="54"/>
                      </a:lnTo>
                      <a:lnTo>
                        <a:pt x="47" y="38"/>
                      </a:lnTo>
                      <a:lnTo>
                        <a:pt x="55" y="24"/>
                      </a:lnTo>
                      <a:lnTo>
                        <a:pt x="63" y="14"/>
                      </a:lnTo>
                      <a:lnTo>
                        <a:pt x="72" y="7"/>
                      </a:lnTo>
                      <a:lnTo>
                        <a:pt x="81" y="3"/>
                      </a:lnTo>
                      <a:lnTo>
                        <a:pt x="90" y="0"/>
                      </a:lnTo>
                      <a:lnTo>
                        <a:pt x="80" y="1"/>
                      </a:lnTo>
                      <a:lnTo>
                        <a:pt x="69" y="4"/>
                      </a:lnTo>
                      <a:lnTo>
                        <a:pt x="59" y="7"/>
                      </a:lnTo>
                      <a:lnTo>
                        <a:pt x="48" y="11"/>
                      </a:lnTo>
                      <a:lnTo>
                        <a:pt x="38" y="17"/>
                      </a:lnTo>
                      <a:lnTo>
                        <a:pt x="29" y="22"/>
                      </a:lnTo>
                      <a:lnTo>
                        <a:pt x="20" y="32"/>
                      </a:lnTo>
                      <a:lnTo>
                        <a:pt x="13" y="44"/>
                      </a:lnTo>
                      <a:lnTo>
                        <a:pt x="8" y="57"/>
                      </a:lnTo>
                      <a:lnTo>
                        <a:pt x="4" y="71"/>
                      </a:lnTo>
                      <a:lnTo>
                        <a:pt x="1" y="85"/>
                      </a:lnTo>
                      <a:lnTo>
                        <a:pt x="0" y="100"/>
                      </a:lnTo>
                      <a:lnTo>
                        <a:pt x="1" y="114"/>
                      </a:lnTo>
                      <a:lnTo>
                        <a:pt x="4" y="128"/>
                      </a:lnTo>
                      <a:lnTo>
                        <a:pt x="8" y="140"/>
                      </a:lnTo>
                      <a:lnTo>
                        <a:pt x="11" y="147"/>
                      </a:lnTo>
                      <a:lnTo>
                        <a:pt x="15" y="153"/>
                      </a:lnTo>
                      <a:lnTo>
                        <a:pt x="19" y="158"/>
                      </a:lnTo>
                      <a:lnTo>
                        <a:pt x="23" y="161"/>
                      </a:lnTo>
                      <a:lnTo>
                        <a:pt x="33" y="168"/>
                      </a:lnTo>
                      <a:lnTo>
                        <a:pt x="43" y="175"/>
                      </a:lnTo>
                      <a:lnTo>
                        <a:pt x="55" y="182"/>
                      </a:lnTo>
                      <a:lnTo>
                        <a:pt x="66" y="186"/>
                      </a:lnTo>
                      <a:lnTo>
                        <a:pt x="59" y="182"/>
                      </a:lnTo>
                      <a:lnTo>
                        <a:pt x="52" y="176"/>
                      </a:lnTo>
                      <a:lnTo>
                        <a:pt x="45" y="168"/>
                      </a:lnTo>
                      <a:lnTo>
                        <a:pt x="40" y="157"/>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 name="Freeform 151">
                  <a:extLst>
                    <a:ext uri="{FF2B5EF4-FFF2-40B4-BE49-F238E27FC236}">
                      <a16:creationId xmlns:a16="http://schemas.microsoft.com/office/drawing/2014/main" id="{AE545192-9DBA-4DC5-A682-ED1C097640A2}"/>
                    </a:ext>
                  </a:extLst>
                </p:cNvPr>
                <p:cNvSpPr>
                  <a:spLocks/>
                </p:cNvSpPr>
                <p:nvPr/>
              </p:nvSpPr>
              <p:spPr bwMode="auto">
                <a:xfrm>
                  <a:off x="1022350" y="5984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86" name="Freeform 152">
                  <a:extLst>
                    <a:ext uri="{FF2B5EF4-FFF2-40B4-BE49-F238E27FC236}">
                      <a16:creationId xmlns:a16="http://schemas.microsoft.com/office/drawing/2014/main" id="{1AA31454-DD39-4BFA-B9C1-13ECBBEAC1EB}"/>
                    </a:ext>
                  </a:extLst>
                </p:cNvPr>
                <p:cNvSpPr>
                  <a:spLocks/>
                </p:cNvSpPr>
                <p:nvPr/>
              </p:nvSpPr>
              <p:spPr bwMode="auto">
                <a:xfrm>
                  <a:off x="1030288" y="6016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87" name="Freeform 153">
                  <a:extLst>
                    <a:ext uri="{FF2B5EF4-FFF2-40B4-BE49-F238E27FC236}">
                      <a16:creationId xmlns:a16="http://schemas.microsoft.com/office/drawing/2014/main" id="{C5D6EE90-AB89-4048-A0B7-303FEEF90891}"/>
                    </a:ext>
                  </a:extLst>
                </p:cNvPr>
                <p:cNvSpPr>
                  <a:spLocks/>
                </p:cNvSpPr>
                <p:nvPr/>
              </p:nvSpPr>
              <p:spPr bwMode="auto">
                <a:xfrm>
                  <a:off x="1036638" y="6032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88" name="Freeform 154">
                  <a:extLst>
                    <a:ext uri="{FF2B5EF4-FFF2-40B4-BE49-F238E27FC236}">
                      <a16:creationId xmlns:a16="http://schemas.microsoft.com/office/drawing/2014/main" id="{2F0A7CD3-4737-409A-AA3F-8F8503B2F720}"/>
                    </a:ext>
                  </a:extLst>
                </p:cNvPr>
                <p:cNvSpPr>
                  <a:spLocks/>
                </p:cNvSpPr>
                <p:nvPr/>
              </p:nvSpPr>
              <p:spPr bwMode="auto">
                <a:xfrm>
                  <a:off x="1068388" y="635000"/>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89" name="Freeform 155">
                  <a:extLst>
                    <a:ext uri="{FF2B5EF4-FFF2-40B4-BE49-F238E27FC236}">
                      <a16:creationId xmlns:a16="http://schemas.microsoft.com/office/drawing/2014/main" id="{AB2CF5D8-D1C0-4DA6-8820-2034199F2626}"/>
                    </a:ext>
                  </a:extLst>
                </p:cNvPr>
                <p:cNvSpPr>
                  <a:spLocks/>
                </p:cNvSpPr>
                <p:nvPr/>
              </p:nvSpPr>
              <p:spPr bwMode="auto">
                <a:xfrm>
                  <a:off x="1068388" y="636588"/>
                  <a:ext cx="1588" cy="1588"/>
                </a:xfrm>
                <a:custGeom>
                  <a:avLst/>
                  <a:gdLst>
                    <a:gd name="T0" fmla="*/ 0 w 1"/>
                    <a:gd name="T1" fmla="*/ 0 h 1"/>
                    <a:gd name="T2" fmla="*/ 0 w 1"/>
                    <a:gd name="T3" fmla="*/ 0 h 1"/>
                    <a:gd name="T4" fmla="*/ 2147483646 w 1"/>
                    <a:gd name="T5" fmla="*/ 2147483646 h 1"/>
                    <a:gd name="T6" fmla="*/ 2147483646 w 1"/>
                    <a:gd name="T7" fmla="*/ 2147483646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lnTo>
                        <a:pt x="1"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90" name="Freeform 156">
                  <a:extLst>
                    <a:ext uri="{FF2B5EF4-FFF2-40B4-BE49-F238E27FC236}">
                      <a16:creationId xmlns:a16="http://schemas.microsoft.com/office/drawing/2014/main" id="{A916EF9E-E60D-4A09-914D-447D25CD4B98}"/>
                    </a:ext>
                  </a:extLst>
                </p:cNvPr>
                <p:cNvSpPr>
                  <a:spLocks/>
                </p:cNvSpPr>
                <p:nvPr/>
              </p:nvSpPr>
              <p:spPr bwMode="auto">
                <a:xfrm>
                  <a:off x="1069975" y="6413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91" name="Freeform 157">
                  <a:extLst>
                    <a:ext uri="{FF2B5EF4-FFF2-40B4-BE49-F238E27FC236}">
                      <a16:creationId xmlns:a16="http://schemas.microsoft.com/office/drawing/2014/main" id="{7DCB8A35-2C2C-4687-B323-0513DA3B7D03}"/>
                    </a:ext>
                  </a:extLst>
                </p:cNvPr>
                <p:cNvSpPr>
                  <a:spLocks/>
                </p:cNvSpPr>
                <p:nvPr/>
              </p:nvSpPr>
              <p:spPr bwMode="auto">
                <a:xfrm>
                  <a:off x="1065213" y="6318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92" name="Freeform 158">
                  <a:extLst>
                    <a:ext uri="{FF2B5EF4-FFF2-40B4-BE49-F238E27FC236}">
                      <a16:creationId xmlns:a16="http://schemas.microsoft.com/office/drawing/2014/main" id="{B76B8B28-8691-464C-A44E-317AAB8DB50E}"/>
                    </a:ext>
                  </a:extLst>
                </p:cNvPr>
                <p:cNvSpPr>
                  <a:spLocks/>
                </p:cNvSpPr>
                <p:nvPr/>
              </p:nvSpPr>
              <p:spPr bwMode="auto">
                <a:xfrm>
                  <a:off x="1071563" y="642938"/>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93" name="Freeform 159">
                  <a:extLst>
                    <a:ext uri="{FF2B5EF4-FFF2-40B4-BE49-F238E27FC236}">
                      <a16:creationId xmlns:a16="http://schemas.microsoft.com/office/drawing/2014/main" id="{65CB9359-57D9-48B7-BB26-52625FBDAB54}"/>
                    </a:ext>
                  </a:extLst>
                </p:cNvPr>
                <p:cNvSpPr>
                  <a:spLocks/>
                </p:cNvSpPr>
                <p:nvPr/>
              </p:nvSpPr>
              <p:spPr bwMode="auto">
                <a:xfrm>
                  <a:off x="1058863" y="623888"/>
                  <a:ext cx="3175" cy="1588"/>
                </a:xfrm>
                <a:custGeom>
                  <a:avLst/>
                  <a:gdLst>
                    <a:gd name="T0" fmla="*/ 0 w 2"/>
                    <a:gd name="T1" fmla="*/ 0 h 1"/>
                    <a:gd name="T2" fmla="*/ 0 w 2"/>
                    <a:gd name="T3" fmla="*/ 0 h 1"/>
                    <a:gd name="T4" fmla="*/ 2147483646 w 2"/>
                    <a:gd name="T5" fmla="*/ 2147483646 h 1"/>
                    <a:gd name="T6" fmla="*/ 2147483646 w 2"/>
                    <a:gd name="T7" fmla="*/ 2147483646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0" y="0"/>
                      </a:moveTo>
                      <a:lnTo>
                        <a:pt x="0" y="0"/>
                      </a:lnTo>
                      <a:lnTo>
                        <a:pt x="2"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94" name="Freeform 160">
                  <a:extLst>
                    <a:ext uri="{FF2B5EF4-FFF2-40B4-BE49-F238E27FC236}">
                      <a16:creationId xmlns:a16="http://schemas.microsoft.com/office/drawing/2014/main" id="{29B77133-27D8-413C-B34A-9D33ECC4193B}"/>
                    </a:ext>
                  </a:extLst>
                </p:cNvPr>
                <p:cNvSpPr>
                  <a:spLocks/>
                </p:cNvSpPr>
                <p:nvPr/>
              </p:nvSpPr>
              <p:spPr bwMode="auto">
                <a:xfrm>
                  <a:off x="1062038" y="625475"/>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95" name="Freeform 161">
                  <a:extLst>
                    <a:ext uri="{FF2B5EF4-FFF2-40B4-BE49-F238E27FC236}">
                      <a16:creationId xmlns:a16="http://schemas.microsoft.com/office/drawing/2014/main" id="{4604F8F3-BDA5-4033-A67D-EB34FADFC8F7}"/>
                    </a:ext>
                  </a:extLst>
                </p:cNvPr>
                <p:cNvSpPr>
                  <a:spLocks/>
                </p:cNvSpPr>
                <p:nvPr/>
              </p:nvSpPr>
              <p:spPr bwMode="auto">
                <a:xfrm>
                  <a:off x="1057275" y="6191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96" name="Freeform 162">
                  <a:extLst>
                    <a:ext uri="{FF2B5EF4-FFF2-40B4-BE49-F238E27FC236}">
                      <a16:creationId xmlns:a16="http://schemas.microsoft.com/office/drawing/2014/main" id="{616D108B-4654-42CD-AE22-3001CEE85B01}"/>
                    </a:ext>
                  </a:extLst>
                </p:cNvPr>
                <p:cNvSpPr>
                  <a:spLocks/>
                </p:cNvSpPr>
                <p:nvPr/>
              </p:nvSpPr>
              <p:spPr bwMode="auto">
                <a:xfrm>
                  <a:off x="1057275" y="620713"/>
                  <a:ext cx="1588" cy="3175"/>
                </a:xfrm>
                <a:custGeom>
                  <a:avLst/>
                  <a:gdLst>
                    <a:gd name="T0" fmla="*/ 0 w 1"/>
                    <a:gd name="T1" fmla="*/ 0 h 2"/>
                    <a:gd name="T2" fmla="*/ 0 w 1"/>
                    <a:gd name="T3" fmla="*/ 0 h 2"/>
                    <a:gd name="T4" fmla="*/ 2147483646 w 1"/>
                    <a:gd name="T5" fmla="*/ 2147483646 h 2"/>
                    <a:gd name="T6" fmla="*/ 2147483646 w 1"/>
                    <a:gd name="T7" fmla="*/ 2147483646 h 2"/>
                    <a:gd name="T8" fmla="*/ 0 w 1"/>
                    <a:gd name="T9" fmla="*/ 0 h 2"/>
                    <a:gd name="T10" fmla="*/ 0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0" y="0"/>
                      </a:moveTo>
                      <a:lnTo>
                        <a:pt x="0" y="0"/>
                      </a:lnTo>
                      <a:lnTo>
                        <a:pt x="1"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97" name="Freeform 163">
                  <a:extLst>
                    <a:ext uri="{FF2B5EF4-FFF2-40B4-BE49-F238E27FC236}">
                      <a16:creationId xmlns:a16="http://schemas.microsoft.com/office/drawing/2014/main" id="{9A7C0DD1-F553-4850-A1A0-1D8DD8F217A0}"/>
                    </a:ext>
                  </a:extLst>
                </p:cNvPr>
                <p:cNvSpPr>
                  <a:spLocks/>
                </p:cNvSpPr>
                <p:nvPr/>
              </p:nvSpPr>
              <p:spPr bwMode="auto">
                <a:xfrm>
                  <a:off x="1054100" y="6175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98" name="Freeform 164">
                  <a:extLst>
                    <a:ext uri="{FF2B5EF4-FFF2-40B4-BE49-F238E27FC236}">
                      <a16:creationId xmlns:a16="http://schemas.microsoft.com/office/drawing/2014/main" id="{88834BD1-3177-4E98-9BF4-6DA42A7A59CD}"/>
                    </a:ext>
                  </a:extLst>
                </p:cNvPr>
                <p:cNvSpPr>
                  <a:spLocks/>
                </p:cNvSpPr>
                <p:nvPr/>
              </p:nvSpPr>
              <p:spPr bwMode="auto">
                <a:xfrm>
                  <a:off x="1050925" y="6127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099" name="Freeform 165">
                  <a:extLst>
                    <a:ext uri="{FF2B5EF4-FFF2-40B4-BE49-F238E27FC236}">
                      <a16:creationId xmlns:a16="http://schemas.microsoft.com/office/drawing/2014/main" id="{0F046DF0-F5F8-40FC-A92F-26FFD85EACC4}"/>
                    </a:ext>
                  </a:extLst>
                </p:cNvPr>
                <p:cNvSpPr>
                  <a:spLocks/>
                </p:cNvSpPr>
                <p:nvPr/>
              </p:nvSpPr>
              <p:spPr bwMode="auto">
                <a:xfrm>
                  <a:off x="1031875" y="87630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00" name="Freeform 166">
                  <a:extLst>
                    <a:ext uri="{FF2B5EF4-FFF2-40B4-BE49-F238E27FC236}">
                      <a16:creationId xmlns:a16="http://schemas.microsoft.com/office/drawing/2014/main" id="{E96ED346-11A8-45C9-99D4-6C11B526629B}"/>
                    </a:ext>
                  </a:extLst>
                </p:cNvPr>
                <p:cNvSpPr>
                  <a:spLocks/>
                </p:cNvSpPr>
                <p:nvPr/>
              </p:nvSpPr>
              <p:spPr bwMode="auto">
                <a:xfrm>
                  <a:off x="1035050" y="874713"/>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01" name="Freeform 167">
                  <a:extLst>
                    <a:ext uri="{FF2B5EF4-FFF2-40B4-BE49-F238E27FC236}">
                      <a16:creationId xmlns:a16="http://schemas.microsoft.com/office/drawing/2014/main" id="{028E0A29-91D8-40D8-8CCD-13060FCB421E}"/>
                    </a:ext>
                  </a:extLst>
                </p:cNvPr>
                <p:cNvSpPr>
                  <a:spLocks/>
                </p:cNvSpPr>
                <p:nvPr/>
              </p:nvSpPr>
              <p:spPr bwMode="auto">
                <a:xfrm>
                  <a:off x="1042988" y="865188"/>
                  <a:ext cx="3175" cy="1588"/>
                </a:xfrm>
                <a:custGeom>
                  <a:avLst/>
                  <a:gdLst>
                    <a:gd name="T0" fmla="*/ 2147483646 w 2"/>
                    <a:gd name="T1" fmla="*/ 0 h 1588"/>
                    <a:gd name="T2" fmla="*/ 2147483646 w 2"/>
                    <a:gd name="T3" fmla="*/ 0 h 1588"/>
                    <a:gd name="T4" fmla="*/ 0 w 2"/>
                    <a:gd name="T5" fmla="*/ 0 h 1588"/>
                    <a:gd name="T6" fmla="*/ 0 w 2"/>
                    <a:gd name="T7" fmla="*/ 0 h 1588"/>
                    <a:gd name="T8" fmla="*/ 2147483646 w 2"/>
                    <a:gd name="T9" fmla="*/ 0 h 1588"/>
                    <a:gd name="T10" fmla="*/ 2147483646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2" y="0"/>
                      </a:moveTo>
                      <a:lnTo>
                        <a:pt x="2" y="0"/>
                      </a:lnTo>
                      <a:lnTo>
                        <a:pt x="0" y="0"/>
                      </a:lnTo>
                      <a:lnTo>
                        <a:pt x="2" y="0"/>
                      </a:lnTo>
                      <a:close/>
                    </a:path>
                  </a:pathLst>
                </a:custGeom>
                <a:solidFill>
                  <a:srgbClr val="A2A295"/>
                </a:solidFill>
                <a:ln w="4763">
                  <a:solidFill>
                    <a:srgbClr val="CACAC5"/>
                  </a:solidFill>
                  <a:prstDash val="solid"/>
                  <a:round/>
                  <a:headEnd/>
                  <a:tailEnd/>
                </a:ln>
              </p:spPr>
              <p:txBody>
                <a:bodyPr/>
                <a:lstStyle/>
                <a:p>
                  <a:endParaRPr lang="en-US"/>
                </a:p>
              </p:txBody>
            </p:sp>
            <p:sp>
              <p:nvSpPr>
                <p:cNvPr id="1102" name="Freeform 168">
                  <a:extLst>
                    <a:ext uri="{FF2B5EF4-FFF2-40B4-BE49-F238E27FC236}">
                      <a16:creationId xmlns:a16="http://schemas.microsoft.com/office/drawing/2014/main" id="{00DFB430-75C8-47F2-AE3A-47C93EFC13E3}"/>
                    </a:ext>
                  </a:extLst>
                </p:cNvPr>
                <p:cNvSpPr>
                  <a:spLocks/>
                </p:cNvSpPr>
                <p:nvPr/>
              </p:nvSpPr>
              <p:spPr bwMode="auto">
                <a:xfrm>
                  <a:off x="1046163" y="862013"/>
                  <a:ext cx="1588" cy="1588"/>
                </a:xfrm>
                <a:custGeom>
                  <a:avLst/>
                  <a:gdLst>
                    <a:gd name="T0" fmla="*/ 2147483646 w 1"/>
                    <a:gd name="T1" fmla="*/ 0 h 1"/>
                    <a:gd name="T2" fmla="*/ 2147483646 w 1"/>
                    <a:gd name="T3" fmla="*/ 0 h 1"/>
                    <a:gd name="T4" fmla="*/ 0 w 1"/>
                    <a:gd name="T5" fmla="*/ 2147483646 h 1"/>
                    <a:gd name="T6" fmla="*/ 0 w 1"/>
                    <a:gd name="T7" fmla="*/ 2147483646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1" y="0"/>
                      </a:lnTo>
                      <a:lnTo>
                        <a:pt x="0" y="1"/>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1103" name="Freeform 169">
                  <a:extLst>
                    <a:ext uri="{FF2B5EF4-FFF2-40B4-BE49-F238E27FC236}">
                      <a16:creationId xmlns:a16="http://schemas.microsoft.com/office/drawing/2014/main" id="{00CDCC05-BF14-4D83-9B43-F95B98D4474C}"/>
                    </a:ext>
                  </a:extLst>
                </p:cNvPr>
                <p:cNvSpPr>
                  <a:spLocks/>
                </p:cNvSpPr>
                <p:nvPr/>
              </p:nvSpPr>
              <p:spPr bwMode="auto">
                <a:xfrm>
                  <a:off x="1041400" y="868363"/>
                  <a:ext cx="1588" cy="1588"/>
                </a:xfrm>
                <a:custGeom>
                  <a:avLst/>
                  <a:gdLst>
                    <a:gd name="T0" fmla="*/ 2147483646 w 1"/>
                    <a:gd name="T1" fmla="*/ 0 h 1588"/>
                    <a:gd name="T2" fmla="*/ 2147483646 w 1"/>
                    <a:gd name="T3" fmla="*/ 0 h 1588"/>
                    <a:gd name="T4" fmla="*/ 0 w 1"/>
                    <a:gd name="T5" fmla="*/ 0 h 1588"/>
                    <a:gd name="T6" fmla="*/ 0 w 1"/>
                    <a:gd name="T7" fmla="*/ 0 h 1588"/>
                    <a:gd name="T8" fmla="*/ 2147483646 w 1"/>
                    <a:gd name="T9" fmla="*/ 0 h 1588"/>
                    <a:gd name="T10" fmla="*/ 2147483646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1" y="0"/>
                      </a:moveTo>
                      <a:lnTo>
                        <a:pt x="1" y="0"/>
                      </a:lnTo>
                      <a:lnTo>
                        <a:pt x="0" y="0"/>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1104" name="Freeform 170">
                  <a:extLst>
                    <a:ext uri="{FF2B5EF4-FFF2-40B4-BE49-F238E27FC236}">
                      <a16:creationId xmlns:a16="http://schemas.microsoft.com/office/drawing/2014/main" id="{378CA7C1-74AD-4187-85B9-7113BDC13084}"/>
                    </a:ext>
                  </a:extLst>
                </p:cNvPr>
                <p:cNvSpPr>
                  <a:spLocks/>
                </p:cNvSpPr>
                <p:nvPr/>
              </p:nvSpPr>
              <p:spPr bwMode="auto">
                <a:xfrm>
                  <a:off x="1039813" y="8699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05" name="Freeform 171">
                  <a:extLst>
                    <a:ext uri="{FF2B5EF4-FFF2-40B4-BE49-F238E27FC236}">
                      <a16:creationId xmlns:a16="http://schemas.microsoft.com/office/drawing/2014/main" id="{05A4B8ED-7E2C-46DE-BDD9-C37FF4DC922E}"/>
                    </a:ext>
                  </a:extLst>
                </p:cNvPr>
                <p:cNvSpPr>
                  <a:spLocks/>
                </p:cNvSpPr>
                <p:nvPr/>
              </p:nvSpPr>
              <p:spPr bwMode="auto">
                <a:xfrm>
                  <a:off x="1036638" y="873125"/>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06" name="Freeform 172">
                  <a:extLst>
                    <a:ext uri="{FF2B5EF4-FFF2-40B4-BE49-F238E27FC236}">
                      <a16:creationId xmlns:a16="http://schemas.microsoft.com/office/drawing/2014/main" id="{81E7DB47-33DC-4F42-8E04-E7B95A3D33ED}"/>
                    </a:ext>
                  </a:extLst>
                </p:cNvPr>
                <p:cNvSpPr>
                  <a:spLocks/>
                </p:cNvSpPr>
                <p:nvPr/>
              </p:nvSpPr>
              <p:spPr bwMode="auto">
                <a:xfrm>
                  <a:off x="1014413"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07" name="Freeform 173">
                  <a:extLst>
                    <a:ext uri="{FF2B5EF4-FFF2-40B4-BE49-F238E27FC236}">
                      <a16:creationId xmlns:a16="http://schemas.microsoft.com/office/drawing/2014/main" id="{90A9264F-6116-4677-8174-F32E5B8C62B3}"/>
                    </a:ext>
                  </a:extLst>
                </p:cNvPr>
                <p:cNvSpPr>
                  <a:spLocks/>
                </p:cNvSpPr>
                <p:nvPr/>
              </p:nvSpPr>
              <p:spPr bwMode="auto">
                <a:xfrm>
                  <a:off x="892175" y="596900"/>
                  <a:ext cx="114300" cy="57150"/>
                </a:xfrm>
                <a:custGeom>
                  <a:avLst/>
                  <a:gdLst>
                    <a:gd name="T0" fmla="*/ 2147483646 w 72"/>
                    <a:gd name="T1" fmla="*/ 2147483646 h 36"/>
                    <a:gd name="T2" fmla="*/ 2147483646 w 72"/>
                    <a:gd name="T3" fmla="*/ 2147483646 h 36"/>
                    <a:gd name="T4" fmla="*/ 2147483646 w 72"/>
                    <a:gd name="T5" fmla="*/ 2147483646 h 36"/>
                    <a:gd name="T6" fmla="*/ 2147483646 w 72"/>
                    <a:gd name="T7" fmla="*/ 2147483646 h 36"/>
                    <a:gd name="T8" fmla="*/ 2147483646 w 72"/>
                    <a:gd name="T9" fmla="*/ 2147483646 h 36"/>
                    <a:gd name="T10" fmla="*/ 2147483646 w 72"/>
                    <a:gd name="T11" fmla="*/ 2147483646 h 36"/>
                    <a:gd name="T12" fmla="*/ 2147483646 w 72"/>
                    <a:gd name="T13" fmla="*/ 2147483646 h 36"/>
                    <a:gd name="T14" fmla="*/ 2147483646 w 72"/>
                    <a:gd name="T15" fmla="*/ 0 h 36"/>
                    <a:gd name="T16" fmla="*/ 2147483646 w 72"/>
                    <a:gd name="T17" fmla="*/ 0 h 36"/>
                    <a:gd name="T18" fmla="*/ 2147483646 w 72"/>
                    <a:gd name="T19" fmla="*/ 0 h 36"/>
                    <a:gd name="T20" fmla="*/ 2147483646 w 72"/>
                    <a:gd name="T21" fmla="*/ 0 h 36"/>
                    <a:gd name="T22" fmla="*/ 2147483646 w 72"/>
                    <a:gd name="T23" fmla="*/ 2147483646 h 36"/>
                    <a:gd name="T24" fmla="*/ 2147483646 w 72"/>
                    <a:gd name="T25" fmla="*/ 2147483646 h 36"/>
                    <a:gd name="T26" fmla="*/ 2147483646 w 72"/>
                    <a:gd name="T27" fmla="*/ 2147483646 h 36"/>
                    <a:gd name="T28" fmla="*/ 2147483646 w 72"/>
                    <a:gd name="T29" fmla="*/ 2147483646 h 36"/>
                    <a:gd name="T30" fmla="*/ 2147483646 w 72"/>
                    <a:gd name="T31" fmla="*/ 2147483646 h 36"/>
                    <a:gd name="T32" fmla="*/ 2147483646 w 72"/>
                    <a:gd name="T33" fmla="*/ 2147483646 h 36"/>
                    <a:gd name="T34" fmla="*/ 2147483646 w 72"/>
                    <a:gd name="T35" fmla="*/ 2147483646 h 36"/>
                    <a:gd name="T36" fmla="*/ 2147483646 w 72"/>
                    <a:gd name="T37" fmla="*/ 2147483646 h 36"/>
                    <a:gd name="T38" fmla="*/ 2147483646 w 72"/>
                    <a:gd name="T39" fmla="*/ 2147483646 h 36"/>
                    <a:gd name="T40" fmla="*/ 2147483646 w 72"/>
                    <a:gd name="T41" fmla="*/ 2147483646 h 36"/>
                    <a:gd name="T42" fmla="*/ 0 w 72"/>
                    <a:gd name="T43" fmla="*/ 2147483646 h 36"/>
                    <a:gd name="T44" fmla="*/ 2147483646 w 72"/>
                    <a:gd name="T45" fmla="*/ 2147483646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2" h="36">
                      <a:moveTo>
                        <a:pt x="30" y="35"/>
                      </a:moveTo>
                      <a:lnTo>
                        <a:pt x="30" y="35"/>
                      </a:lnTo>
                      <a:lnTo>
                        <a:pt x="37" y="24"/>
                      </a:lnTo>
                      <a:lnTo>
                        <a:pt x="45" y="14"/>
                      </a:lnTo>
                      <a:lnTo>
                        <a:pt x="54" y="7"/>
                      </a:lnTo>
                      <a:lnTo>
                        <a:pt x="63" y="3"/>
                      </a:lnTo>
                      <a:lnTo>
                        <a:pt x="72" y="0"/>
                      </a:lnTo>
                      <a:lnTo>
                        <a:pt x="62" y="1"/>
                      </a:lnTo>
                      <a:lnTo>
                        <a:pt x="51" y="4"/>
                      </a:lnTo>
                      <a:lnTo>
                        <a:pt x="41" y="7"/>
                      </a:lnTo>
                      <a:lnTo>
                        <a:pt x="30" y="11"/>
                      </a:lnTo>
                      <a:lnTo>
                        <a:pt x="20" y="17"/>
                      </a:lnTo>
                      <a:lnTo>
                        <a:pt x="11" y="22"/>
                      </a:lnTo>
                      <a:lnTo>
                        <a:pt x="2" y="32"/>
                      </a:lnTo>
                      <a:lnTo>
                        <a:pt x="0" y="36"/>
                      </a:lnTo>
                      <a:lnTo>
                        <a:pt x="30" y="35"/>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8" name="Freeform 174">
                  <a:extLst>
                    <a:ext uri="{FF2B5EF4-FFF2-40B4-BE49-F238E27FC236}">
                      <a16:creationId xmlns:a16="http://schemas.microsoft.com/office/drawing/2014/main" id="{4A7EF1BD-D000-470A-9687-C2DA4DCCD1D9}"/>
                    </a:ext>
                  </a:extLst>
                </p:cNvPr>
                <p:cNvSpPr>
                  <a:spLocks/>
                </p:cNvSpPr>
                <p:nvPr/>
              </p:nvSpPr>
              <p:spPr bwMode="auto">
                <a:xfrm>
                  <a:off x="835025" y="630238"/>
                  <a:ext cx="74613" cy="47625"/>
                </a:xfrm>
                <a:custGeom>
                  <a:avLst/>
                  <a:gdLst>
                    <a:gd name="T0" fmla="*/ 2147483646 w 47"/>
                    <a:gd name="T1" fmla="*/ 0 h 30"/>
                    <a:gd name="T2" fmla="*/ 2147483646 w 47"/>
                    <a:gd name="T3" fmla="*/ 0 h 30"/>
                    <a:gd name="T4" fmla="*/ 2147483646 w 47"/>
                    <a:gd name="T5" fmla="*/ 0 h 30"/>
                    <a:gd name="T6" fmla="*/ 2147483646 w 47"/>
                    <a:gd name="T7" fmla="*/ 0 h 30"/>
                    <a:gd name="T8" fmla="*/ 2147483646 w 47"/>
                    <a:gd name="T9" fmla="*/ 2147483646 h 30"/>
                    <a:gd name="T10" fmla="*/ 2147483646 w 47"/>
                    <a:gd name="T11" fmla="*/ 2147483646 h 30"/>
                    <a:gd name="T12" fmla="*/ 2147483646 w 47"/>
                    <a:gd name="T13" fmla="*/ 2147483646 h 30"/>
                    <a:gd name="T14" fmla="*/ 2147483646 w 47"/>
                    <a:gd name="T15" fmla="*/ 2147483646 h 30"/>
                    <a:gd name="T16" fmla="*/ 2147483646 w 47"/>
                    <a:gd name="T17" fmla="*/ 2147483646 h 30"/>
                    <a:gd name="T18" fmla="*/ 0 w 47"/>
                    <a:gd name="T19" fmla="*/ 2147483646 h 30"/>
                    <a:gd name="T20" fmla="*/ 2147483646 w 47"/>
                    <a:gd name="T21" fmla="*/ 2147483646 h 30"/>
                    <a:gd name="T22" fmla="*/ 2147483646 w 47"/>
                    <a:gd name="T23" fmla="*/ 2147483646 h 30"/>
                    <a:gd name="T24" fmla="*/ 2147483646 w 47"/>
                    <a:gd name="T25" fmla="*/ 2147483646 h 30"/>
                    <a:gd name="T26" fmla="*/ 2147483646 w 47"/>
                    <a:gd name="T27" fmla="*/ 2147483646 h 30"/>
                    <a:gd name="T28" fmla="*/ 2147483646 w 47"/>
                    <a:gd name="T29" fmla="*/ 2147483646 h 30"/>
                    <a:gd name="T30" fmla="*/ 2147483646 w 47"/>
                    <a:gd name="T31" fmla="*/ 0 h 30"/>
                    <a:gd name="T32" fmla="*/ 2147483646 w 47"/>
                    <a:gd name="T33" fmla="*/ 0 h 30"/>
                    <a:gd name="T34" fmla="*/ 2147483646 w 47"/>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 h="30">
                      <a:moveTo>
                        <a:pt x="31" y="0"/>
                      </a:moveTo>
                      <a:lnTo>
                        <a:pt x="31" y="0"/>
                      </a:lnTo>
                      <a:lnTo>
                        <a:pt x="26" y="0"/>
                      </a:lnTo>
                      <a:lnTo>
                        <a:pt x="19" y="3"/>
                      </a:lnTo>
                      <a:lnTo>
                        <a:pt x="12" y="8"/>
                      </a:lnTo>
                      <a:lnTo>
                        <a:pt x="7" y="15"/>
                      </a:lnTo>
                      <a:lnTo>
                        <a:pt x="4" y="22"/>
                      </a:lnTo>
                      <a:lnTo>
                        <a:pt x="0" y="30"/>
                      </a:lnTo>
                      <a:lnTo>
                        <a:pt x="30" y="26"/>
                      </a:lnTo>
                      <a:lnTo>
                        <a:pt x="34" y="18"/>
                      </a:lnTo>
                      <a:lnTo>
                        <a:pt x="37" y="11"/>
                      </a:lnTo>
                      <a:lnTo>
                        <a:pt x="47" y="0"/>
                      </a:lnTo>
                      <a:lnTo>
                        <a:pt x="31"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9" name="Freeform 175">
                  <a:extLst>
                    <a:ext uri="{FF2B5EF4-FFF2-40B4-BE49-F238E27FC236}">
                      <a16:creationId xmlns:a16="http://schemas.microsoft.com/office/drawing/2014/main" id="{0DFE3AC8-39C5-42B0-9DBA-BDF2B7EC7895}"/>
                    </a:ext>
                  </a:extLst>
                </p:cNvPr>
                <p:cNvSpPr>
                  <a:spLocks/>
                </p:cNvSpPr>
                <p:nvPr/>
              </p:nvSpPr>
              <p:spPr bwMode="auto">
                <a:xfrm>
                  <a:off x="495300" y="685800"/>
                  <a:ext cx="149225" cy="50800"/>
                </a:xfrm>
                <a:custGeom>
                  <a:avLst/>
                  <a:gdLst>
                    <a:gd name="T0" fmla="*/ 2147483646 w 94"/>
                    <a:gd name="T1" fmla="*/ 0 h 32"/>
                    <a:gd name="T2" fmla="*/ 2147483646 w 94"/>
                    <a:gd name="T3" fmla="*/ 0 h 32"/>
                    <a:gd name="T4" fmla="*/ 2147483646 w 94"/>
                    <a:gd name="T5" fmla="*/ 0 h 32"/>
                    <a:gd name="T6" fmla="*/ 2147483646 w 94"/>
                    <a:gd name="T7" fmla="*/ 0 h 32"/>
                    <a:gd name="T8" fmla="*/ 2147483646 w 94"/>
                    <a:gd name="T9" fmla="*/ 0 h 32"/>
                    <a:gd name="T10" fmla="*/ 2147483646 w 94"/>
                    <a:gd name="T11" fmla="*/ 0 h 32"/>
                    <a:gd name="T12" fmla="*/ 2147483646 w 94"/>
                    <a:gd name="T13" fmla="*/ 2147483646 h 32"/>
                    <a:gd name="T14" fmla="*/ 2147483646 w 94"/>
                    <a:gd name="T15" fmla="*/ 2147483646 h 32"/>
                    <a:gd name="T16" fmla="*/ 2147483646 w 94"/>
                    <a:gd name="T17" fmla="*/ 2147483646 h 32"/>
                    <a:gd name="T18" fmla="*/ 2147483646 w 94"/>
                    <a:gd name="T19" fmla="*/ 2147483646 h 32"/>
                    <a:gd name="T20" fmla="*/ 2147483646 w 94"/>
                    <a:gd name="T21" fmla="*/ 2147483646 h 32"/>
                    <a:gd name="T22" fmla="*/ 2147483646 w 94"/>
                    <a:gd name="T23" fmla="*/ 2147483646 h 32"/>
                    <a:gd name="T24" fmla="*/ 2147483646 w 94"/>
                    <a:gd name="T25" fmla="*/ 2147483646 h 32"/>
                    <a:gd name="T26" fmla="*/ 2147483646 w 94"/>
                    <a:gd name="T27" fmla="*/ 2147483646 h 32"/>
                    <a:gd name="T28" fmla="*/ 2147483646 w 94"/>
                    <a:gd name="T29" fmla="*/ 2147483646 h 32"/>
                    <a:gd name="T30" fmla="*/ 2147483646 w 94"/>
                    <a:gd name="T31" fmla="*/ 2147483646 h 32"/>
                    <a:gd name="T32" fmla="*/ 2147483646 w 94"/>
                    <a:gd name="T33" fmla="*/ 2147483646 h 32"/>
                    <a:gd name="T34" fmla="*/ 2147483646 w 94"/>
                    <a:gd name="T35" fmla="*/ 2147483646 h 32"/>
                    <a:gd name="T36" fmla="*/ 2147483646 w 94"/>
                    <a:gd name="T37" fmla="*/ 2147483646 h 32"/>
                    <a:gd name="T38" fmla="*/ 2147483646 w 94"/>
                    <a:gd name="T39" fmla="*/ 2147483646 h 32"/>
                    <a:gd name="T40" fmla="*/ 0 w 94"/>
                    <a:gd name="T41" fmla="*/ 2147483646 h 32"/>
                    <a:gd name="T42" fmla="*/ 2147483646 w 94"/>
                    <a:gd name="T43" fmla="*/ 0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4" h="32">
                      <a:moveTo>
                        <a:pt x="86" y="0"/>
                      </a:moveTo>
                      <a:lnTo>
                        <a:pt x="86" y="0"/>
                      </a:lnTo>
                      <a:lnTo>
                        <a:pt x="89" y="1"/>
                      </a:lnTo>
                      <a:lnTo>
                        <a:pt x="91" y="2"/>
                      </a:lnTo>
                      <a:lnTo>
                        <a:pt x="93" y="7"/>
                      </a:lnTo>
                      <a:lnTo>
                        <a:pt x="94" y="11"/>
                      </a:lnTo>
                      <a:lnTo>
                        <a:pt x="94" y="15"/>
                      </a:lnTo>
                      <a:lnTo>
                        <a:pt x="93" y="18"/>
                      </a:lnTo>
                      <a:lnTo>
                        <a:pt x="91" y="20"/>
                      </a:lnTo>
                      <a:lnTo>
                        <a:pt x="90" y="22"/>
                      </a:lnTo>
                      <a:lnTo>
                        <a:pt x="3" y="32"/>
                      </a:lnTo>
                      <a:lnTo>
                        <a:pt x="3" y="25"/>
                      </a:lnTo>
                      <a:lnTo>
                        <a:pt x="1" y="25"/>
                      </a:lnTo>
                      <a:lnTo>
                        <a:pt x="0" y="9"/>
                      </a:lnTo>
                      <a:lnTo>
                        <a:pt x="86" y="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0" name="Freeform 176">
                  <a:extLst>
                    <a:ext uri="{FF2B5EF4-FFF2-40B4-BE49-F238E27FC236}">
                      <a16:creationId xmlns:a16="http://schemas.microsoft.com/office/drawing/2014/main" id="{F2368E11-B958-4AB7-9987-ACA8D9C00CBD}"/>
                    </a:ext>
                  </a:extLst>
                </p:cNvPr>
                <p:cNvSpPr>
                  <a:spLocks/>
                </p:cNvSpPr>
                <p:nvPr/>
              </p:nvSpPr>
              <p:spPr bwMode="auto">
                <a:xfrm>
                  <a:off x="495300" y="685800"/>
                  <a:ext cx="147638" cy="50800"/>
                </a:xfrm>
                <a:custGeom>
                  <a:avLst/>
                  <a:gdLst>
                    <a:gd name="T0" fmla="*/ 2147483646 w 93"/>
                    <a:gd name="T1" fmla="*/ 0 h 32"/>
                    <a:gd name="T2" fmla="*/ 2147483646 w 93"/>
                    <a:gd name="T3" fmla="*/ 0 h 32"/>
                    <a:gd name="T4" fmla="*/ 2147483646 w 93"/>
                    <a:gd name="T5" fmla="*/ 0 h 32"/>
                    <a:gd name="T6" fmla="*/ 2147483646 w 93"/>
                    <a:gd name="T7" fmla="*/ 0 h 32"/>
                    <a:gd name="T8" fmla="*/ 2147483646 w 93"/>
                    <a:gd name="T9" fmla="*/ 0 h 32"/>
                    <a:gd name="T10" fmla="*/ 2147483646 w 93"/>
                    <a:gd name="T11" fmla="*/ 0 h 32"/>
                    <a:gd name="T12" fmla="*/ 2147483646 w 93"/>
                    <a:gd name="T13" fmla="*/ 2147483646 h 32"/>
                    <a:gd name="T14" fmla="*/ 2147483646 w 93"/>
                    <a:gd name="T15" fmla="*/ 2147483646 h 32"/>
                    <a:gd name="T16" fmla="*/ 2147483646 w 93"/>
                    <a:gd name="T17" fmla="*/ 2147483646 h 32"/>
                    <a:gd name="T18" fmla="*/ 2147483646 w 93"/>
                    <a:gd name="T19" fmla="*/ 2147483646 h 32"/>
                    <a:gd name="T20" fmla="*/ 2147483646 w 93"/>
                    <a:gd name="T21" fmla="*/ 2147483646 h 32"/>
                    <a:gd name="T22" fmla="*/ 2147483646 w 93"/>
                    <a:gd name="T23" fmla="*/ 2147483646 h 32"/>
                    <a:gd name="T24" fmla="*/ 2147483646 w 93"/>
                    <a:gd name="T25" fmla="*/ 2147483646 h 32"/>
                    <a:gd name="T26" fmla="*/ 2147483646 w 93"/>
                    <a:gd name="T27" fmla="*/ 2147483646 h 32"/>
                    <a:gd name="T28" fmla="*/ 2147483646 w 93"/>
                    <a:gd name="T29" fmla="*/ 2147483646 h 32"/>
                    <a:gd name="T30" fmla="*/ 2147483646 w 93"/>
                    <a:gd name="T31" fmla="*/ 2147483646 h 32"/>
                    <a:gd name="T32" fmla="*/ 2147483646 w 93"/>
                    <a:gd name="T33" fmla="*/ 2147483646 h 32"/>
                    <a:gd name="T34" fmla="*/ 0 w 93"/>
                    <a:gd name="T35" fmla="*/ 2147483646 h 32"/>
                    <a:gd name="T36" fmla="*/ 2147483646 w 9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3" h="32">
                      <a:moveTo>
                        <a:pt x="86" y="0"/>
                      </a:moveTo>
                      <a:lnTo>
                        <a:pt x="86" y="0"/>
                      </a:lnTo>
                      <a:lnTo>
                        <a:pt x="89" y="1"/>
                      </a:lnTo>
                      <a:lnTo>
                        <a:pt x="91" y="2"/>
                      </a:lnTo>
                      <a:lnTo>
                        <a:pt x="93" y="5"/>
                      </a:lnTo>
                      <a:lnTo>
                        <a:pt x="10" y="15"/>
                      </a:lnTo>
                      <a:lnTo>
                        <a:pt x="11" y="30"/>
                      </a:lnTo>
                      <a:lnTo>
                        <a:pt x="3" y="32"/>
                      </a:lnTo>
                      <a:lnTo>
                        <a:pt x="3" y="25"/>
                      </a:lnTo>
                      <a:lnTo>
                        <a:pt x="1" y="25"/>
                      </a:lnTo>
                      <a:lnTo>
                        <a:pt x="0" y="9"/>
                      </a:lnTo>
                      <a:lnTo>
                        <a:pt x="86"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1" name="Freeform 177">
                  <a:extLst>
                    <a:ext uri="{FF2B5EF4-FFF2-40B4-BE49-F238E27FC236}">
                      <a16:creationId xmlns:a16="http://schemas.microsoft.com/office/drawing/2014/main" id="{69C558AF-DB97-425A-B3E1-7566A57A2BC6}"/>
                    </a:ext>
                  </a:extLst>
                </p:cNvPr>
                <p:cNvSpPr>
                  <a:spLocks/>
                </p:cNvSpPr>
                <p:nvPr/>
              </p:nvSpPr>
              <p:spPr bwMode="auto">
                <a:xfrm>
                  <a:off x="285750" y="592138"/>
                  <a:ext cx="176213" cy="300038"/>
                </a:xfrm>
                <a:custGeom>
                  <a:avLst/>
                  <a:gdLst>
                    <a:gd name="T0" fmla="*/ 2147483646 w 111"/>
                    <a:gd name="T1" fmla="*/ 2147483646 h 189"/>
                    <a:gd name="T2" fmla="*/ 2147483646 w 111"/>
                    <a:gd name="T3" fmla="*/ 2147483646 h 189"/>
                    <a:gd name="T4" fmla="*/ 2147483646 w 111"/>
                    <a:gd name="T5" fmla="*/ 2147483646 h 189"/>
                    <a:gd name="T6" fmla="*/ 2147483646 w 111"/>
                    <a:gd name="T7" fmla="*/ 2147483646 h 189"/>
                    <a:gd name="T8" fmla="*/ 2147483646 w 111"/>
                    <a:gd name="T9" fmla="*/ 2147483646 h 189"/>
                    <a:gd name="T10" fmla="*/ 2147483646 w 111"/>
                    <a:gd name="T11" fmla="*/ 2147483646 h 189"/>
                    <a:gd name="T12" fmla="*/ 2147483646 w 111"/>
                    <a:gd name="T13" fmla="*/ 2147483646 h 189"/>
                    <a:gd name="T14" fmla="*/ 2147483646 w 111"/>
                    <a:gd name="T15" fmla="*/ 2147483646 h 189"/>
                    <a:gd name="T16" fmla="*/ 2147483646 w 111"/>
                    <a:gd name="T17" fmla="*/ 2147483646 h 189"/>
                    <a:gd name="T18" fmla="*/ 2147483646 w 111"/>
                    <a:gd name="T19" fmla="*/ 2147483646 h 189"/>
                    <a:gd name="T20" fmla="*/ 2147483646 w 111"/>
                    <a:gd name="T21" fmla="*/ 2147483646 h 189"/>
                    <a:gd name="T22" fmla="*/ 2147483646 w 111"/>
                    <a:gd name="T23" fmla="*/ 2147483646 h 189"/>
                    <a:gd name="T24" fmla="*/ 2147483646 w 111"/>
                    <a:gd name="T25" fmla="*/ 2147483646 h 189"/>
                    <a:gd name="T26" fmla="*/ 2147483646 w 111"/>
                    <a:gd name="T27" fmla="*/ 2147483646 h 189"/>
                    <a:gd name="T28" fmla="*/ 2147483646 w 111"/>
                    <a:gd name="T29" fmla="*/ 2147483646 h 189"/>
                    <a:gd name="T30" fmla="*/ 2147483646 w 111"/>
                    <a:gd name="T31" fmla="*/ 2147483646 h 189"/>
                    <a:gd name="T32" fmla="*/ 2147483646 w 111"/>
                    <a:gd name="T33" fmla="*/ 2147483646 h 189"/>
                    <a:gd name="T34" fmla="*/ 0 w 111"/>
                    <a:gd name="T35" fmla="*/ 2147483646 h 189"/>
                    <a:gd name="T36" fmla="*/ 0 w 111"/>
                    <a:gd name="T37" fmla="*/ 2147483646 h 189"/>
                    <a:gd name="T38" fmla="*/ 0 w 111"/>
                    <a:gd name="T39" fmla="*/ 2147483646 h 189"/>
                    <a:gd name="T40" fmla="*/ 2147483646 w 111"/>
                    <a:gd name="T41" fmla="*/ 2147483646 h 189"/>
                    <a:gd name="T42" fmla="*/ 2147483646 w 111"/>
                    <a:gd name="T43" fmla="*/ 2147483646 h 189"/>
                    <a:gd name="T44" fmla="*/ 2147483646 w 111"/>
                    <a:gd name="T45" fmla="*/ 2147483646 h 189"/>
                    <a:gd name="T46" fmla="*/ 2147483646 w 111"/>
                    <a:gd name="T47" fmla="*/ 2147483646 h 189"/>
                    <a:gd name="T48" fmla="*/ 2147483646 w 111"/>
                    <a:gd name="T49" fmla="*/ 2147483646 h 189"/>
                    <a:gd name="T50" fmla="*/ 2147483646 w 111"/>
                    <a:gd name="T51" fmla="*/ 2147483646 h 189"/>
                    <a:gd name="T52" fmla="*/ 2147483646 w 111"/>
                    <a:gd name="T53" fmla="*/ 2147483646 h 189"/>
                    <a:gd name="T54" fmla="*/ 2147483646 w 111"/>
                    <a:gd name="T55" fmla="*/ 2147483646 h 189"/>
                    <a:gd name="T56" fmla="*/ 2147483646 w 111"/>
                    <a:gd name="T57" fmla="*/ 0 h 189"/>
                    <a:gd name="T58" fmla="*/ 2147483646 w 111"/>
                    <a:gd name="T59" fmla="*/ 0 h 189"/>
                    <a:gd name="T60" fmla="*/ 2147483646 w 111"/>
                    <a:gd name="T61" fmla="*/ 2147483646 h 189"/>
                    <a:gd name="T62" fmla="*/ 2147483646 w 111"/>
                    <a:gd name="T63" fmla="*/ 2147483646 h 189"/>
                    <a:gd name="T64" fmla="*/ 2147483646 w 111"/>
                    <a:gd name="T65" fmla="*/ 2147483646 h 189"/>
                    <a:gd name="T66" fmla="*/ 2147483646 w 111"/>
                    <a:gd name="T67" fmla="*/ 2147483646 h 189"/>
                    <a:gd name="T68" fmla="*/ 2147483646 w 111"/>
                    <a:gd name="T69" fmla="*/ 2147483646 h 189"/>
                    <a:gd name="T70" fmla="*/ 2147483646 w 111"/>
                    <a:gd name="T71" fmla="*/ 2147483646 h 189"/>
                    <a:gd name="T72" fmla="*/ 2147483646 w 111"/>
                    <a:gd name="T73" fmla="*/ 2147483646 h 189"/>
                    <a:gd name="T74" fmla="*/ 2147483646 w 111"/>
                    <a:gd name="T75" fmla="*/ 2147483646 h 189"/>
                    <a:gd name="T76" fmla="*/ 2147483646 w 111"/>
                    <a:gd name="T77" fmla="*/ 2147483646 h 189"/>
                    <a:gd name="T78" fmla="*/ 2147483646 w 111"/>
                    <a:gd name="T79" fmla="*/ 2147483646 h 189"/>
                    <a:gd name="T80" fmla="*/ 2147483646 w 111"/>
                    <a:gd name="T81" fmla="*/ 2147483646 h 189"/>
                    <a:gd name="T82" fmla="*/ 2147483646 w 111"/>
                    <a:gd name="T83" fmla="*/ 2147483646 h 189"/>
                    <a:gd name="T84" fmla="*/ 2147483646 w 111"/>
                    <a:gd name="T85" fmla="*/ 2147483646 h 189"/>
                    <a:gd name="T86" fmla="*/ 2147483646 w 111"/>
                    <a:gd name="T87" fmla="*/ 2147483646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1" h="189">
                      <a:moveTo>
                        <a:pt x="101" y="157"/>
                      </a:moveTo>
                      <a:lnTo>
                        <a:pt x="101" y="157"/>
                      </a:lnTo>
                      <a:lnTo>
                        <a:pt x="94" y="171"/>
                      </a:lnTo>
                      <a:lnTo>
                        <a:pt x="85" y="179"/>
                      </a:lnTo>
                      <a:lnTo>
                        <a:pt x="80" y="183"/>
                      </a:lnTo>
                      <a:lnTo>
                        <a:pt x="76" y="186"/>
                      </a:lnTo>
                      <a:lnTo>
                        <a:pt x="71" y="188"/>
                      </a:lnTo>
                      <a:lnTo>
                        <a:pt x="65" y="189"/>
                      </a:lnTo>
                      <a:lnTo>
                        <a:pt x="60" y="189"/>
                      </a:lnTo>
                      <a:lnTo>
                        <a:pt x="56" y="189"/>
                      </a:lnTo>
                      <a:lnTo>
                        <a:pt x="44" y="185"/>
                      </a:lnTo>
                      <a:lnTo>
                        <a:pt x="33" y="177"/>
                      </a:lnTo>
                      <a:lnTo>
                        <a:pt x="24" y="165"/>
                      </a:lnTo>
                      <a:lnTo>
                        <a:pt x="15" y="152"/>
                      </a:lnTo>
                      <a:lnTo>
                        <a:pt x="8" y="135"/>
                      </a:lnTo>
                      <a:lnTo>
                        <a:pt x="4" y="118"/>
                      </a:lnTo>
                      <a:lnTo>
                        <a:pt x="0" y="100"/>
                      </a:lnTo>
                      <a:lnTo>
                        <a:pt x="0" y="82"/>
                      </a:lnTo>
                      <a:lnTo>
                        <a:pt x="0" y="64"/>
                      </a:lnTo>
                      <a:lnTo>
                        <a:pt x="4" y="47"/>
                      </a:lnTo>
                      <a:lnTo>
                        <a:pt x="8" y="32"/>
                      </a:lnTo>
                      <a:lnTo>
                        <a:pt x="17" y="20"/>
                      </a:lnTo>
                      <a:lnTo>
                        <a:pt x="25" y="10"/>
                      </a:lnTo>
                      <a:lnTo>
                        <a:pt x="29" y="6"/>
                      </a:lnTo>
                      <a:lnTo>
                        <a:pt x="35" y="3"/>
                      </a:lnTo>
                      <a:lnTo>
                        <a:pt x="39" y="2"/>
                      </a:lnTo>
                      <a:lnTo>
                        <a:pt x="44" y="0"/>
                      </a:lnTo>
                      <a:lnTo>
                        <a:pt x="50" y="0"/>
                      </a:lnTo>
                      <a:lnTo>
                        <a:pt x="54" y="2"/>
                      </a:lnTo>
                      <a:lnTo>
                        <a:pt x="65" y="6"/>
                      </a:lnTo>
                      <a:lnTo>
                        <a:pt x="76" y="13"/>
                      </a:lnTo>
                      <a:lnTo>
                        <a:pt x="86" y="24"/>
                      </a:lnTo>
                      <a:lnTo>
                        <a:pt x="94" y="38"/>
                      </a:lnTo>
                      <a:lnTo>
                        <a:pt x="101" y="54"/>
                      </a:lnTo>
                      <a:lnTo>
                        <a:pt x="107" y="71"/>
                      </a:lnTo>
                      <a:lnTo>
                        <a:pt x="110" y="89"/>
                      </a:lnTo>
                      <a:lnTo>
                        <a:pt x="111" y="107"/>
                      </a:lnTo>
                      <a:lnTo>
                        <a:pt x="110" y="125"/>
                      </a:lnTo>
                      <a:lnTo>
                        <a:pt x="107" y="142"/>
                      </a:lnTo>
                      <a:lnTo>
                        <a:pt x="101" y="157"/>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2" name="Freeform 178">
                  <a:extLst>
                    <a:ext uri="{FF2B5EF4-FFF2-40B4-BE49-F238E27FC236}">
                      <a16:creationId xmlns:a16="http://schemas.microsoft.com/office/drawing/2014/main" id="{4ACD2CEC-A4C3-4143-8AED-877CDAD90C77}"/>
                    </a:ext>
                  </a:extLst>
                </p:cNvPr>
                <p:cNvSpPr>
                  <a:spLocks/>
                </p:cNvSpPr>
                <p:nvPr/>
              </p:nvSpPr>
              <p:spPr bwMode="auto">
                <a:xfrm>
                  <a:off x="463550" y="625475"/>
                  <a:ext cx="88900" cy="188913"/>
                </a:xfrm>
                <a:custGeom>
                  <a:avLst/>
                  <a:gdLst>
                    <a:gd name="T0" fmla="*/ 2147483646 w 56"/>
                    <a:gd name="T1" fmla="*/ 2147483646 h 119"/>
                    <a:gd name="T2" fmla="*/ 2147483646 w 56"/>
                    <a:gd name="T3" fmla="*/ 2147483646 h 119"/>
                    <a:gd name="T4" fmla="*/ 0 w 56"/>
                    <a:gd name="T5" fmla="*/ 2147483646 h 119"/>
                    <a:gd name="T6" fmla="*/ 0 w 56"/>
                    <a:gd name="T7" fmla="*/ 2147483646 h 119"/>
                    <a:gd name="T8" fmla="*/ 0 w 56"/>
                    <a:gd name="T9" fmla="*/ 2147483646 h 119"/>
                    <a:gd name="T10" fmla="*/ 2147483646 w 56"/>
                    <a:gd name="T11" fmla="*/ 0 h 119"/>
                    <a:gd name="T12" fmla="*/ 2147483646 w 56"/>
                    <a:gd name="T13" fmla="*/ 0 h 119"/>
                    <a:gd name="T14" fmla="*/ 2147483646 w 56"/>
                    <a:gd name="T15" fmla="*/ 0 h 119"/>
                    <a:gd name="T16" fmla="*/ 2147483646 w 56"/>
                    <a:gd name="T17" fmla="*/ 0 h 119"/>
                    <a:gd name="T18" fmla="*/ 2147483646 w 56"/>
                    <a:gd name="T19" fmla="*/ 2147483646 h 119"/>
                    <a:gd name="T20" fmla="*/ 2147483646 w 56"/>
                    <a:gd name="T21" fmla="*/ 2147483646 h 119"/>
                    <a:gd name="T22" fmla="*/ 2147483646 w 56"/>
                    <a:gd name="T23" fmla="*/ 2147483646 h 119"/>
                    <a:gd name="T24" fmla="*/ 2147483646 w 56"/>
                    <a:gd name="T25" fmla="*/ 2147483646 h 119"/>
                    <a:gd name="T26" fmla="*/ 2147483646 w 56"/>
                    <a:gd name="T27" fmla="*/ 2147483646 h 119"/>
                    <a:gd name="T28" fmla="*/ 2147483646 w 56"/>
                    <a:gd name="T29" fmla="*/ 2147483646 h 119"/>
                    <a:gd name="T30" fmla="*/ 2147483646 w 56"/>
                    <a:gd name="T31" fmla="*/ 2147483646 h 119"/>
                    <a:gd name="T32" fmla="*/ 2147483646 w 56"/>
                    <a:gd name="T33" fmla="*/ 2147483646 h 119"/>
                    <a:gd name="T34" fmla="*/ 2147483646 w 56"/>
                    <a:gd name="T35" fmla="*/ 2147483646 h 119"/>
                    <a:gd name="T36" fmla="*/ 2147483646 w 56"/>
                    <a:gd name="T37" fmla="*/ 2147483646 h 119"/>
                    <a:gd name="T38" fmla="*/ 2147483646 w 56"/>
                    <a:gd name="T39" fmla="*/ 2147483646 h 119"/>
                    <a:gd name="T40" fmla="*/ 2147483646 w 56"/>
                    <a:gd name="T41" fmla="*/ 2147483646 h 119"/>
                    <a:gd name="T42" fmla="*/ 2147483646 w 56"/>
                    <a:gd name="T43" fmla="*/ 2147483646 h 119"/>
                    <a:gd name="T44" fmla="*/ 2147483646 w 56"/>
                    <a:gd name="T45" fmla="*/ 2147483646 h 119"/>
                    <a:gd name="T46" fmla="*/ 2147483646 w 56"/>
                    <a:gd name="T47" fmla="*/ 2147483646 h 119"/>
                    <a:gd name="T48" fmla="*/ 2147483646 w 56"/>
                    <a:gd name="T49" fmla="*/ 2147483646 h 119"/>
                    <a:gd name="T50" fmla="*/ 2147483646 w 56"/>
                    <a:gd name="T51" fmla="*/ 2147483646 h 119"/>
                    <a:gd name="T52" fmla="*/ 2147483646 w 56"/>
                    <a:gd name="T53" fmla="*/ 2147483646 h 119"/>
                    <a:gd name="T54" fmla="*/ 2147483646 w 56"/>
                    <a:gd name="T55" fmla="*/ 2147483646 h 119"/>
                    <a:gd name="T56" fmla="*/ 2147483646 w 56"/>
                    <a:gd name="T57" fmla="*/ 2147483646 h 119"/>
                    <a:gd name="T58" fmla="*/ 2147483646 w 56"/>
                    <a:gd name="T59" fmla="*/ 2147483646 h 119"/>
                    <a:gd name="T60" fmla="*/ 2147483646 w 56"/>
                    <a:gd name="T61" fmla="*/ 2147483646 h 119"/>
                    <a:gd name="T62" fmla="*/ 2147483646 w 56"/>
                    <a:gd name="T63" fmla="*/ 2147483646 h 119"/>
                    <a:gd name="T64" fmla="*/ 2147483646 w 56"/>
                    <a:gd name="T65" fmla="*/ 2147483646 h 119"/>
                    <a:gd name="T66" fmla="*/ 2147483646 w 56"/>
                    <a:gd name="T67" fmla="*/ 2147483646 h 119"/>
                    <a:gd name="T68" fmla="*/ 2147483646 w 56"/>
                    <a:gd name="T69" fmla="*/ 2147483646 h 119"/>
                    <a:gd name="T70" fmla="*/ 2147483646 w 56"/>
                    <a:gd name="T71" fmla="*/ 2147483646 h 119"/>
                    <a:gd name="T72" fmla="*/ 2147483646 w 56"/>
                    <a:gd name="T73" fmla="*/ 2147483646 h 119"/>
                    <a:gd name="T74" fmla="*/ 2147483646 w 56"/>
                    <a:gd name="T75" fmla="*/ 2147483646 h 119"/>
                    <a:gd name="T76" fmla="*/ 2147483646 w 56"/>
                    <a:gd name="T77" fmla="*/ 2147483646 h 1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6" h="119">
                      <a:moveTo>
                        <a:pt x="9" y="11"/>
                      </a:moveTo>
                      <a:lnTo>
                        <a:pt x="9" y="11"/>
                      </a:lnTo>
                      <a:lnTo>
                        <a:pt x="0" y="2"/>
                      </a:lnTo>
                      <a:lnTo>
                        <a:pt x="14" y="0"/>
                      </a:lnTo>
                      <a:lnTo>
                        <a:pt x="21" y="0"/>
                      </a:lnTo>
                      <a:lnTo>
                        <a:pt x="27" y="3"/>
                      </a:lnTo>
                      <a:lnTo>
                        <a:pt x="34" y="8"/>
                      </a:lnTo>
                      <a:lnTo>
                        <a:pt x="41" y="15"/>
                      </a:lnTo>
                      <a:lnTo>
                        <a:pt x="46" y="24"/>
                      </a:lnTo>
                      <a:lnTo>
                        <a:pt x="50" y="33"/>
                      </a:lnTo>
                      <a:lnTo>
                        <a:pt x="53" y="45"/>
                      </a:lnTo>
                      <a:lnTo>
                        <a:pt x="55" y="56"/>
                      </a:lnTo>
                      <a:lnTo>
                        <a:pt x="56" y="67"/>
                      </a:lnTo>
                      <a:lnTo>
                        <a:pt x="55" y="78"/>
                      </a:lnTo>
                      <a:lnTo>
                        <a:pt x="53" y="88"/>
                      </a:lnTo>
                      <a:lnTo>
                        <a:pt x="49" y="97"/>
                      </a:lnTo>
                      <a:lnTo>
                        <a:pt x="45" y="106"/>
                      </a:lnTo>
                      <a:lnTo>
                        <a:pt x="41" y="111"/>
                      </a:lnTo>
                      <a:lnTo>
                        <a:pt x="35" y="114"/>
                      </a:lnTo>
                      <a:lnTo>
                        <a:pt x="30" y="117"/>
                      </a:lnTo>
                      <a:lnTo>
                        <a:pt x="21" y="119"/>
                      </a:lnTo>
                      <a:lnTo>
                        <a:pt x="25" y="107"/>
                      </a:lnTo>
                      <a:lnTo>
                        <a:pt x="28" y="93"/>
                      </a:lnTo>
                      <a:lnTo>
                        <a:pt x="30" y="79"/>
                      </a:lnTo>
                      <a:lnTo>
                        <a:pt x="28" y="64"/>
                      </a:lnTo>
                      <a:lnTo>
                        <a:pt x="25" y="50"/>
                      </a:lnTo>
                      <a:lnTo>
                        <a:pt x="21" y="36"/>
                      </a:lnTo>
                      <a:lnTo>
                        <a:pt x="16" y="24"/>
                      </a:lnTo>
                      <a:lnTo>
                        <a:pt x="9" y="1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3" name="Freeform 179">
                  <a:extLst>
                    <a:ext uri="{FF2B5EF4-FFF2-40B4-BE49-F238E27FC236}">
                      <a16:creationId xmlns:a16="http://schemas.microsoft.com/office/drawing/2014/main" id="{AB0D0686-61AA-4D75-BE57-A2620891F030}"/>
                    </a:ext>
                  </a:extLst>
                </p:cNvPr>
                <p:cNvSpPr>
                  <a:spLocks/>
                </p:cNvSpPr>
                <p:nvPr/>
              </p:nvSpPr>
              <p:spPr bwMode="auto">
                <a:xfrm>
                  <a:off x="450850" y="6191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14" name="Freeform 180">
                  <a:extLst>
                    <a:ext uri="{FF2B5EF4-FFF2-40B4-BE49-F238E27FC236}">
                      <a16:creationId xmlns:a16="http://schemas.microsoft.com/office/drawing/2014/main" id="{C7C9E95B-BB7B-4127-AE02-57B68CEE2BF0}"/>
                    </a:ext>
                  </a:extLst>
                </p:cNvPr>
                <p:cNvSpPr>
                  <a:spLocks/>
                </p:cNvSpPr>
                <p:nvPr/>
              </p:nvSpPr>
              <p:spPr bwMode="auto">
                <a:xfrm>
                  <a:off x="450850" y="619125"/>
                  <a:ext cx="1588" cy="1588"/>
                </a:xfrm>
                <a:custGeom>
                  <a:avLst/>
                  <a:gdLst>
                    <a:gd name="T0" fmla="*/ 2147483646 w 1"/>
                    <a:gd name="T1" fmla="*/ 0 h 1588"/>
                    <a:gd name="T2" fmla="*/ 2147483646 w 1"/>
                    <a:gd name="T3" fmla="*/ 0 h 1588"/>
                    <a:gd name="T4" fmla="*/ 0 w 1"/>
                    <a:gd name="T5" fmla="*/ 0 h 1588"/>
                    <a:gd name="T6" fmla="*/ 0 w 1"/>
                    <a:gd name="T7" fmla="*/ 0 h 1588"/>
                    <a:gd name="T8" fmla="*/ 2147483646 w 1"/>
                    <a:gd name="T9" fmla="*/ 0 h 1588"/>
                    <a:gd name="T10" fmla="*/ 2147483646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1" y="0"/>
                      </a:moveTo>
                      <a:lnTo>
                        <a:pt x="1" y="0"/>
                      </a:lnTo>
                      <a:lnTo>
                        <a:pt x="0" y="0"/>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1115" name="Freeform 181">
                  <a:extLst>
                    <a:ext uri="{FF2B5EF4-FFF2-40B4-BE49-F238E27FC236}">
                      <a16:creationId xmlns:a16="http://schemas.microsoft.com/office/drawing/2014/main" id="{A5B48FDB-E468-40B3-9870-14F3267D3B20}"/>
                    </a:ext>
                  </a:extLst>
                </p:cNvPr>
                <p:cNvSpPr>
                  <a:spLocks/>
                </p:cNvSpPr>
                <p:nvPr/>
              </p:nvSpPr>
              <p:spPr bwMode="auto">
                <a:xfrm>
                  <a:off x="452438" y="620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16" name="Freeform 182">
                  <a:extLst>
                    <a:ext uri="{FF2B5EF4-FFF2-40B4-BE49-F238E27FC236}">
                      <a16:creationId xmlns:a16="http://schemas.microsoft.com/office/drawing/2014/main" id="{A89C529C-D3DD-442E-B673-1B32668FD762}"/>
                    </a:ext>
                  </a:extLst>
                </p:cNvPr>
                <p:cNvSpPr>
                  <a:spLocks/>
                </p:cNvSpPr>
                <p:nvPr/>
              </p:nvSpPr>
              <p:spPr bwMode="auto">
                <a:xfrm>
                  <a:off x="331788" y="6016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17" name="Freeform 183">
                  <a:extLst>
                    <a:ext uri="{FF2B5EF4-FFF2-40B4-BE49-F238E27FC236}">
                      <a16:creationId xmlns:a16="http://schemas.microsoft.com/office/drawing/2014/main" id="{21A4776B-DB66-4109-AC53-DD833E2716B5}"/>
                    </a:ext>
                  </a:extLst>
                </p:cNvPr>
                <p:cNvSpPr>
                  <a:spLocks/>
                </p:cNvSpPr>
                <p:nvPr/>
              </p:nvSpPr>
              <p:spPr bwMode="auto">
                <a:xfrm>
                  <a:off x="330200" y="6032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18" name="Freeform 184">
                  <a:extLst>
                    <a:ext uri="{FF2B5EF4-FFF2-40B4-BE49-F238E27FC236}">
                      <a16:creationId xmlns:a16="http://schemas.microsoft.com/office/drawing/2014/main" id="{9B9A2BC6-AB46-4112-8190-F697BAE5FE5D}"/>
                    </a:ext>
                  </a:extLst>
                </p:cNvPr>
                <p:cNvSpPr>
                  <a:spLocks/>
                </p:cNvSpPr>
                <p:nvPr/>
              </p:nvSpPr>
              <p:spPr bwMode="auto">
                <a:xfrm>
                  <a:off x="327025" y="6064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19" name="Freeform 185">
                  <a:extLst>
                    <a:ext uri="{FF2B5EF4-FFF2-40B4-BE49-F238E27FC236}">
                      <a16:creationId xmlns:a16="http://schemas.microsoft.com/office/drawing/2014/main" id="{80D260D6-6134-40F5-84FE-C61425716DF0}"/>
                    </a:ext>
                  </a:extLst>
                </p:cNvPr>
                <p:cNvSpPr>
                  <a:spLocks/>
                </p:cNvSpPr>
                <p:nvPr/>
              </p:nvSpPr>
              <p:spPr bwMode="auto">
                <a:xfrm>
                  <a:off x="325438" y="606425"/>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20" name="Freeform 186">
                  <a:extLst>
                    <a:ext uri="{FF2B5EF4-FFF2-40B4-BE49-F238E27FC236}">
                      <a16:creationId xmlns:a16="http://schemas.microsoft.com/office/drawing/2014/main" id="{11DF8062-7AD2-4127-9729-962D758DA2BF}"/>
                    </a:ext>
                  </a:extLst>
                </p:cNvPr>
                <p:cNvSpPr>
                  <a:spLocks/>
                </p:cNvSpPr>
                <p:nvPr/>
              </p:nvSpPr>
              <p:spPr bwMode="auto">
                <a:xfrm>
                  <a:off x="354013" y="5921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21" name="Freeform 187">
                  <a:extLst>
                    <a:ext uri="{FF2B5EF4-FFF2-40B4-BE49-F238E27FC236}">
                      <a16:creationId xmlns:a16="http://schemas.microsoft.com/office/drawing/2014/main" id="{9406ABBC-363E-43CE-92BE-4196FC037704}"/>
                    </a:ext>
                  </a:extLst>
                </p:cNvPr>
                <p:cNvSpPr>
                  <a:spLocks/>
                </p:cNvSpPr>
                <p:nvPr/>
              </p:nvSpPr>
              <p:spPr bwMode="auto">
                <a:xfrm>
                  <a:off x="338138" y="5984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22" name="Freeform 188">
                  <a:extLst>
                    <a:ext uri="{FF2B5EF4-FFF2-40B4-BE49-F238E27FC236}">
                      <a16:creationId xmlns:a16="http://schemas.microsoft.com/office/drawing/2014/main" id="{C8107280-C81F-47A9-A7DE-2277418E0454}"/>
                    </a:ext>
                  </a:extLst>
                </p:cNvPr>
                <p:cNvSpPr>
                  <a:spLocks/>
                </p:cNvSpPr>
                <p:nvPr/>
              </p:nvSpPr>
              <p:spPr bwMode="auto">
                <a:xfrm>
                  <a:off x="341313"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23" name="Freeform 189">
                  <a:extLst>
                    <a:ext uri="{FF2B5EF4-FFF2-40B4-BE49-F238E27FC236}">
                      <a16:creationId xmlns:a16="http://schemas.microsoft.com/office/drawing/2014/main" id="{57F793F2-547C-46BF-AC25-6F967FC4C766}"/>
                    </a:ext>
                  </a:extLst>
                </p:cNvPr>
                <p:cNvSpPr>
                  <a:spLocks/>
                </p:cNvSpPr>
                <p:nvPr/>
              </p:nvSpPr>
              <p:spPr bwMode="auto">
                <a:xfrm>
                  <a:off x="366713" y="592138"/>
                  <a:ext cx="144463" cy="295275"/>
                </a:xfrm>
                <a:custGeom>
                  <a:avLst/>
                  <a:gdLst>
                    <a:gd name="T0" fmla="*/ 2147483646 w 91"/>
                    <a:gd name="T1" fmla="*/ 2147483646 h 186"/>
                    <a:gd name="T2" fmla="*/ 2147483646 w 91"/>
                    <a:gd name="T3" fmla="*/ 2147483646 h 186"/>
                    <a:gd name="T4" fmla="*/ 2147483646 w 91"/>
                    <a:gd name="T5" fmla="*/ 2147483646 h 186"/>
                    <a:gd name="T6" fmla="*/ 2147483646 w 91"/>
                    <a:gd name="T7" fmla="*/ 2147483646 h 186"/>
                    <a:gd name="T8" fmla="*/ 2147483646 w 91"/>
                    <a:gd name="T9" fmla="*/ 2147483646 h 186"/>
                    <a:gd name="T10" fmla="*/ 2147483646 w 91"/>
                    <a:gd name="T11" fmla="*/ 2147483646 h 186"/>
                    <a:gd name="T12" fmla="*/ 2147483646 w 91"/>
                    <a:gd name="T13" fmla="*/ 2147483646 h 186"/>
                    <a:gd name="T14" fmla="*/ 2147483646 w 91"/>
                    <a:gd name="T15" fmla="*/ 2147483646 h 186"/>
                    <a:gd name="T16" fmla="*/ 2147483646 w 91"/>
                    <a:gd name="T17" fmla="*/ 2147483646 h 186"/>
                    <a:gd name="T18" fmla="*/ 2147483646 w 91"/>
                    <a:gd name="T19" fmla="*/ 2147483646 h 186"/>
                    <a:gd name="T20" fmla="*/ 2147483646 w 91"/>
                    <a:gd name="T21" fmla="*/ 2147483646 h 186"/>
                    <a:gd name="T22" fmla="*/ 2147483646 w 91"/>
                    <a:gd name="T23" fmla="*/ 2147483646 h 186"/>
                    <a:gd name="T24" fmla="*/ 2147483646 w 91"/>
                    <a:gd name="T25" fmla="*/ 2147483646 h 186"/>
                    <a:gd name="T26" fmla="*/ 2147483646 w 91"/>
                    <a:gd name="T27" fmla="*/ 2147483646 h 186"/>
                    <a:gd name="T28" fmla="*/ 0 w 91"/>
                    <a:gd name="T29" fmla="*/ 0 h 186"/>
                    <a:gd name="T30" fmla="*/ 0 w 91"/>
                    <a:gd name="T31" fmla="*/ 0 h 186"/>
                    <a:gd name="T32" fmla="*/ 0 w 91"/>
                    <a:gd name="T33" fmla="*/ 0 h 186"/>
                    <a:gd name="T34" fmla="*/ 0 w 91"/>
                    <a:gd name="T35" fmla="*/ 0 h 186"/>
                    <a:gd name="T36" fmla="*/ 2147483646 w 91"/>
                    <a:gd name="T37" fmla="*/ 2147483646 h 186"/>
                    <a:gd name="T38" fmla="*/ 2147483646 w 91"/>
                    <a:gd name="T39" fmla="*/ 2147483646 h 186"/>
                    <a:gd name="T40" fmla="*/ 2147483646 w 91"/>
                    <a:gd name="T41" fmla="*/ 2147483646 h 186"/>
                    <a:gd name="T42" fmla="*/ 2147483646 w 91"/>
                    <a:gd name="T43" fmla="*/ 2147483646 h 186"/>
                    <a:gd name="T44" fmla="*/ 2147483646 w 91"/>
                    <a:gd name="T45" fmla="*/ 2147483646 h 186"/>
                    <a:gd name="T46" fmla="*/ 2147483646 w 91"/>
                    <a:gd name="T47" fmla="*/ 2147483646 h 186"/>
                    <a:gd name="T48" fmla="*/ 2147483646 w 91"/>
                    <a:gd name="T49" fmla="*/ 2147483646 h 186"/>
                    <a:gd name="T50" fmla="*/ 2147483646 w 91"/>
                    <a:gd name="T51" fmla="*/ 2147483646 h 186"/>
                    <a:gd name="T52" fmla="*/ 2147483646 w 91"/>
                    <a:gd name="T53" fmla="*/ 2147483646 h 186"/>
                    <a:gd name="T54" fmla="*/ 2147483646 w 91"/>
                    <a:gd name="T55" fmla="*/ 2147483646 h 186"/>
                    <a:gd name="T56" fmla="*/ 2147483646 w 91"/>
                    <a:gd name="T57" fmla="*/ 2147483646 h 186"/>
                    <a:gd name="T58" fmla="*/ 2147483646 w 91"/>
                    <a:gd name="T59" fmla="*/ 2147483646 h 186"/>
                    <a:gd name="T60" fmla="*/ 2147483646 w 91"/>
                    <a:gd name="T61" fmla="*/ 2147483646 h 186"/>
                    <a:gd name="T62" fmla="*/ 2147483646 w 91"/>
                    <a:gd name="T63" fmla="*/ 2147483646 h 186"/>
                    <a:gd name="T64" fmla="*/ 2147483646 w 91"/>
                    <a:gd name="T65" fmla="*/ 2147483646 h 186"/>
                    <a:gd name="T66" fmla="*/ 2147483646 w 91"/>
                    <a:gd name="T67" fmla="*/ 2147483646 h 186"/>
                    <a:gd name="T68" fmla="*/ 2147483646 w 91"/>
                    <a:gd name="T69" fmla="*/ 2147483646 h 186"/>
                    <a:gd name="T70" fmla="*/ 2147483646 w 91"/>
                    <a:gd name="T71" fmla="*/ 2147483646 h 186"/>
                    <a:gd name="T72" fmla="*/ 2147483646 w 91"/>
                    <a:gd name="T73" fmla="*/ 2147483646 h 186"/>
                    <a:gd name="T74" fmla="*/ 2147483646 w 91"/>
                    <a:gd name="T75" fmla="*/ 2147483646 h 186"/>
                    <a:gd name="T76" fmla="*/ 2147483646 w 91"/>
                    <a:gd name="T77" fmla="*/ 2147483646 h 186"/>
                    <a:gd name="T78" fmla="*/ 2147483646 w 91"/>
                    <a:gd name="T79" fmla="*/ 2147483646 h 186"/>
                    <a:gd name="T80" fmla="*/ 2147483646 w 91"/>
                    <a:gd name="T81" fmla="*/ 2147483646 h 186"/>
                    <a:gd name="T82" fmla="*/ 2147483646 w 91"/>
                    <a:gd name="T83" fmla="*/ 2147483646 h 186"/>
                    <a:gd name="T84" fmla="*/ 2147483646 w 91"/>
                    <a:gd name="T85" fmla="*/ 2147483646 h 186"/>
                    <a:gd name="T86" fmla="*/ 2147483646 w 91"/>
                    <a:gd name="T87" fmla="*/ 2147483646 h 186"/>
                    <a:gd name="T88" fmla="*/ 2147483646 w 91"/>
                    <a:gd name="T89" fmla="*/ 2147483646 h 186"/>
                    <a:gd name="T90" fmla="*/ 2147483646 w 91"/>
                    <a:gd name="T91" fmla="*/ 2147483646 h 186"/>
                    <a:gd name="T92" fmla="*/ 2147483646 w 91"/>
                    <a:gd name="T93" fmla="*/ 2147483646 h 186"/>
                    <a:gd name="T94" fmla="*/ 2147483646 w 91"/>
                    <a:gd name="T95" fmla="*/ 2147483646 h 186"/>
                    <a:gd name="T96" fmla="*/ 2147483646 w 91"/>
                    <a:gd name="T97" fmla="*/ 2147483646 h 186"/>
                    <a:gd name="T98" fmla="*/ 2147483646 w 91"/>
                    <a:gd name="T99" fmla="*/ 2147483646 h 186"/>
                    <a:gd name="T100" fmla="*/ 2147483646 w 91"/>
                    <a:gd name="T101" fmla="*/ 2147483646 h 186"/>
                    <a:gd name="T102" fmla="*/ 2147483646 w 91"/>
                    <a:gd name="T103" fmla="*/ 2147483646 h 186"/>
                    <a:gd name="T104" fmla="*/ 2147483646 w 91"/>
                    <a:gd name="T105" fmla="*/ 2147483646 h 1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1" h="186">
                      <a:moveTo>
                        <a:pt x="50" y="157"/>
                      </a:moveTo>
                      <a:lnTo>
                        <a:pt x="50" y="157"/>
                      </a:lnTo>
                      <a:lnTo>
                        <a:pt x="56" y="142"/>
                      </a:lnTo>
                      <a:lnTo>
                        <a:pt x="59" y="125"/>
                      </a:lnTo>
                      <a:lnTo>
                        <a:pt x="60" y="107"/>
                      </a:lnTo>
                      <a:lnTo>
                        <a:pt x="59" y="89"/>
                      </a:lnTo>
                      <a:lnTo>
                        <a:pt x="56" y="71"/>
                      </a:lnTo>
                      <a:lnTo>
                        <a:pt x="50" y="54"/>
                      </a:lnTo>
                      <a:lnTo>
                        <a:pt x="43" y="38"/>
                      </a:lnTo>
                      <a:lnTo>
                        <a:pt x="35" y="24"/>
                      </a:lnTo>
                      <a:lnTo>
                        <a:pt x="27" y="14"/>
                      </a:lnTo>
                      <a:lnTo>
                        <a:pt x="18" y="7"/>
                      </a:lnTo>
                      <a:lnTo>
                        <a:pt x="9" y="3"/>
                      </a:lnTo>
                      <a:lnTo>
                        <a:pt x="0" y="0"/>
                      </a:lnTo>
                      <a:lnTo>
                        <a:pt x="10" y="2"/>
                      </a:lnTo>
                      <a:lnTo>
                        <a:pt x="21" y="4"/>
                      </a:lnTo>
                      <a:lnTo>
                        <a:pt x="31" y="7"/>
                      </a:lnTo>
                      <a:lnTo>
                        <a:pt x="42" y="11"/>
                      </a:lnTo>
                      <a:lnTo>
                        <a:pt x="52" y="16"/>
                      </a:lnTo>
                      <a:lnTo>
                        <a:pt x="61" y="23"/>
                      </a:lnTo>
                      <a:lnTo>
                        <a:pt x="70" y="32"/>
                      </a:lnTo>
                      <a:lnTo>
                        <a:pt x="77" y="45"/>
                      </a:lnTo>
                      <a:lnTo>
                        <a:pt x="82" y="57"/>
                      </a:lnTo>
                      <a:lnTo>
                        <a:pt x="86" y="71"/>
                      </a:lnTo>
                      <a:lnTo>
                        <a:pt x="89" y="85"/>
                      </a:lnTo>
                      <a:lnTo>
                        <a:pt x="91" y="100"/>
                      </a:lnTo>
                      <a:lnTo>
                        <a:pt x="89" y="114"/>
                      </a:lnTo>
                      <a:lnTo>
                        <a:pt x="86" y="128"/>
                      </a:lnTo>
                      <a:lnTo>
                        <a:pt x="82" y="140"/>
                      </a:lnTo>
                      <a:lnTo>
                        <a:pt x="79" y="147"/>
                      </a:lnTo>
                      <a:lnTo>
                        <a:pt x="75" y="153"/>
                      </a:lnTo>
                      <a:lnTo>
                        <a:pt x="71" y="157"/>
                      </a:lnTo>
                      <a:lnTo>
                        <a:pt x="67" y="161"/>
                      </a:lnTo>
                      <a:lnTo>
                        <a:pt x="57" y="168"/>
                      </a:lnTo>
                      <a:lnTo>
                        <a:pt x="48" y="175"/>
                      </a:lnTo>
                      <a:lnTo>
                        <a:pt x="35" y="182"/>
                      </a:lnTo>
                      <a:lnTo>
                        <a:pt x="24" y="186"/>
                      </a:lnTo>
                      <a:lnTo>
                        <a:pt x="31" y="182"/>
                      </a:lnTo>
                      <a:lnTo>
                        <a:pt x="38" y="177"/>
                      </a:lnTo>
                      <a:lnTo>
                        <a:pt x="45" y="168"/>
                      </a:lnTo>
                      <a:lnTo>
                        <a:pt x="50" y="157"/>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4" name="Freeform 190">
                  <a:extLst>
                    <a:ext uri="{FF2B5EF4-FFF2-40B4-BE49-F238E27FC236}">
                      <a16:creationId xmlns:a16="http://schemas.microsoft.com/office/drawing/2014/main" id="{7D92BF3D-F7FA-4242-8906-2D97ADC1B6A6}"/>
                    </a:ext>
                  </a:extLst>
                </p:cNvPr>
                <p:cNvSpPr>
                  <a:spLocks/>
                </p:cNvSpPr>
                <p:nvPr/>
              </p:nvSpPr>
              <p:spPr bwMode="auto">
                <a:xfrm>
                  <a:off x="352425" y="5921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25" name="Freeform 191">
                  <a:extLst>
                    <a:ext uri="{FF2B5EF4-FFF2-40B4-BE49-F238E27FC236}">
                      <a16:creationId xmlns:a16="http://schemas.microsoft.com/office/drawing/2014/main" id="{9BAD9762-4C3B-4F88-A514-24A61EBE8009}"/>
                    </a:ext>
                  </a:extLst>
                </p:cNvPr>
                <p:cNvSpPr>
                  <a:spLocks/>
                </p:cNvSpPr>
                <p:nvPr/>
              </p:nvSpPr>
              <p:spPr bwMode="auto">
                <a:xfrm>
                  <a:off x="342900"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26" name="Freeform 192">
                  <a:extLst>
                    <a:ext uri="{FF2B5EF4-FFF2-40B4-BE49-F238E27FC236}">
                      <a16:creationId xmlns:a16="http://schemas.microsoft.com/office/drawing/2014/main" id="{5741D9BD-C72F-4334-A0C6-E97FE220C3E4}"/>
                    </a:ext>
                  </a:extLst>
                </p:cNvPr>
                <p:cNvSpPr>
                  <a:spLocks/>
                </p:cNvSpPr>
                <p:nvPr/>
              </p:nvSpPr>
              <p:spPr bwMode="auto">
                <a:xfrm>
                  <a:off x="336550" y="598488"/>
                  <a:ext cx="1588" cy="1588"/>
                </a:xfrm>
                <a:custGeom>
                  <a:avLst/>
                  <a:gdLst>
                    <a:gd name="T0" fmla="*/ 0 w 1588"/>
                    <a:gd name="T1" fmla="*/ 0 h 1588"/>
                    <a:gd name="T2" fmla="*/ 0 w 1588"/>
                    <a:gd name="T3" fmla="*/ 0 h 1588"/>
                    <a:gd name="T4" fmla="*/ 0 w 1588"/>
                    <a:gd name="T5" fmla="*/ 0 h 1588"/>
                    <a:gd name="T6" fmla="*/ 0 60000 65536"/>
                    <a:gd name="T7" fmla="*/ 0 60000 65536"/>
                    <a:gd name="T8" fmla="*/ 0 60000 65536"/>
                  </a:gdLst>
                  <a:ahLst/>
                  <a:cxnLst>
                    <a:cxn ang="T6">
                      <a:pos x="T0" y="T1"/>
                    </a:cxn>
                    <a:cxn ang="T7">
                      <a:pos x="T2" y="T3"/>
                    </a:cxn>
                    <a:cxn ang="T8">
                      <a:pos x="T4" y="T5"/>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27" name="Freeform 193">
                  <a:extLst>
                    <a:ext uri="{FF2B5EF4-FFF2-40B4-BE49-F238E27FC236}">
                      <a16:creationId xmlns:a16="http://schemas.microsoft.com/office/drawing/2014/main" id="{9E7CF46C-C043-4299-B962-9E0118DC727D}"/>
                    </a:ext>
                  </a:extLst>
                </p:cNvPr>
                <p:cNvSpPr>
                  <a:spLocks/>
                </p:cNvSpPr>
                <p:nvPr/>
              </p:nvSpPr>
              <p:spPr bwMode="auto">
                <a:xfrm>
                  <a:off x="304800" y="630238"/>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28" name="Freeform 194">
                  <a:extLst>
                    <a:ext uri="{FF2B5EF4-FFF2-40B4-BE49-F238E27FC236}">
                      <a16:creationId xmlns:a16="http://schemas.microsoft.com/office/drawing/2014/main" id="{C6DBF8D4-EE34-405D-8DDC-7ECDC77DEDDD}"/>
                    </a:ext>
                  </a:extLst>
                </p:cNvPr>
                <p:cNvSpPr>
                  <a:spLocks/>
                </p:cNvSpPr>
                <p:nvPr/>
              </p:nvSpPr>
              <p:spPr bwMode="auto">
                <a:xfrm>
                  <a:off x="303213" y="631825"/>
                  <a:ext cx="1588" cy="3175"/>
                </a:xfrm>
                <a:custGeom>
                  <a:avLst/>
                  <a:gdLst>
                    <a:gd name="T0" fmla="*/ 2147483646 w 1"/>
                    <a:gd name="T1" fmla="*/ 0 h 2"/>
                    <a:gd name="T2" fmla="*/ 2147483646 w 1"/>
                    <a:gd name="T3" fmla="*/ 0 h 2"/>
                    <a:gd name="T4" fmla="*/ 0 w 1"/>
                    <a:gd name="T5" fmla="*/ 2147483646 h 2"/>
                    <a:gd name="T6" fmla="*/ 0 w 1"/>
                    <a:gd name="T7" fmla="*/ 2147483646 h 2"/>
                    <a:gd name="T8" fmla="*/ 2147483646 w 1"/>
                    <a:gd name="T9" fmla="*/ 0 h 2"/>
                    <a:gd name="T10" fmla="*/ 2147483646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1" y="0"/>
                      </a:moveTo>
                      <a:lnTo>
                        <a:pt x="1" y="0"/>
                      </a:lnTo>
                      <a:lnTo>
                        <a:pt x="0" y="2"/>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1129" name="Freeform 195">
                  <a:extLst>
                    <a:ext uri="{FF2B5EF4-FFF2-40B4-BE49-F238E27FC236}">
                      <a16:creationId xmlns:a16="http://schemas.microsoft.com/office/drawing/2014/main" id="{B6B188B4-F46D-40B5-9226-4C5DD5E57AA4}"/>
                    </a:ext>
                  </a:extLst>
                </p:cNvPr>
                <p:cNvSpPr>
                  <a:spLocks/>
                </p:cNvSpPr>
                <p:nvPr/>
              </p:nvSpPr>
              <p:spPr bwMode="auto">
                <a:xfrm>
                  <a:off x="303213" y="6365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30" name="Freeform 196">
                  <a:extLst>
                    <a:ext uri="{FF2B5EF4-FFF2-40B4-BE49-F238E27FC236}">
                      <a16:creationId xmlns:a16="http://schemas.microsoft.com/office/drawing/2014/main" id="{5F5275A6-DA4E-46D5-A870-E20A78C7C2D5}"/>
                    </a:ext>
                  </a:extLst>
                </p:cNvPr>
                <p:cNvSpPr>
                  <a:spLocks/>
                </p:cNvSpPr>
                <p:nvPr/>
              </p:nvSpPr>
              <p:spPr bwMode="auto">
                <a:xfrm>
                  <a:off x="307975" y="6286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31" name="Freeform 197">
                  <a:extLst>
                    <a:ext uri="{FF2B5EF4-FFF2-40B4-BE49-F238E27FC236}">
                      <a16:creationId xmlns:a16="http://schemas.microsoft.com/office/drawing/2014/main" id="{5DC596CC-46D2-4FE1-ABBA-9E2ACC7108CB}"/>
                    </a:ext>
                  </a:extLst>
                </p:cNvPr>
                <p:cNvSpPr>
                  <a:spLocks/>
                </p:cNvSpPr>
                <p:nvPr/>
              </p:nvSpPr>
              <p:spPr bwMode="auto">
                <a:xfrm>
                  <a:off x="301625" y="638175"/>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32" name="Freeform 198">
                  <a:extLst>
                    <a:ext uri="{FF2B5EF4-FFF2-40B4-BE49-F238E27FC236}">
                      <a16:creationId xmlns:a16="http://schemas.microsoft.com/office/drawing/2014/main" id="{0114F161-3EC7-47C0-BDEB-8CC90AF2A34C}"/>
                    </a:ext>
                  </a:extLst>
                </p:cNvPr>
                <p:cNvSpPr>
                  <a:spLocks/>
                </p:cNvSpPr>
                <p:nvPr/>
              </p:nvSpPr>
              <p:spPr bwMode="auto">
                <a:xfrm>
                  <a:off x="312738" y="619125"/>
                  <a:ext cx="1588" cy="1588"/>
                </a:xfrm>
                <a:custGeom>
                  <a:avLst/>
                  <a:gdLst>
                    <a:gd name="T0" fmla="*/ 2147483646 w 1"/>
                    <a:gd name="T1" fmla="*/ 0 h 1"/>
                    <a:gd name="T2" fmla="*/ 2147483646 w 1"/>
                    <a:gd name="T3" fmla="*/ 0 h 1"/>
                    <a:gd name="T4" fmla="*/ 0 w 1"/>
                    <a:gd name="T5" fmla="*/ 2147483646 h 1"/>
                    <a:gd name="T6" fmla="*/ 0 w 1"/>
                    <a:gd name="T7" fmla="*/ 2147483646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1" y="0"/>
                      </a:lnTo>
                      <a:lnTo>
                        <a:pt x="0" y="1"/>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1133" name="Freeform 199">
                  <a:extLst>
                    <a:ext uri="{FF2B5EF4-FFF2-40B4-BE49-F238E27FC236}">
                      <a16:creationId xmlns:a16="http://schemas.microsoft.com/office/drawing/2014/main" id="{13AF3924-AA3E-440B-9098-159266D09979}"/>
                    </a:ext>
                  </a:extLst>
                </p:cNvPr>
                <p:cNvSpPr>
                  <a:spLocks/>
                </p:cNvSpPr>
                <p:nvPr/>
              </p:nvSpPr>
              <p:spPr bwMode="auto">
                <a:xfrm>
                  <a:off x="312738" y="620713"/>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34" name="Freeform 200">
                  <a:extLst>
                    <a:ext uri="{FF2B5EF4-FFF2-40B4-BE49-F238E27FC236}">
                      <a16:creationId xmlns:a16="http://schemas.microsoft.com/office/drawing/2014/main" id="{C9500522-A0B8-4B45-8890-B82B3D858E0E}"/>
                    </a:ext>
                  </a:extLst>
                </p:cNvPr>
                <p:cNvSpPr>
                  <a:spLocks/>
                </p:cNvSpPr>
                <p:nvPr/>
              </p:nvSpPr>
              <p:spPr bwMode="auto">
                <a:xfrm>
                  <a:off x="315913" y="6143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35" name="Freeform 201">
                  <a:extLst>
                    <a:ext uri="{FF2B5EF4-FFF2-40B4-BE49-F238E27FC236}">
                      <a16:creationId xmlns:a16="http://schemas.microsoft.com/office/drawing/2014/main" id="{0D4393A6-0379-498B-A6E4-828C9E4C181D}"/>
                    </a:ext>
                  </a:extLst>
                </p:cNvPr>
                <p:cNvSpPr>
                  <a:spLocks/>
                </p:cNvSpPr>
                <p:nvPr/>
              </p:nvSpPr>
              <p:spPr bwMode="auto">
                <a:xfrm>
                  <a:off x="314325" y="617538"/>
                  <a:ext cx="1588" cy="1588"/>
                </a:xfrm>
                <a:custGeom>
                  <a:avLst/>
                  <a:gdLst>
                    <a:gd name="T0" fmla="*/ 2147483646 w 1"/>
                    <a:gd name="T1" fmla="*/ 0 h 1588"/>
                    <a:gd name="T2" fmla="*/ 2147483646 w 1"/>
                    <a:gd name="T3" fmla="*/ 0 h 1588"/>
                    <a:gd name="T4" fmla="*/ 0 w 1"/>
                    <a:gd name="T5" fmla="*/ 0 h 1588"/>
                    <a:gd name="T6" fmla="*/ 0 w 1"/>
                    <a:gd name="T7" fmla="*/ 0 h 1588"/>
                    <a:gd name="T8" fmla="*/ 2147483646 w 1"/>
                    <a:gd name="T9" fmla="*/ 0 h 1588"/>
                    <a:gd name="T10" fmla="*/ 2147483646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1" y="0"/>
                      </a:moveTo>
                      <a:lnTo>
                        <a:pt x="1" y="0"/>
                      </a:lnTo>
                      <a:lnTo>
                        <a:pt x="0" y="0"/>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1136" name="Freeform 202">
                  <a:extLst>
                    <a:ext uri="{FF2B5EF4-FFF2-40B4-BE49-F238E27FC236}">
                      <a16:creationId xmlns:a16="http://schemas.microsoft.com/office/drawing/2014/main" id="{E16C3C84-2D63-43FA-9369-A3E46879FBD1}"/>
                    </a:ext>
                  </a:extLst>
                </p:cNvPr>
                <p:cNvSpPr>
                  <a:spLocks/>
                </p:cNvSpPr>
                <p:nvPr/>
              </p:nvSpPr>
              <p:spPr bwMode="auto">
                <a:xfrm>
                  <a:off x="319088" y="6127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37" name="Freeform 203">
                  <a:extLst>
                    <a:ext uri="{FF2B5EF4-FFF2-40B4-BE49-F238E27FC236}">
                      <a16:creationId xmlns:a16="http://schemas.microsoft.com/office/drawing/2014/main" id="{D01521E7-1B9B-48AF-9378-D45A69082C47}"/>
                    </a:ext>
                  </a:extLst>
                </p:cNvPr>
                <p:cNvSpPr>
                  <a:spLocks/>
                </p:cNvSpPr>
                <p:nvPr/>
              </p:nvSpPr>
              <p:spPr bwMode="auto">
                <a:xfrm>
                  <a:off x="323850" y="6080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38" name="Freeform 204">
                  <a:extLst>
                    <a:ext uri="{FF2B5EF4-FFF2-40B4-BE49-F238E27FC236}">
                      <a16:creationId xmlns:a16="http://schemas.microsoft.com/office/drawing/2014/main" id="{F11A6B8C-E474-4031-9BEF-965A95E7104D}"/>
                    </a:ext>
                  </a:extLst>
                </p:cNvPr>
                <p:cNvSpPr>
                  <a:spLocks/>
                </p:cNvSpPr>
                <p:nvPr/>
              </p:nvSpPr>
              <p:spPr bwMode="auto">
                <a:xfrm>
                  <a:off x="342900" y="874713"/>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 name="Freeform 205">
                  <a:extLst>
                    <a:ext uri="{FF2B5EF4-FFF2-40B4-BE49-F238E27FC236}">
                      <a16:creationId xmlns:a16="http://schemas.microsoft.com/office/drawing/2014/main" id="{F58DD392-4442-4FE3-BA23-B45B242F8F1D}"/>
                    </a:ext>
                  </a:extLst>
                </p:cNvPr>
                <p:cNvSpPr>
                  <a:spLocks/>
                </p:cNvSpPr>
                <p:nvPr/>
              </p:nvSpPr>
              <p:spPr bwMode="auto">
                <a:xfrm>
                  <a:off x="341313" y="873125"/>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0" name="Freeform 207">
                  <a:extLst>
                    <a:ext uri="{FF2B5EF4-FFF2-40B4-BE49-F238E27FC236}">
                      <a16:creationId xmlns:a16="http://schemas.microsoft.com/office/drawing/2014/main" id="{3E2FDCF5-ABB7-44D7-B684-E5D85876F2F9}"/>
                    </a:ext>
                  </a:extLst>
                </p:cNvPr>
                <p:cNvSpPr>
                  <a:spLocks/>
                </p:cNvSpPr>
                <p:nvPr/>
              </p:nvSpPr>
              <p:spPr bwMode="auto">
                <a:xfrm>
                  <a:off x="338138" y="86995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1" name="Freeform 208">
                  <a:extLst>
                    <a:ext uri="{FF2B5EF4-FFF2-40B4-BE49-F238E27FC236}">
                      <a16:creationId xmlns:a16="http://schemas.microsoft.com/office/drawing/2014/main" id="{B3CC9E34-A580-4DBC-8832-1457FE2E8125}"/>
                    </a:ext>
                  </a:extLst>
                </p:cNvPr>
                <p:cNvSpPr>
                  <a:spLocks/>
                </p:cNvSpPr>
                <p:nvPr/>
              </p:nvSpPr>
              <p:spPr bwMode="auto">
                <a:xfrm>
                  <a:off x="344488" y="87630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2" name="Freeform 209">
                  <a:extLst>
                    <a:ext uri="{FF2B5EF4-FFF2-40B4-BE49-F238E27FC236}">
                      <a16:creationId xmlns:a16="http://schemas.microsoft.com/office/drawing/2014/main" id="{AD1A4DF9-D879-42C3-BD13-3D307441E8BD}"/>
                    </a:ext>
                  </a:extLst>
                </p:cNvPr>
                <p:cNvSpPr>
                  <a:spLocks/>
                </p:cNvSpPr>
                <p:nvPr/>
              </p:nvSpPr>
              <p:spPr bwMode="auto">
                <a:xfrm>
                  <a:off x="347663" y="879475"/>
                  <a:ext cx="1588" cy="1588"/>
                </a:xfrm>
                <a:custGeom>
                  <a:avLst/>
                  <a:gdLst>
                    <a:gd name="T0" fmla="*/ 0 w 1"/>
                    <a:gd name="T1" fmla="*/ 0 h 1588"/>
                    <a:gd name="T2" fmla="*/ 0 w 1"/>
                    <a:gd name="T3" fmla="*/ 0 h 1588"/>
                    <a:gd name="T4" fmla="*/ 2147483646 w 1"/>
                    <a:gd name="T5" fmla="*/ 0 h 1588"/>
                    <a:gd name="T6" fmla="*/ 2147483646 w 1"/>
                    <a:gd name="T7" fmla="*/ 0 h 1588"/>
                    <a:gd name="T8" fmla="*/ 0 w 1"/>
                    <a:gd name="T9" fmla="*/ 0 h 1588"/>
                    <a:gd name="T10" fmla="*/ 0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0" y="0"/>
                      </a:moveTo>
                      <a:lnTo>
                        <a:pt x="0" y="0"/>
                      </a:lnTo>
                      <a:lnTo>
                        <a:pt x="1"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3" name="Freeform 210">
                  <a:extLst>
                    <a:ext uri="{FF2B5EF4-FFF2-40B4-BE49-F238E27FC236}">
                      <a16:creationId xmlns:a16="http://schemas.microsoft.com/office/drawing/2014/main" id="{064A56CA-04E9-4F80-A9CE-A07CE6823809}"/>
                    </a:ext>
                  </a:extLst>
                </p:cNvPr>
                <p:cNvSpPr>
                  <a:spLocks/>
                </p:cNvSpPr>
                <p:nvPr/>
              </p:nvSpPr>
              <p:spPr bwMode="auto">
                <a:xfrm>
                  <a:off x="349250" y="881063"/>
                  <a:ext cx="3175" cy="1588"/>
                </a:xfrm>
                <a:custGeom>
                  <a:avLst/>
                  <a:gdLst>
                    <a:gd name="T0" fmla="*/ 0 w 2"/>
                    <a:gd name="T1" fmla="*/ 0 h 1588"/>
                    <a:gd name="T2" fmla="*/ 0 w 2"/>
                    <a:gd name="T3" fmla="*/ 0 h 1588"/>
                    <a:gd name="T4" fmla="*/ 2147483646 w 2"/>
                    <a:gd name="T5" fmla="*/ 0 h 1588"/>
                    <a:gd name="T6" fmla="*/ 2147483646 w 2"/>
                    <a:gd name="T7" fmla="*/ 0 h 1588"/>
                    <a:gd name="T8" fmla="*/ 0 w 2"/>
                    <a:gd name="T9" fmla="*/ 0 h 1588"/>
                    <a:gd name="T10" fmla="*/ 0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0" y="0"/>
                      </a:moveTo>
                      <a:lnTo>
                        <a:pt x="0" y="0"/>
                      </a:lnTo>
                      <a:lnTo>
                        <a:pt x="2"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4" name="Freeform 211">
                  <a:extLst>
                    <a:ext uri="{FF2B5EF4-FFF2-40B4-BE49-F238E27FC236}">
                      <a16:creationId xmlns:a16="http://schemas.microsoft.com/office/drawing/2014/main" id="{92BE6077-27C2-43EA-86CF-E166ACF52737}"/>
                    </a:ext>
                  </a:extLst>
                </p:cNvPr>
                <p:cNvSpPr>
                  <a:spLocks/>
                </p:cNvSpPr>
                <p:nvPr/>
              </p:nvSpPr>
              <p:spPr bwMode="auto">
                <a:xfrm>
                  <a:off x="327025" y="862013"/>
                  <a:ext cx="3175" cy="1588"/>
                </a:xfrm>
                <a:custGeom>
                  <a:avLst/>
                  <a:gdLst>
                    <a:gd name="T0" fmla="*/ 0 w 2"/>
                    <a:gd name="T1" fmla="*/ 0 h 1588"/>
                    <a:gd name="T2" fmla="*/ 0 w 2"/>
                    <a:gd name="T3" fmla="*/ 0 h 1588"/>
                    <a:gd name="T4" fmla="*/ 2147483646 w 2"/>
                    <a:gd name="T5" fmla="*/ 0 h 1588"/>
                    <a:gd name="T6" fmla="*/ 2147483646 w 2"/>
                    <a:gd name="T7" fmla="*/ 0 h 1588"/>
                    <a:gd name="T8" fmla="*/ 0 w 2"/>
                    <a:gd name="T9" fmla="*/ 0 h 1588"/>
                    <a:gd name="T10" fmla="*/ 0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0" y="0"/>
                      </a:moveTo>
                      <a:lnTo>
                        <a:pt x="0" y="0"/>
                      </a:lnTo>
                      <a:lnTo>
                        <a:pt x="2" y="0"/>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45" name="Freeform 212">
                  <a:extLst>
                    <a:ext uri="{FF2B5EF4-FFF2-40B4-BE49-F238E27FC236}">
                      <a16:creationId xmlns:a16="http://schemas.microsoft.com/office/drawing/2014/main" id="{78AE1C3F-6A3B-43E3-AB90-24EDB35FDEC8}"/>
                    </a:ext>
                  </a:extLst>
                </p:cNvPr>
                <p:cNvSpPr>
                  <a:spLocks/>
                </p:cNvSpPr>
                <p:nvPr/>
              </p:nvSpPr>
              <p:spPr bwMode="auto">
                <a:xfrm>
                  <a:off x="325438" y="857250"/>
                  <a:ext cx="1588" cy="1588"/>
                </a:xfrm>
                <a:custGeom>
                  <a:avLst/>
                  <a:gdLst>
                    <a:gd name="T0" fmla="*/ 0 w 1"/>
                    <a:gd name="T1" fmla="*/ 0 h 1"/>
                    <a:gd name="T2" fmla="*/ 0 w 1"/>
                    <a:gd name="T3" fmla="*/ 0 h 1"/>
                    <a:gd name="T4" fmla="*/ 2147483646 w 1"/>
                    <a:gd name="T5" fmla="*/ 2147483646 h 1"/>
                    <a:gd name="T6" fmla="*/ 2147483646 w 1"/>
                    <a:gd name="T7" fmla="*/ 2147483646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lnTo>
                        <a:pt x="1"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46" name="Freeform 213">
                  <a:extLst>
                    <a:ext uri="{FF2B5EF4-FFF2-40B4-BE49-F238E27FC236}">
                      <a16:creationId xmlns:a16="http://schemas.microsoft.com/office/drawing/2014/main" id="{C15F92DC-5104-417B-B687-52CF0990C0B2}"/>
                    </a:ext>
                  </a:extLst>
                </p:cNvPr>
                <p:cNvSpPr>
                  <a:spLocks/>
                </p:cNvSpPr>
                <p:nvPr/>
              </p:nvSpPr>
              <p:spPr bwMode="auto">
                <a:xfrm>
                  <a:off x="330200" y="863600"/>
                  <a:ext cx="1588" cy="1588"/>
                </a:xfrm>
                <a:custGeom>
                  <a:avLst/>
                  <a:gdLst>
                    <a:gd name="T0" fmla="*/ 0 w 1"/>
                    <a:gd name="T1" fmla="*/ 0 h 1588"/>
                    <a:gd name="T2" fmla="*/ 0 w 1"/>
                    <a:gd name="T3" fmla="*/ 0 h 1588"/>
                    <a:gd name="T4" fmla="*/ 2147483646 w 1"/>
                    <a:gd name="T5" fmla="*/ 0 h 1588"/>
                    <a:gd name="T6" fmla="*/ 2147483646 w 1"/>
                    <a:gd name="T7" fmla="*/ 0 h 1588"/>
                    <a:gd name="T8" fmla="*/ 0 w 1"/>
                    <a:gd name="T9" fmla="*/ 0 h 1588"/>
                    <a:gd name="T10" fmla="*/ 0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0" y="0"/>
                      </a:moveTo>
                      <a:lnTo>
                        <a:pt x="0" y="0"/>
                      </a:lnTo>
                      <a:lnTo>
                        <a:pt x="1"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 name="Freeform 214">
                  <a:extLst>
                    <a:ext uri="{FF2B5EF4-FFF2-40B4-BE49-F238E27FC236}">
                      <a16:creationId xmlns:a16="http://schemas.microsoft.com/office/drawing/2014/main" id="{164468A8-1BEB-4188-A2BE-D263E11B3BB9}"/>
                    </a:ext>
                  </a:extLst>
                </p:cNvPr>
                <p:cNvSpPr>
                  <a:spLocks/>
                </p:cNvSpPr>
                <p:nvPr/>
              </p:nvSpPr>
              <p:spPr bwMode="auto">
                <a:xfrm>
                  <a:off x="331788" y="865188"/>
                  <a:ext cx="3175" cy="1588"/>
                </a:xfrm>
                <a:custGeom>
                  <a:avLst/>
                  <a:gdLst>
                    <a:gd name="T0" fmla="*/ 0 w 2"/>
                    <a:gd name="T1" fmla="*/ 0 h 1588"/>
                    <a:gd name="T2" fmla="*/ 0 w 2"/>
                    <a:gd name="T3" fmla="*/ 0 h 1588"/>
                    <a:gd name="T4" fmla="*/ 2147483646 w 2"/>
                    <a:gd name="T5" fmla="*/ 0 h 1588"/>
                    <a:gd name="T6" fmla="*/ 2147483646 w 2"/>
                    <a:gd name="T7" fmla="*/ 0 h 1588"/>
                    <a:gd name="T8" fmla="*/ 0 w 2"/>
                    <a:gd name="T9" fmla="*/ 0 h 1588"/>
                    <a:gd name="T10" fmla="*/ 0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0" y="0"/>
                      </a:moveTo>
                      <a:lnTo>
                        <a:pt x="0" y="0"/>
                      </a:lnTo>
                      <a:lnTo>
                        <a:pt x="2"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8" name="Freeform 215">
                  <a:extLst>
                    <a:ext uri="{FF2B5EF4-FFF2-40B4-BE49-F238E27FC236}">
                      <a16:creationId xmlns:a16="http://schemas.microsoft.com/office/drawing/2014/main" id="{0D3FE77E-93E4-4B73-AD8D-B439C4712C9D}"/>
                    </a:ext>
                  </a:extLst>
                </p:cNvPr>
                <p:cNvSpPr>
                  <a:spLocks/>
                </p:cNvSpPr>
                <p:nvPr/>
              </p:nvSpPr>
              <p:spPr bwMode="auto">
                <a:xfrm>
                  <a:off x="336550" y="868363"/>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9" name="Freeform 216">
                  <a:extLst>
                    <a:ext uri="{FF2B5EF4-FFF2-40B4-BE49-F238E27FC236}">
                      <a16:creationId xmlns:a16="http://schemas.microsoft.com/office/drawing/2014/main" id="{139337B9-30A7-443E-9FF9-7A54FBF44A84}"/>
                    </a:ext>
                  </a:extLst>
                </p:cNvPr>
                <p:cNvSpPr>
                  <a:spLocks/>
                </p:cNvSpPr>
                <p:nvPr/>
              </p:nvSpPr>
              <p:spPr bwMode="auto">
                <a:xfrm>
                  <a:off x="355600" y="5921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1150" name="Freeform 217">
                  <a:extLst>
                    <a:ext uri="{FF2B5EF4-FFF2-40B4-BE49-F238E27FC236}">
                      <a16:creationId xmlns:a16="http://schemas.microsoft.com/office/drawing/2014/main" id="{7C7596E4-89CF-4B92-8440-E19AA2489773}"/>
                    </a:ext>
                  </a:extLst>
                </p:cNvPr>
                <p:cNvSpPr>
                  <a:spLocks/>
                </p:cNvSpPr>
                <p:nvPr/>
              </p:nvSpPr>
              <p:spPr bwMode="auto">
                <a:xfrm>
                  <a:off x="382588"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1" name="Freeform 218">
                  <a:extLst>
                    <a:ext uri="{FF2B5EF4-FFF2-40B4-BE49-F238E27FC236}">
                      <a16:creationId xmlns:a16="http://schemas.microsoft.com/office/drawing/2014/main" id="{BF268A5B-2539-413B-8423-1CD1E217CBF7}"/>
                    </a:ext>
                  </a:extLst>
                </p:cNvPr>
                <p:cNvSpPr>
                  <a:spLocks/>
                </p:cNvSpPr>
                <p:nvPr/>
              </p:nvSpPr>
              <p:spPr bwMode="auto">
                <a:xfrm>
                  <a:off x="374650"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2" name="Freeform 219">
                  <a:extLst>
                    <a:ext uri="{FF2B5EF4-FFF2-40B4-BE49-F238E27FC236}">
                      <a16:creationId xmlns:a16="http://schemas.microsoft.com/office/drawing/2014/main" id="{410B0457-80BA-44CC-8677-3198AAB40FE2}"/>
                    </a:ext>
                  </a:extLst>
                </p:cNvPr>
                <p:cNvSpPr>
                  <a:spLocks/>
                </p:cNvSpPr>
                <p:nvPr/>
              </p:nvSpPr>
              <p:spPr bwMode="auto">
                <a:xfrm>
                  <a:off x="371475" y="8905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3" name="Freeform 220">
                  <a:extLst>
                    <a:ext uri="{FF2B5EF4-FFF2-40B4-BE49-F238E27FC236}">
                      <a16:creationId xmlns:a16="http://schemas.microsoft.com/office/drawing/2014/main" id="{7EBF4A7A-C063-4C9E-BCC7-509AB5D2D46E}"/>
                    </a:ext>
                  </a:extLst>
                </p:cNvPr>
                <p:cNvSpPr>
                  <a:spLocks/>
                </p:cNvSpPr>
                <p:nvPr/>
              </p:nvSpPr>
              <p:spPr bwMode="auto">
                <a:xfrm>
                  <a:off x="395288"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4" name="Freeform 221">
                  <a:extLst>
                    <a:ext uri="{FF2B5EF4-FFF2-40B4-BE49-F238E27FC236}">
                      <a16:creationId xmlns:a16="http://schemas.microsoft.com/office/drawing/2014/main" id="{4C8F47C4-10BD-424D-A629-471D50636B15}"/>
                    </a:ext>
                  </a:extLst>
                </p:cNvPr>
                <p:cNvSpPr>
                  <a:spLocks/>
                </p:cNvSpPr>
                <p:nvPr/>
              </p:nvSpPr>
              <p:spPr bwMode="auto">
                <a:xfrm>
                  <a:off x="384175"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 name="Freeform 222">
                  <a:extLst>
                    <a:ext uri="{FF2B5EF4-FFF2-40B4-BE49-F238E27FC236}">
                      <a16:creationId xmlns:a16="http://schemas.microsoft.com/office/drawing/2014/main" id="{9AEEDBCC-FC52-4772-9B65-618A4F12CF35}"/>
                    </a:ext>
                  </a:extLst>
                </p:cNvPr>
                <p:cNvSpPr>
                  <a:spLocks/>
                </p:cNvSpPr>
                <p:nvPr/>
              </p:nvSpPr>
              <p:spPr bwMode="auto">
                <a:xfrm>
                  <a:off x="363538" y="887413"/>
                  <a:ext cx="1588" cy="1588"/>
                </a:xfrm>
                <a:custGeom>
                  <a:avLst/>
                  <a:gdLst>
                    <a:gd name="T0" fmla="*/ 0 w 1"/>
                    <a:gd name="T1" fmla="*/ 0 h 1588"/>
                    <a:gd name="T2" fmla="*/ 0 w 1"/>
                    <a:gd name="T3" fmla="*/ 0 h 1588"/>
                    <a:gd name="T4" fmla="*/ 2147483646 w 1"/>
                    <a:gd name="T5" fmla="*/ 0 h 1588"/>
                    <a:gd name="T6" fmla="*/ 2147483646 w 1"/>
                    <a:gd name="T7" fmla="*/ 0 h 1588"/>
                    <a:gd name="T8" fmla="*/ 0 w 1"/>
                    <a:gd name="T9" fmla="*/ 0 h 1588"/>
                    <a:gd name="T10" fmla="*/ 0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0" y="0"/>
                      </a:moveTo>
                      <a:lnTo>
                        <a:pt x="0" y="0"/>
                      </a:lnTo>
                      <a:lnTo>
                        <a:pt x="1"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6" name="Freeform 223">
                  <a:extLst>
                    <a:ext uri="{FF2B5EF4-FFF2-40B4-BE49-F238E27FC236}">
                      <a16:creationId xmlns:a16="http://schemas.microsoft.com/office/drawing/2014/main" id="{7880D3EB-D6A9-489C-9615-0838DC3B1A99}"/>
                    </a:ext>
                  </a:extLst>
                </p:cNvPr>
                <p:cNvSpPr>
                  <a:spLocks/>
                </p:cNvSpPr>
                <p:nvPr/>
              </p:nvSpPr>
              <p:spPr bwMode="auto">
                <a:xfrm>
                  <a:off x="360363" y="8874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 name="Freeform 224">
                  <a:extLst>
                    <a:ext uri="{FF2B5EF4-FFF2-40B4-BE49-F238E27FC236}">
                      <a16:creationId xmlns:a16="http://schemas.microsoft.com/office/drawing/2014/main" id="{443B95AB-A170-4E8D-8B58-9D1A9CBF8EAC}"/>
                    </a:ext>
                  </a:extLst>
                </p:cNvPr>
                <p:cNvSpPr>
                  <a:spLocks/>
                </p:cNvSpPr>
                <p:nvPr/>
              </p:nvSpPr>
              <p:spPr bwMode="auto">
                <a:xfrm>
                  <a:off x="369888" y="8905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 name="Freeform 225">
                  <a:extLst>
                    <a:ext uri="{FF2B5EF4-FFF2-40B4-BE49-F238E27FC236}">
                      <a16:creationId xmlns:a16="http://schemas.microsoft.com/office/drawing/2014/main" id="{02C454C2-5545-4C60-8A65-C2636B2D87EC}"/>
                    </a:ext>
                  </a:extLst>
                </p:cNvPr>
                <p:cNvSpPr>
                  <a:spLocks/>
                </p:cNvSpPr>
                <p:nvPr/>
              </p:nvSpPr>
              <p:spPr bwMode="auto">
                <a:xfrm>
                  <a:off x="354013" y="8826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9" name="Freeform 226">
                  <a:extLst>
                    <a:ext uri="{FF2B5EF4-FFF2-40B4-BE49-F238E27FC236}">
                      <a16:creationId xmlns:a16="http://schemas.microsoft.com/office/drawing/2014/main" id="{48D28494-8E98-4D01-BC43-1D009F94BF15}"/>
                    </a:ext>
                  </a:extLst>
                </p:cNvPr>
                <p:cNvSpPr>
                  <a:spLocks/>
                </p:cNvSpPr>
                <p:nvPr/>
              </p:nvSpPr>
              <p:spPr bwMode="auto">
                <a:xfrm>
                  <a:off x="358775" y="8858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 name="Freeform 227">
                  <a:extLst>
                    <a:ext uri="{FF2B5EF4-FFF2-40B4-BE49-F238E27FC236}">
                      <a16:creationId xmlns:a16="http://schemas.microsoft.com/office/drawing/2014/main" id="{2C19FB42-31A3-4B6E-A58C-7A51709BE8AD}"/>
                    </a:ext>
                  </a:extLst>
                </p:cNvPr>
                <p:cNvSpPr>
                  <a:spLocks/>
                </p:cNvSpPr>
                <p:nvPr/>
              </p:nvSpPr>
              <p:spPr bwMode="auto">
                <a:xfrm>
                  <a:off x="366713" y="592138"/>
                  <a:ext cx="115888" cy="57150"/>
                </a:xfrm>
                <a:custGeom>
                  <a:avLst/>
                  <a:gdLst>
                    <a:gd name="T0" fmla="*/ 2147483646 w 73"/>
                    <a:gd name="T1" fmla="*/ 2147483646 h 36"/>
                    <a:gd name="T2" fmla="*/ 2147483646 w 73"/>
                    <a:gd name="T3" fmla="*/ 2147483646 h 36"/>
                    <a:gd name="T4" fmla="*/ 2147483646 w 73"/>
                    <a:gd name="T5" fmla="*/ 2147483646 h 36"/>
                    <a:gd name="T6" fmla="*/ 2147483646 w 73"/>
                    <a:gd name="T7" fmla="*/ 2147483646 h 36"/>
                    <a:gd name="T8" fmla="*/ 2147483646 w 73"/>
                    <a:gd name="T9" fmla="*/ 2147483646 h 36"/>
                    <a:gd name="T10" fmla="*/ 2147483646 w 73"/>
                    <a:gd name="T11" fmla="*/ 2147483646 h 36"/>
                    <a:gd name="T12" fmla="*/ 2147483646 w 73"/>
                    <a:gd name="T13" fmla="*/ 2147483646 h 36"/>
                    <a:gd name="T14" fmla="*/ 0 w 73"/>
                    <a:gd name="T15" fmla="*/ 0 h 36"/>
                    <a:gd name="T16" fmla="*/ 0 w 73"/>
                    <a:gd name="T17" fmla="*/ 0 h 36"/>
                    <a:gd name="T18" fmla="*/ 0 w 73"/>
                    <a:gd name="T19" fmla="*/ 0 h 36"/>
                    <a:gd name="T20" fmla="*/ 0 w 73"/>
                    <a:gd name="T21" fmla="*/ 0 h 36"/>
                    <a:gd name="T22" fmla="*/ 2147483646 w 73"/>
                    <a:gd name="T23" fmla="*/ 2147483646 h 36"/>
                    <a:gd name="T24" fmla="*/ 2147483646 w 73"/>
                    <a:gd name="T25" fmla="*/ 2147483646 h 36"/>
                    <a:gd name="T26" fmla="*/ 2147483646 w 73"/>
                    <a:gd name="T27" fmla="*/ 2147483646 h 36"/>
                    <a:gd name="T28" fmla="*/ 2147483646 w 73"/>
                    <a:gd name="T29" fmla="*/ 2147483646 h 36"/>
                    <a:gd name="T30" fmla="*/ 2147483646 w 73"/>
                    <a:gd name="T31" fmla="*/ 2147483646 h 36"/>
                    <a:gd name="T32" fmla="*/ 2147483646 w 73"/>
                    <a:gd name="T33" fmla="*/ 2147483646 h 36"/>
                    <a:gd name="T34" fmla="*/ 2147483646 w 73"/>
                    <a:gd name="T35" fmla="*/ 2147483646 h 36"/>
                    <a:gd name="T36" fmla="*/ 2147483646 w 73"/>
                    <a:gd name="T37" fmla="*/ 2147483646 h 36"/>
                    <a:gd name="T38" fmla="*/ 2147483646 w 73"/>
                    <a:gd name="T39" fmla="*/ 2147483646 h 36"/>
                    <a:gd name="T40" fmla="*/ 2147483646 w 73"/>
                    <a:gd name="T41" fmla="*/ 2147483646 h 36"/>
                    <a:gd name="T42" fmla="*/ 2147483646 w 73"/>
                    <a:gd name="T43" fmla="*/ 2147483646 h 36"/>
                    <a:gd name="T44" fmla="*/ 2147483646 w 73"/>
                    <a:gd name="T45" fmla="*/ 2147483646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3" h="36">
                      <a:moveTo>
                        <a:pt x="42" y="35"/>
                      </a:moveTo>
                      <a:lnTo>
                        <a:pt x="42" y="35"/>
                      </a:lnTo>
                      <a:lnTo>
                        <a:pt x="35" y="24"/>
                      </a:lnTo>
                      <a:lnTo>
                        <a:pt x="27" y="14"/>
                      </a:lnTo>
                      <a:lnTo>
                        <a:pt x="18" y="7"/>
                      </a:lnTo>
                      <a:lnTo>
                        <a:pt x="9" y="3"/>
                      </a:lnTo>
                      <a:lnTo>
                        <a:pt x="0" y="0"/>
                      </a:lnTo>
                      <a:lnTo>
                        <a:pt x="10" y="2"/>
                      </a:lnTo>
                      <a:lnTo>
                        <a:pt x="21" y="4"/>
                      </a:lnTo>
                      <a:lnTo>
                        <a:pt x="31" y="7"/>
                      </a:lnTo>
                      <a:lnTo>
                        <a:pt x="42" y="11"/>
                      </a:lnTo>
                      <a:lnTo>
                        <a:pt x="52" y="16"/>
                      </a:lnTo>
                      <a:lnTo>
                        <a:pt x="61" y="23"/>
                      </a:lnTo>
                      <a:lnTo>
                        <a:pt x="70" y="32"/>
                      </a:lnTo>
                      <a:lnTo>
                        <a:pt x="73" y="36"/>
                      </a:lnTo>
                      <a:lnTo>
                        <a:pt x="42" y="35"/>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 name="Freeform 228">
                  <a:extLst>
                    <a:ext uri="{FF2B5EF4-FFF2-40B4-BE49-F238E27FC236}">
                      <a16:creationId xmlns:a16="http://schemas.microsoft.com/office/drawing/2014/main" id="{4679A6A8-639A-4844-9416-605621718399}"/>
                    </a:ext>
                  </a:extLst>
                </p:cNvPr>
                <p:cNvSpPr>
                  <a:spLocks/>
                </p:cNvSpPr>
                <p:nvPr/>
              </p:nvSpPr>
              <p:spPr bwMode="auto">
                <a:xfrm>
                  <a:off x="463550" y="625475"/>
                  <a:ext cx="76200" cy="44450"/>
                </a:xfrm>
                <a:custGeom>
                  <a:avLst/>
                  <a:gdLst>
                    <a:gd name="T0" fmla="*/ 2147483646 w 48"/>
                    <a:gd name="T1" fmla="*/ 0 h 28"/>
                    <a:gd name="T2" fmla="*/ 2147483646 w 48"/>
                    <a:gd name="T3" fmla="*/ 0 h 28"/>
                    <a:gd name="T4" fmla="*/ 2147483646 w 48"/>
                    <a:gd name="T5" fmla="*/ 0 h 28"/>
                    <a:gd name="T6" fmla="*/ 2147483646 w 48"/>
                    <a:gd name="T7" fmla="*/ 0 h 28"/>
                    <a:gd name="T8" fmla="*/ 2147483646 w 48"/>
                    <a:gd name="T9" fmla="*/ 2147483646 h 28"/>
                    <a:gd name="T10" fmla="*/ 2147483646 w 48"/>
                    <a:gd name="T11" fmla="*/ 2147483646 h 28"/>
                    <a:gd name="T12" fmla="*/ 2147483646 w 48"/>
                    <a:gd name="T13" fmla="*/ 2147483646 h 28"/>
                    <a:gd name="T14" fmla="*/ 2147483646 w 48"/>
                    <a:gd name="T15" fmla="*/ 2147483646 h 28"/>
                    <a:gd name="T16" fmla="*/ 2147483646 w 48"/>
                    <a:gd name="T17" fmla="*/ 2147483646 h 28"/>
                    <a:gd name="T18" fmla="*/ 2147483646 w 48"/>
                    <a:gd name="T19" fmla="*/ 2147483646 h 28"/>
                    <a:gd name="T20" fmla="*/ 2147483646 w 48"/>
                    <a:gd name="T21" fmla="*/ 2147483646 h 28"/>
                    <a:gd name="T22" fmla="*/ 2147483646 w 48"/>
                    <a:gd name="T23" fmla="*/ 2147483646 h 28"/>
                    <a:gd name="T24" fmla="*/ 2147483646 w 48"/>
                    <a:gd name="T25" fmla="*/ 2147483646 h 28"/>
                    <a:gd name="T26" fmla="*/ 2147483646 w 48"/>
                    <a:gd name="T27" fmla="*/ 2147483646 h 28"/>
                    <a:gd name="T28" fmla="*/ 0 w 48"/>
                    <a:gd name="T29" fmla="*/ 2147483646 h 28"/>
                    <a:gd name="T30" fmla="*/ 0 w 48"/>
                    <a:gd name="T31" fmla="*/ 2147483646 h 28"/>
                    <a:gd name="T32" fmla="*/ 0 w 48"/>
                    <a:gd name="T33" fmla="*/ 2147483646 h 28"/>
                    <a:gd name="T34" fmla="*/ 2147483646 w 48"/>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28">
                      <a:moveTo>
                        <a:pt x="14" y="0"/>
                      </a:moveTo>
                      <a:lnTo>
                        <a:pt x="14" y="0"/>
                      </a:lnTo>
                      <a:lnTo>
                        <a:pt x="21" y="0"/>
                      </a:lnTo>
                      <a:lnTo>
                        <a:pt x="27" y="3"/>
                      </a:lnTo>
                      <a:lnTo>
                        <a:pt x="34" y="8"/>
                      </a:lnTo>
                      <a:lnTo>
                        <a:pt x="41" y="15"/>
                      </a:lnTo>
                      <a:lnTo>
                        <a:pt x="45" y="21"/>
                      </a:lnTo>
                      <a:lnTo>
                        <a:pt x="48" y="28"/>
                      </a:lnTo>
                      <a:lnTo>
                        <a:pt x="17" y="26"/>
                      </a:lnTo>
                      <a:lnTo>
                        <a:pt x="9" y="11"/>
                      </a:lnTo>
                      <a:lnTo>
                        <a:pt x="0" y="2"/>
                      </a:lnTo>
                      <a:lnTo>
                        <a:pt x="14"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2" name="Freeform 229">
                  <a:extLst>
                    <a:ext uri="{FF2B5EF4-FFF2-40B4-BE49-F238E27FC236}">
                      <a16:creationId xmlns:a16="http://schemas.microsoft.com/office/drawing/2014/main" id="{3A707551-AC7B-4DA4-9721-B6E8863B71D1}"/>
                    </a:ext>
                  </a:extLst>
                </p:cNvPr>
                <p:cNvSpPr>
                  <a:spLocks/>
                </p:cNvSpPr>
                <p:nvPr/>
              </p:nvSpPr>
              <p:spPr bwMode="auto">
                <a:xfrm>
                  <a:off x="688975" y="312738"/>
                  <a:ext cx="1588" cy="30163"/>
                </a:xfrm>
                <a:custGeom>
                  <a:avLst/>
                  <a:gdLst>
                    <a:gd name="T0" fmla="*/ 0 w 1588"/>
                    <a:gd name="T1" fmla="*/ 2147483646 h 19"/>
                    <a:gd name="T2" fmla="*/ 0 w 1588"/>
                    <a:gd name="T3" fmla="*/ 0 h 19"/>
                    <a:gd name="T4" fmla="*/ 0 w 1588"/>
                    <a:gd name="T5" fmla="*/ 2147483646 h 19"/>
                    <a:gd name="T6" fmla="*/ 0 60000 65536"/>
                    <a:gd name="T7" fmla="*/ 0 60000 65536"/>
                    <a:gd name="T8" fmla="*/ 0 60000 65536"/>
                  </a:gdLst>
                  <a:ahLst/>
                  <a:cxnLst>
                    <a:cxn ang="T6">
                      <a:pos x="T0" y="T1"/>
                    </a:cxn>
                    <a:cxn ang="T7">
                      <a:pos x="T2" y="T3"/>
                    </a:cxn>
                    <a:cxn ang="T8">
                      <a:pos x="T4" y="T5"/>
                    </a:cxn>
                  </a:cxnLst>
                  <a:rect l="0" t="0" r="r" b="b"/>
                  <a:pathLst>
                    <a:path w="1588" h="19">
                      <a:moveTo>
                        <a:pt x="0" y="19"/>
                      </a:moveTo>
                      <a:lnTo>
                        <a:pt x="0" y="0"/>
                      </a:lnTo>
                      <a:lnTo>
                        <a:pt x="0" y="19"/>
                      </a:lnTo>
                      <a:close/>
                    </a:path>
                  </a:pathLst>
                </a:custGeom>
                <a:solidFill>
                  <a:srgbClr val="CBC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 name="Line 230">
                  <a:extLst>
                    <a:ext uri="{FF2B5EF4-FFF2-40B4-BE49-F238E27FC236}">
                      <a16:creationId xmlns:a16="http://schemas.microsoft.com/office/drawing/2014/main" id="{525672F1-B3E5-4607-9BF8-FF07B9B3EFD4}"/>
                    </a:ext>
                  </a:extLst>
                </p:cNvPr>
                <p:cNvSpPr>
                  <a:spLocks noChangeShapeType="1"/>
                </p:cNvSpPr>
                <p:nvPr/>
              </p:nvSpPr>
              <p:spPr bwMode="auto">
                <a:xfrm flipV="1">
                  <a:off x="688975" y="312738"/>
                  <a:ext cx="1588" cy="30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4" name="Freeform 231">
                  <a:extLst>
                    <a:ext uri="{FF2B5EF4-FFF2-40B4-BE49-F238E27FC236}">
                      <a16:creationId xmlns:a16="http://schemas.microsoft.com/office/drawing/2014/main" id="{F7F8904E-9FFF-4F93-AD77-0879742DE01E}"/>
                    </a:ext>
                  </a:extLst>
                </p:cNvPr>
                <p:cNvSpPr>
                  <a:spLocks/>
                </p:cNvSpPr>
                <p:nvPr/>
              </p:nvSpPr>
              <p:spPr bwMode="auto">
                <a:xfrm>
                  <a:off x="698500" y="336550"/>
                  <a:ext cx="12700" cy="25400"/>
                </a:xfrm>
                <a:custGeom>
                  <a:avLst/>
                  <a:gdLst>
                    <a:gd name="T0" fmla="*/ 0 w 8"/>
                    <a:gd name="T1" fmla="*/ 0 h 16"/>
                    <a:gd name="T2" fmla="*/ 2147483646 w 8"/>
                    <a:gd name="T3" fmla="*/ 2147483646 h 16"/>
                    <a:gd name="T4" fmla="*/ 0 w 8"/>
                    <a:gd name="T5" fmla="*/ 0 h 16"/>
                    <a:gd name="T6" fmla="*/ 0 60000 65536"/>
                    <a:gd name="T7" fmla="*/ 0 60000 65536"/>
                    <a:gd name="T8" fmla="*/ 0 60000 65536"/>
                  </a:gdLst>
                  <a:ahLst/>
                  <a:cxnLst>
                    <a:cxn ang="T6">
                      <a:pos x="T0" y="T1"/>
                    </a:cxn>
                    <a:cxn ang="T7">
                      <a:pos x="T2" y="T3"/>
                    </a:cxn>
                    <a:cxn ang="T8">
                      <a:pos x="T4" y="T5"/>
                    </a:cxn>
                  </a:cxnLst>
                  <a:rect l="0" t="0" r="r" b="b"/>
                  <a:pathLst>
                    <a:path w="8" h="16">
                      <a:moveTo>
                        <a:pt x="0" y="0"/>
                      </a:moveTo>
                      <a:lnTo>
                        <a:pt x="8" y="16"/>
                      </a:lnTo>
                      <a:lnTo>
                        <a:pt x="0" y="0"/>
                      </a:lnTo>
                      <a:close/>
                    </a:path>
                  </a:pathLst>
                </a:custGeom>
                <a:solidFill>
                  <a:srgbClr val="9494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5" name="Line 232">
                  <a:extLst>
                    <a:ext uri="{FF2B5EF4-FFF2-40B4-BE49-F238E27FC236}">
                      <a16:creationId xmlns:a16="http://schemas.microsoft.com/office/drawing/2014/main" id="{1244C8BA-FFD2-4608-8C91-B7F8BBC21AFF}"/>
                    </a:ext>
                  </a:extLst>
                </p:cNvPr>
                <p:cNvSpPr>
                  <a:spLocks noChangeShapeType="1"/>
                </p:cNvSpPr>
                <p:nvPr/>
              </p:nvSpPr>
              <p:spPr bwMode="auto">
                <a:xfrm>
                  <a:off x="698500" y="336550"/>
                  <a:ext cx="12700" cy="25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6" name="Freeform 233">
                  <a:extLst>
                    <a:ext uri="{FF2B5EF4-FFF2-40B4-BE49-F238E27FC236}">
                      <a16:creationId xmlns:a16="http://schemas.microsoft.com/office/drawing/2014/main" id="{BB3365FC-2E5A-4CB6-81BB-4F7445C9C199}"/>
                    </a:ext>
                  </a:extLst>
                </p:cNvPr>
                <p:cNvSpPr>
                  <a:spLocks/>
                </p:cNvSpPr>
                <p:nvPr/>
              </p:nvSpPr>
              <p:spPr bwMode="auto">
                <a:xfrm>
                  <a:off x="690563" y="271463"/>
                  <a:ext cx="212725" cy="138113"/>
                </a:xfrm>
                <a:custGeom>
                  <a:avLst/>
                  <a:gdLst>
                    <a:gd name="T0" fmla="*/ 0 w 134"/>
                    <a:gd name="T1" fmla="*/ 2147483646 h 87"/>
                    <a:gd name="T2" fmla="*/ 2147483646 w 134"/>
                    <a:gd name="T3" fmla="*/ 0 h 87"/>
                    <a:gd name="T4" fmla="*/ 2147483646 w 134"/>
                    <a:gd name="T5" fmla="*/ 2147483646 h 87"/>
                    <a:gd name="T6" fmla="*/ 0 w 134"/>
                    <a:gd name="T7" fmla="*/ 2147483646 h 87"/>
                    <a:gd name="T8" fmla="*/ 0 w 134"/>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87">
                      <a:moveTo>
                        <a:pt x="0" y="68"/>
                      </a:moveTo>
                      <a:lnTo>
                        <a:pt x="116" y="0"/>
                      </a:lnTo>
                      <a:lnTo>
                        <a:pt x="134" y="9"/>
                      </a:lnTo>
                      <a:lnTo>
                        <a:pt x="0" y="87"/>
                      </a:lnTo>
                      <a:lnTo>
                        <a:pt x="0" y="68"/>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 name="Freeform 234">
                  <a:extLst>
                    <a:ext uri="{FF2B5EF4-FFF2-40B4-BE49-F238E27FC236}">
                      <a16:creationId xmlns:a16="http://schemas.microsoft.com/office/drawing/2014/main" id="{B61868DF-8BFD-4940-91FC-0A3CD1F801DC}"/>
                    </a:ext>
                  </a:extLst>
                </p:cNvPr>
                <p:cNvSpPr>
                  <a:spLocks/>
                </p:cNvSpPr>
                <p:nvPr/>
              </p:nvSpPr>
              <p:spPr bwMode="auto">
                <a:xfrm>
                  <a:off x="473075" y="271463"/>
                  <a:ext cx="214313" cy="138113"/>
                </a:xfrm>
                <a:custGeom>
                  <a:avLst/>
                  <a:gdLst>
                    <a:gd name="T0" fmla="*/ 2147483646 w 135"/>
                    <a:gd name="T1" fmla="*/ 2147483646 h 87"/>
                    <a:gd name="T2" fmla="*/ 2147483646 w 135"/>
                    <a:gd name="T3" fmla="*/ 0 h 87"/>
                    <a:gd name="T4" fmla="*/ 0 w 135"/>
                    <a:gd name="T5" fmla="*/ 2147483646 h 87"/>
                    <a:gd name="T6" fmla="*/ 2147483646 w 135"/>
                    <a:gd name="T7" fmla="*/ 2147483646 h 87"/>
                    <a:gd name="T8" fmla="*/ 2147483646 w 135"/>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87">
                      <a:moveTo>
                        <a:pt x="135" y="68"/>
                      </a:moveTo>
                      <a:lnTo>
                        <a:pt x="18" y="0"/>
                      </a:lnTo>
                      <a:lnTo>
                        <a:pt x="0" y="9"/>
                      </a:lnTo>
                      <a:lnTo>
                        <a:pt x="135" y="87"/>
                      </a:lnTo>
                      <a:lnTo>
                        <a:pt x="135" y="68"/>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8" name="Freeform 235">
                  <a:extLst>
                    <a:ext uri="{FF2B5EF4-FFF2-40B4-BE49-F238E27FC236}">
                      <a16:creationId xmlns:a16="http://schemas.microsoft.com/office/drawing/2014/main" id="{618E8699-697E-4817-8302-3598602E71DB}"/>
                    </a:ext>
                  </a:extLst>
                </p:cNvPr>
                <p:cNvSpPr>
                  <a:spLocks/>
                </p:cNvSpPr>
                <p:nvPr/>
              </p:nvSpPr>
              <p:spPr bwMode="auto">
                <a:xfrm>
                  <a:off x="450850" y="279400"/>
                  <a:ext cx="225425" cy="146050"/>
                </a:xfrm>
                <a:custGeom>
                  <a:avLst/>
                  <a:gdLst>
                    <a:gd name="T0" fmla="*/ 2147483646 w 142"/>
                    <a:gd name="T1" fmla="*/ 2147483646 h 92"/>
                    <a:gd name="T2" fmla="*/ 0 w 142"/>
                    <a:gd name="T3" fmla="*/ 2147483646 h 92"/>
                    <a:gd name="T4" fmla="*/ 2147483646 w 142"/>
                    <a:gd name="T5" fmla="*/ 0 h 92"/>
                    <a:gd name="T6" fmla="*/ 2147483646 w 142"/>
                    <a:gd name="T7" fmla="*/ 2147483646 h 92"/>
                    <a:gd name="T8" fmla="*/ 2147483646 w 142"/>
                    <a:gd name="T9" fmla="*/ 2147483646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92">
                      <a:moveTo>
                        <a:pt x="133" y="92"/>
                      </a:moveTo>
                      <a:lnTo>
                        <a:pt x="0" y="16"/>
                      </a:lnTo>
                      <a:lnTo>
                        <a:pt x="8" y="0"/>
                      </a:lnTo>
                      <a:lnTo>
                        <a:pt x="142" y="78"/>
                      </a:lnTo>
                      <a:lnTo>
                        <a:pt x="133" y="92"/>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9" name="Freeform 236">
                  <a:extLst>
                    <a:ext uri="{FF2B5EF4-FFF2-40B4-BE49-F238E27FC236}">
                      <a16:creationId xmlns:a16="http://schemas.microsoft.com/office/drawing/2014/main" id="{84C9DE45-E3C9-4ACE-A8E9-026BD2E34F22}"/>
                    </a:ext>
                  </a:extLst>
                </p:cNvPr>
                <p:cNvSpPr>
                  <a:spLocks/>
                </p:cNvSpPr>
                <p:nvPr/>
              </p:nvSpPr>
              <p:spPr bwMode="auto">
                <a:xfrm>
                  <a:off x="700088" y="274638"/>
                  <a:ext cx="227013" cy="150813"/>
                </a:xfrm>
                <a:custGeom>
                  <a:avLst/>
                  <a:gdLst>
                    <a:gd name="T0" fmla="*/ 2147483646 w 143"/>
                    <a:gd name="T1" fmla="*/ 2147483646 h 95"/>
                    <a:gd name="T2" fmla="*/ 2147483646 w 143"/>
                    <a:gd name="T3" fmla="*/ 2147483646 h 95"/>
                    <a:gd name="T4" fmla="*/ 2147483646 w 143"/>
                    <a:gd name="T5" fmla="*/ 0 h 95"/>
                    <a:gd name="T6" fmla="*/ 0 w 143"/>
                    <a:gd name="T7" fmla="*/ 2147483646 h 95"/>
                    <a:gd name="T8" fmla="*/ 2147483646 w 143"/>
                    <a:gd name="T9" fmla="*/ 2147483646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95">
                      <a:moveTo>
                        <a:pt x="7" y="95"/>
                      </a:moveTo>
                      <a:lnTo>
                        <a:pt x="143" y="17"/>
                      </a:lnTo>
                      <a:lnTo>
                        <a:pt x="139" y="0"/>
                      </a:lnTo>
                      <a:lnTo>
                        <a:pt x="0" y="81"/>
                      </a:lnTo>
                      <a:lnTo>
                        <a:pt x="7" y="95"/>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0" name="Freeform 237">
                  <a:extLst>
                    <a:ext uri="{FF2B5EF4-FFF2-40B4-BE49-F238E27FC236}">
                      <a16:creationId xmlns:a16="http://schemas.microsoft.com/office/drawing/2014/main" id="{44E54AC8-EB34-480E-B1BB-345834D715C3}"/>
                    </a:ext>
                  </a:extLst>
                </p:cNvPr>
                <p:cNvSpPr>
                  <a:spLocks/>
                </p:cNvSpPr>
                <p:nvPr/>
              </p:nvSpPr>
              <p:spPr bwMode="auto">
                <a:xfrm>
                  <a:off x="860425" y="117475"/>
                  <a:ext cx="73025" cy="320675"/>
                </a:xfrm>
                <a:custGeom>
                  <a:avLst/>
                  <a:gdLst>
                    <a:gd name="T0" fmla="*/ 2147483646 w 46"/>
                    <a:gd name="T1" fmla="*/ 2147483646 h 202"/>
                    <a:gd name="T2" fmla="*/ 2147483646 w 46"/>
                    <a:gd name="T3" fmla="*/ 2147483646 h 202"/>
                    <a:gd name="T4" fmla="*/ 2147483646 w 46"/>
                    <a:gd name="T5" fmla="*/ 2147483646 h 202"/>
                    <a:gd name="T6" fmla="*/ 2147483646 w 46"/>
                    <a:gd name="T7" fmla="*/ 2147483646 h 202"/>
                    <a:gd name="T8" fmla="*/ 2147483646 w 46"/>
                    <a:gd name="T9" fmla="*/ 2147483646 h 202"/>
                    <a:gd name="T10" fmla="*/ 2147483646 w 46"/>
                    <a:gd name="T11" fmla="*/ 2147483646 h 202"/>
                    <a:gd name="T12" fmla="*/ 2147483646 w 46"/>
                    <a:gd name="T13" fmla="*/ 0 h 202"/>
                    <a:gd name="T14" fmla="*/ 2147483646 w 46"/>
                    <a:gd name="T15" fmla="*/ 2147483646 h 202"/>
                    <a:gd name="T16" fmla="*/ 2147483646 w 46"/>
                    <a:gd name="T17" fmla="*/ 2147483646 h 202"/>
                    <a:gd name="T18" fmla="*/ 2147483646 w 46"/>
                    <a:gd name="T19" fmla="*/ 2147483646 h 202"/>
                    <a:gd name="T20" fmla="*/ 2147483646 w 46"/>
                    <a:gd name="T21" fmla="*/ 2147483646 h 202"/>
                    <a:gd name="T22" fmla="*/ 2147483646 w 46"/>
                    <a:gd name="T23" fmla="*/ 2147483646 h 202"/>
                    <a:gd name="T24" fmla="*/ 2147483646 w 46"/>
                    <a:gd name="T25" fmla="*/ 2147483646 h 202"/>
                    <a:gd name="T26" fmla="*/ 2147483646 w 46"/>
                    <a:gd name="T27" fmla="*/ 2147483646 h 202"/>
                    <a:gd name="T28" fmla="*/ 2147483646 w 46"/>
                    <a:gd name="T29" fmla="*/ 2147483646 h 202"/>
                    <a:gd name="T30" fmla="*/ 2147483646 w 46"/>
                    <a:gd name="T31" fmla="*/ 2147483646 h 202"/>
                    <a:gd name="T32" fmla="*/ 2147483646 w 46"/>
                    <a:gd name="T33" fmla="*/ 2147483646 h 202"/>
                    <a:gd name="T34" fmla="*/ 2147483646 w 46"/>
                    <a:gd name="T35" fmla="*/ 2147483646 h 202"/>
                    <a:gd name="T36" fmla="*/ 0 w 46"/>
                    <a:gd name="T37" fmla="*/ 2147483646 h 202"/>
                    <a:gd name="T38" fmla="*/ 0 w 46"/>
                    <a:gd name="T39" fmla="*/ 2147483646 h 202"/>
                    <a:gd name="T40" fmla="*/ 0 w 46"/>
                    <a:gd name="T41" fmla="*/ 2147483646 h 202"/>
                    <a:gd name="T42" fmla="*/ 2147483646 w 46"/>
                    <a:gd name="T43" fmla="*/ 2147483646 h 202"/>
                    <a:gd name="T44" fmla="*/ 2147483646 w 46"/>
                    <a:gd name="T45" fmla="*/ 2147483646 h 202"/>
                    <a:gd name="T46" fmla="*/ 2147483646 w 46"/>
                    <a:gd name="T47" fmla="*/ 2147483646 h 202"/>
                    <a:gd name="T48" fmla="*/ 2147483646 w 46"/>
                    <a:gd name="T49" fmla="*/ 2147483646 h 202"/>
                    <a:gd name="T50" fmla="*/ 2147483646 w 46"/>
                    <a:gd name="T51" fmla="*/ 2147483646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202">
                      <a:moveTo>
                        <a:pt x="15" y="36"/>
                      </a:moveTo>
                      <a:lnTo>
                        <a:pt x="31" y="27"/>
                      </a:lnTo>
                      <a:lnTo>
                        <a:pt x="36" y="22"/>
                      </a:lnTo>
                      <a:lnTo>
                        <a:pt x="42" y="15"/>
                      </a:lnTo>
                      <a:lnTo>
                        <a:pt x="45" y="8"/>
                      </a:lnTo>
                      <a:lnTo>
                        <a:pt x="46" y="0"/>
                      </a:lnTo>
                      <a:lnTo>
                        <a:pt x="46" y="163"/>
                      </a:lnTo>
                      <a:lnTo>
                        <a:pt x="45" y="172"/>
                      </a:lnTo>
                      <a:lnTo>
                        <a:pt x="42" y="180"/>
                      </a:lnTo>
                      <a:lnTo>
                        <a:pt x="36" y="187"/>
                      </a:lnTo>
                      <a:lnTo>
                        <a:pt x="31" y="191"/>
                      </a:lnTo>
                      <a:lnTo>
                        <a:pt x="15" y="201"/>
                      </a:lnTo>
                      <a:lnTo>
                        <a:pt x="10" y="202"/>
                      </a:lnTo>
                      <a:lnTo>
                        <a:pt x="4" y="201"/>
                      </a:lnTo>
                      <a:lnTo>
                        <a:pt x="2" y="197"/>
                      </a:lnTo>
                      <a:lnTo>
                        <a:pt x="0" y="190"/>
                      </a:lnTo>
                      <a:lnTo>
                        <a:pt x="0" y="26"/>
                      </a:lnTo>
                      <a:lnTo>
                        <a:pt x="2" y="33"/>
                      </a:lnTo>
                      <a:lnTo>
                        <a:pt x="4" y="37"/>
                      </a:lnTo>
                      <a:lnTo>
                        <a:pt x="10" y="37"/>
                      </a:lnTo>
                      <a:lnTo>
                        <a:pt x="15" y="3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1" name="Freeform 238">
                  <a:extLst>
                    <a:ext uri="{FF2B5EF4-FFF2-40B4-BE49-F238E27FC236}">
                      <a16:creationId xmlns:a16="http://schemas.microsoft.com/office/drawing/2014/main" id="{B7CD4D2D-18FC-4044-9F38-AFC177CF92D0}"/>
                    </a:ext>
                  </a:extLst>
                </p:cNvPr>
                <p:cNvSpPr>
                  <a:spLocks/>
                </p:cNvSpPr>
                <p:nvPr/>
              </p:nvSpPr>
              <p:spPr bwMode="auto">
                <a:xfrm>
                  <a:off x="889000" y="117475"/>
                  <a:ext cx="44450" cy="315913"/>
                </a:xfrm>
                <a:custGeom>
                  <a:avLst/>
                  <a:gdLst>
                    <a:gd name="T0" fmla="*/ 0 w 28"/>
                    <a:gd name="T1" fmla="*/ 2147483646 h 199"/>
                    <a:gd name="T2" fmla="*/ 2147483646 w 28"/>
                    <a:gd name="T3" fmla="*/ 2147483646 h 199"/>
                    <a:gd name="T4" fmla="*/ 2147483646 w 28"/>
                    <a:gd name="T5" fmla="*/ 2147483646 h 199"/>
                    <a:gd name="T6" fmla="*/ 2147483646 w 28"/>
                    <a:gd name="T7" fmla="*/ 2147483646 h 199"/>
                    <a:gd name="T8" fmla="*/ 2147483646 w 28"/>
                    <a:gd name="T9" fmla="*/ 2147483646 h 199"/>
                    <a:gd name="T10" fmla="*/ 2147483646 w 28"/>
                    <a:gd name="T11" fmla="*/ 2147483646 h 199"/>
                    <a:gd name="T12" fmla="*/ 2147483646 w 28"/>
                    <a:gd name="T13" fmla="*/ 0 h 199"/>
                    <a:gd name="T14" fmla="*/ 2147483646 w 28"/>
                    <a:gd name="T15" fmla="*/ 2147483646 h 199"/>
                    <a:gd name="T16" fmla="*/ 2147483646 w 28"/>
                    <a:gd name="T17" fmla="*/ 2147483646 h 199"/>
                    <a:gd name="T18" fmla="*/ 2147483646 w 28"/>
                    <a:gd name="T19" fmla="*/ 2147483646 h 199"/>
                    <a:gd name="T20" fmla="*/ 2147483646 w 28"/>
                    <a:gd name="T21" fmla="*/ 2147483646 h 199"/>
                    <a:gd name="T22" fmla="*/ 2147483646 w 28"/>
                    <a:gd name="T23" fmla="*/ 2147483646 h 199"/>
                    <a:gd name="T24" fmla="*/ 2147483646 w 28"/>
                    <a:gd name="T25" fmla="*/ 2147483646 h 199"/>
                    <a:gd name="T26" fmla="*/ 0 w 28"/>
                    <a:gd name="T27" fmla="*/ 2147483646 h 199"/>
                    <a:gd name="T28" fmla="*/ 0 w 28"/>
                    <a:gd name="T29" fmla="*/ 2147483646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199">
                      <a:moveTo>
                        <a:pt x="0" y="34"/>
                      </a:moveTo>
                      <a:lnTo>
                        <a:pt x="13" y="27"/>
                      </a:lnTo>
                      <a:lnTo>
                        <a:pt x="18" y="22"/>
                      </a:lnTo>
                      <a:lnTo>
                        <a:pt x="24" y="15"/>
                      </a:lnTo>
                      <a:lnTo>
                        <a:pt x="27" y="8"/>
                      </a:lnTo>
                      <a:lnTo>
                        <a:pt x="28" y="0"/>
                      </a:lnTo>
                      <a:lnTo>
                        <a:pt x="28" y="163"/>
                      </a:lnTo>
                      <a:lnTo>
                        <a:pt x="27" y="172"/>
                      </a:lnTo>
                      <a:lnTo>
                        <a:pt x="24" y="180"/>
                      </a:lnTo>
                      <a:lnTo>
                        <a:pt x="18" y="187"/>
                      </a:lnTo>
                      <a:lnTo>
                        <a:pt x="13" y="191"/>
                      </a:lnTo>
                      <a:lnTo>
                        <a:pt x="0" y="199"/>
                      </a:lnTo>
                      <a:lnTo>
                        <a:pt x="0" y="34"/>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2" name="Freeform 239">
                  <a:extLst>
                    <a:ext uri="{FF2B5EF4-FFF2-40B4-BE49-F238E27FC236}">
                      <a16:creationId xmlns:a16="http://schemas.microsoft.com/office/drawing/2014/main" id="{17F7F5BC-B143-4BF9-BDC3-D3548CB40AFB}"/>
                    </a:ext>
                  </a:extLst>
                </p:cNvPr>
                <p:cNvSpPr>
                  <a:spLocks/>
                </p:cNvSpPr>
                <p:nvPr/>
              </p:nvSpPr>
              <p:spPr bwMode="auto">
                <a:xfrm>
                  <a:off x="415925" y="123825"/>
                  <a:ext cx="73025" cy="320675"/>
                </a:xfrm>
                <a:custGeom>
                  <a:avLst/>
                  <a:gdLst>
                    <a:gd name="T0" fmla="*/ 2147483646 w 46"/>
                    <a:gd name="T1" fmla="*/ 2147483646 h 202"/>
                    <a:gd name="T2" fmla="*/ 2147483646 w 46"/>
                    <a:gd name="T3" fmla="*/ 2147483646 h 202"/>
                    <a:gd name="T4" fmla="*/ 2147483646 w 46"/>
                    <a:gd name="T5" fmla="*/ 2147483646 h 202"/>
                    <a:gd name="T6" fmla="*/ 2147483646 w 46"/>
                    <a:gd name="T7" fmla="*/ 2147483646 h 202"/>
                    <a:gd name="T8" fmla="*/ 2147483646 w 46"/>
                    <a:gd name="T9" fmla="*/ 2147483646 h 202"/>
                    <a:gd name="T10" fmla="*/ 2147483646 w 46"/>
                    <a:gd name="T11" fmla="*/ 2147483646 h 202"/>
                    <a:gd name="T12" fmla="*/ 0 w 46"/>
                    <a:gd name="T13" fmla="*/ 0 h 202"/>
                    <a:gd name="T14" fmla="*/ 0 w 46"/>
                    <a:gd name="T15" fmla="*/ 2147483646 h 202"/>
                    <a:gd name="T16" fmla="*/ 0 w 46"/>
                    <a:gd name="T17" fmla="*/ 2147483646 h 202"/>
                    <a:gd name="T18" fmla="*/ 2147483646 w 46"/>
                    <a:gd name="T19" fmla="*/ 2147483646 h 202"/>
                    <a:gd name="T20" fmla="*/ 2147483646 w 46"/>
                    <a:gd name="T21" fmla="*/ 2147483646 h 202"/>
                    <a:gd name="T22" fmla="*/ 2147483646 w 46"/>
                    <a:gd name="T23" fmla="*/ 2147483646 h 202"/>
                    <a:gd name="T24" fmla="*/ 2147483646 w 46"/>
                    <a:gd name="T25" fmla="*/ 2147483646 h 202"/>
                    <a:gd name="T26" fmla="*/ 2147483646 w 46"/>
                    <a:gd name="T27" fmla="*/ 2147483646 h 202"/>
                    <a:gd name="T28" fmla="*/ 2147483646 w 46"/>
                    <a:gd name="T29" fmla="*/ 2147483646 h 202"/>
                    <a:gd name="T30" fmla="*/ 2147483646 w 46"/>
                    <a:gd name="T31" fmla="*/ 2147483646 h 202"/>
                    <a:gd name="T32" fmla="*/ 2147483646 w 46"/>
                    <a:gd name="T33" fmla="*/ 2147483646 h 202"/>
                    <a:gd name="T34" fmla="*/ 2147483646 w 46"/>
                    <a:gd name="T35" fmla="*/ 2147483646 h 202"/>
                    <a:gd name="T36" fmla="*/ 2147483646 w 46"/>
                    <a:gd name="T37" fmla="*/ 2147483646 h 202"/>
                    <a:gd name="T38" fmla="*/ 2147483646 w 46"/>
                    <a:gd name="T39" fmla="*/ 2147483646 h 202"/>
                    <a:gd name="T40" fmla="*/ 2147483646 w 46"/>
                    <a:gd name="T41" fmla="*/ 2147483646 h 202"/>
                    <a:gd name="T42" fmla="*/ 2147483646 w 46"/>
                    <a:gd name="T43" fmla="*/ 2147483646 h 202"/>
                    <a:gd name="T44" fmla="*/ 2147483646 w 46"/>
                    <a:gd name="T45" fmla="*/ 2147483646 h 202"/>
                    <a:gd name="T46" fmla="*/ 2147483646 w 46"/>
                    <a:gd name="T47" fmla="*/ 2147483646 h 202"/>
                    <a:gd name="T48" fmla="*/ 2147483646 w 46"/>
                    <a:gd name="T49" fmla="*/ 2147483646 h 202"/>
                    <a:gd name="T50" fmla="*/ 2147483646 w 46"/>
                    <a:gd name="T51" fmla="*/ 2147483646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202">
                      <a:moveTo>
                        <a:pt x="30" y="37"/>
                      </a:moveTo>
                      <a:lnTo>
                        <a:pt x="15" y="27"/>
                      </a:lnTo>
                      <a:lnTo>
                        <a:pt x="10" y="23"/>
                      </a:lnTo>
                      <a:lnTo>
                        <a:pt x="4" y="16"/>
                      </a:lnTo>
                      <a:lnTo>
                        <a:pt x="1" y="8"/>
                      </a:lnTo>
                      <a:lnTo>
                        <a:pt x="0" y="0"/>
                      </a:lnTo>
                      <a:lnTo>
                        <a:pt x="0" y="165"/>
                      </a:lnTo>
                      <a:lnTo>
                        <a:pt x="1" y="173"/>
                      </a:lnTo>
                      <a:lnTo>
                        <a:pt x="4" y="180"/>
                      </a:lnTo>
                      <a:lnTo>
                        <a:pt x="10" y="187"/>
                      </a:lnTo>
                      <a:lnTo>
                        <a:pt x="15" y="193"/>
                      </a:lnTo>
                      <a:lnTo>
                        <a:pt x="30" y="201"/>
                      </a:lnTo>
                      <a:lnTo>
                        <a:pt x="36" y="202"/>
                      </a:lnTo>
                      <a:lnTo>
                        <a:pt x="42" y="202"/>
                      </a:lnTo>
                      <a:lnTo>
                        <a:pt x="44" y="198"/>
                      </a:lnTo>
                      <a:lnTo>
                        <a:pt x="46" y="191"/>
                      </a:lnTo>
                      <a:lnTo>
                        <a:pt x="46" y="26"/>
                      </a:lnTo>
                      <a:lnTo>
                        <a:pt x="44" y="33"/>
                      </a:lnTo>
                      <a:lnTo>
                        <a:pt x="42" y="37"/>
                      </a:lnTo>
                      <a:lnTo>
                        <a:pt x="36" y="39"/>
                      </a:lnTo>
                      <a:lnTo>
                        <a:pt x="30" y="37"/>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3" name="Freeform 240">
                  <a:extLst>
                    <a:ext uri="{FF2B5EF4-FFF2-40B4-BE49-F238E27FC236}">
                      <a16:creationId xmlns:a16="http://schemas.microsoft.com/office/drawing/2014/main" id="{1B58438F-197C-45DD-9910-280A2454F326}"/>
                    </a:ext>
                  </a:extLst>
                </p:cNvPr>
                <p:cNvSpPr>
                  <a:spLocks/>
                </p:cNvSpPr>
                <p:nvPr/>
              </p:nvSpPr>
              <p:spPr bwMode="auto">
                <a:xfrm>
                  <a:off x="415925" y="123825"/>
                  <a:ext cx="46038" cy="317500"/>
                </a:xfrm>
                <a:custGeom>
                  <a:avLst/>
                  <a:gdLst>
                    <a:gd name="T0" fmla="*/ 2147483646 w 29"/>
                    <a:gd name="T1" fmla="*/ 2147483646 h 200"/>
                    <a:gd name="T2" fmla="*/ 2147483646 w 29"/>
                    <a:gd name="T3" fmla="*/ 2147483646 h 200"/>
                    <a:gd name="T4" fmla="*/ 2147483646 w 29"/>
                    <a:gd name="T5" fmla="*/ 2147483646 h 200"/>
                    <a:gd name="T6" fmla="*/ 2147483646 w 29"/>
                    <a:gd name="T7" fmla="*/ 2147483646 h 200"/>
                    <a:gd name="T8" fmla="*/ 2147483646 w 29"/>
                    <a:gd name="T9" fmla="*/ 2147483646 h 200"/>
                    <a:gd name="T10" fmla="*/ 2147483646 w 29"/>
                    <a:gd name="T11" fmla="*/ 2147483646 h 200"/>
                    <a:gd name="T12" fmla="*/ 0 w 29"/>
                    <a:gd name="T13" fmla="*/ 0 h 200"/>
                    <a:gd name="T14" fmla="*/ 0 w 29"/>
                    <a:gd name="T15" fmla="*/ 2147483646 h 200"/>
                    <a:gd name="T16" fmla="*/ 0 w 29"/>
                    <a:gd name="T17" fmla="*/ 2147483646 h 200"/>
                    <a:gd name="T18" fmla="*/ 2147483646 w 29"/>
                    <a:gd name="T19" fmla="*/ 2147483646 h 200"/>
                    <a:gd name="T20" fmla="*/ 2147483646 w 29"/>
                    <a:gd name="T21" fmla="*/ 2147483646 h 200"/>
                    <a:gd name="T22" fmla="*/ 2147483646 w 29"/>
                    <a:gd name="T23" fmla="*/ 2147483646 h 200"/>
                    <a:gd name="T24" fmla="*/ 2147483646 w 29"/>
                    <a:gd name="T25" fmla="*/ 2147483646 h 200"/>
                    <a:gd name="T26" fmla="*/ 2147483646 w 29"/>
                    <a:gd name="T27" fmla="*/ 2147483646 h 200"/>
                    <a:gd name="T28" fmla="*/ 2147483646 w 29"/>
                    <a:gd name="T29" fmla="*/ 2147483646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200">
                      <a:moveTo>
                        <a:pt x="29" y="36"/>
                      </a:moveTo>
                      <a:lnTo>
                        <a:pt x="15" y="27"/>
                      </a:lnTo>
                      <a:lnTo>
                        <a:pt x="10" y="23"/>
                      </a:lnTo>
                      <a:lnTo>
                        <a:pt x="4" y="16"/>
                      </a:lnTo>
                      <a:lnTo>
                        <a:pt x="1" y="8"/>
                      </a:lnTo>
                      <a:lnTo>
                        <a:pt x="0" y="0"/>
                      </a:lnTo>
                      <a:lnTo>
                        <a:pt x="0" y="165"/>
                      </a:lnTo>
                      <a:lnTo>
                        <a:pt x="1" y="173"/>
                      </a:lnTo>
                      <a:lnTo>
                        <a:pt x="4" y="180"/>
                      </a:lnTo>
                      <a:lnTo>
                        <a:pt x="10" y="187"/>
                      </a:lnTo>
                      <a:lnTo>
                        <a:pt x="15" y="193"/>
                      </a:lnTo>
                      <a:lnTo>
                        <a:pt x="29" y="200"/>
                      </a:lnTo>
                      <a:lnTo>
                        <a:pt x="29" y="3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4" name="Freeform 241">
                  <a:extLst>
                    <a:ext uri="{FF2B5EF4-FFF2-40B4-BE49-F238E27FC236}">
                      <a16:creationId xmlns:a16="http://schemas.microsoft.com/office/drawing/2014/main" id="{858568DD-3AAD-4700-A4F4-7F6269983821}"/>
                    </a:ext>
                  </a:extLst>
                </p:cNvPr>
                <p:cNvSpPr>
                  <a:spLocks/>
                </p:cNvSpPr>
                <p:nvPr/>
              </p:nvSpPr>
              <p:spPr bwMode="auto">
                <a:xfrm>
                  <a:off x="654050" y="271463"/>
                  <a:ext cx="84138" cy="250825"/>
                </a:xfrm>
                <a:custGeom>
                  <a:avLst/>
                  <a:gdLst>
                    <a:gd name="T0" fmla="*/ 2147483646 w 53"/>
                    <a:gd name="T1" fmla="*/ 2147483646 h 158"/>
                    <a:gd name="T2" fmla="*/ 2147483646 w 53"/>
                    <a:gd name="T3" fmla="*/ 2147483646 h 158"/>
                    <a:gd name="T4" fmla="*/ 2147483646 w 53"/>
                    <a:gd name="T5" fmla="*/ 2147483646 h 158"/>
                    <a:gd name="T6" fmla="*/ 2147483646 w 53"/>
                    <a:gd name="T7" fmla="*/ 2147483646 h 158"/>
                    <a:gd name="T8" fmla="*/ 2147483646 w 53"/>
                    <a:gd name="T9" fmla="*/ 2147483646 h 158"/>
                    <a:gd name="T10" fmla="*/ 2147483646 w 53"/>
                    <a:gd name="T11" fmla="*/ 2147483646 h 158"/>
                    <a:gd name="T12" fmla="*/ 2147483646 w 53"/>
                    <a:gd name="T13" fmla="*/ 0 h 158"/>
                    <a:gd name="T14" fmla="*/ 2147483646 w 53"/>
                    <a:gd name="T15" fmla="*/ 2147483646 h 158"/>
                    <a:gd name="T16" fmla="*/ 2147483646 w 53"/>
                    <a:gd name="T17" fmla="*/ 2147483646 h 158"/>
                    <a:gd name="T18" fmla="*/ 2147483646 w 53"/>
                    <a:gd name="T19" fmla="*/ 2147483646 h 158"/>
                    <a:gd name="T20" fmla="*/ 2147483646 w 53"/>
                    <a:gd name="T21" fmla="*/ 2147483646 h 158"/>
                    <a:gd name="T22" fmla="*/ 2147483646 w 53"/>
                    <a:gd name="T23" fmla="*/ 2147483646 h 158"/>
                    <a:gd name="T24" fmla="*/ 2147483646 w 53"/>
                    <a:gd name="T25" fmla="*/ 2147483646 h 158"/>
                    <a:gd name="T26" fmla="*/ 2147483646 w 53"/>
                    <a:gd name="T27" fmla="*/ 2147483646 h 158"/>
                    <a:gd name="T28" fmla="*/ 2147483646 w 53"/>
                    <a:gd name="T29" fmla="*/ 2147483646 h 158"/>
                    <a:gd name="T30" fmla="*/ 2147483646 w 53"/>
                    <a:gd name="T31" fmla="*/ 2147483646 h 158"/>
                    <a:gd name="T32" fmla="*/ 2147483646 w 53"/>
                    <a:gd name="T33" fmla="*/ 2147483646 h 158"/>
                    <a:gd name="T34" fmla="*/ 2147483646 w 53"/>
                    <a:gd name="T35" fmla="*/ 2147483646 h 158"/>
                    <a:gd name="T36" fmla="*/ 0 w 53"/>
                    <a:gd name="T37" fmla="*/ 2147483646 h 158"/>
                    <a:gd name="T38" fmla="*/ 0 w 53"/>
                    <a:gd name="T39" fmla="*/ 0 h 158"/>
                    <a:gd name="T40" fmla="*/ 0 w 53"/>
                    <a:gd name="T41" fmla="*/ 0 h 158"/>
                    <a:gd name="T42" fmla="*/ 2147483646 w 53"/>
                    <a:gd name="T43" fmla="*/ 2147483646 h 158"/>
                    <a:gd name="T44" fmla="*/ 2147483646 w 53"/>
                    <a:gd name="T45" fmla="*/ 2147483646 h 158"/>
                    <a:gd name="T46" fmla="*/ 2147483646 w 53"/>
                    <a:gd name="T47" fmla="*/ 2147483646 h 158"/>
                    <a:gd name="T48" fmla="*/ 2147483646 w 53"/>
                    <a:gd name="T49" fmla="*/ 2147483646 h 158"/>
                    <a:gd name="T50" fmla="*/ 2147483646 w 53"/>
                    <a:gd name="T51" fmla="*/ 2147483646 h 1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3" h="158">
                      <a:moveTo>
                        <a:pt x="18" y="16"/>
                      </a:moveTo>
                      <a:lnTo>
                        <a:pt x="36" y="16"/>
                      </a:lnTo>
                      <a:lnTo>
                        <a:pt x="41" y="15"/>
                      </a:lnTo>
                      <a:lnTo>
                        <a:pt x="47" y="11"/>
                      </a:lnTo>
                      <a:lnTo>
                        <a:pt x="51" y="7"/>
                      </a:lnTo>
                      <a:lnTo>
                        <a:pt x="53" y="0"/>
                      </a:lnTo>
                      <a:lnTo>
                        <a:pt x="53" y="143"/>
                      </a:lnTo>
                      <a:lnTo>
                        <a:pt x="51" y="148"/>
                      </a:lnTo>
                      <a:lnTo>
                        <a:pt x="47" y="154"/>
                      </a:lnTo>
                      <a:lnTo>
                        <a:pt x="41" y="157"/>
                      </a:lnTo>
                      <a:lnTo>
                        <a:pt x="36" y="158"/>
                      </a:lnTo>
                      <a:lnTo>
                        <a:pt x="18" y="158"/>
                      </a:lnTo>
                      <a:lnTo>
                        <a:pt x="11" y="157"/>
                      </a:lnTo>
                      <a:lnTo>
                        <a:pt x="5" y="154"/>
                      </a:lnTo>
                      <a:lnTo>
                        <a:pt x="1" y="148"/>
                      </a:lnTo>
                      <a:lnTo>
                        <a:pt x="0" y="143"/>
                      </a:lnTo>
                      <a:lnTo>
                        <a:pt x="0" y="0"/>
                      </a:lnTo>
                      <a:lnTo>
                        <a:pt x="1" y="7"/>
                      </a:lnTo>
                      <a:lnTo>
                        <a:pt x="5" y="11"/>
                      </a:lnTo>
                      <a:lnTo>
                        <a:pt x="11" y="15"/>
                      </a:lnTo>
                      <a:lnTo>
                        <a:pt x="18" y="16"/>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5" name="Freeform 242">
                  <a:extLst>
                    <a:ext uri="{FF2B5EF4-FFF2-40B4-BE49-F238E27FC236}">
                      <a16:creationId xmlns:a16="http://schemas.microsoft.com/office/drawing/2014/main" id="{6C06550E-13A7-48FE-9F52-9B2B22406905}"/>
                    </a:ext>
                  </a:extLst>
                </p:cNvPr>
                <p:cNvSpPr>
                  <a:spLocks/>
                </p:cNvSpPr>
                <p:nvPr/>
              </p:nvSpPr>
              <p:spPr bwMode="auto">
                <a:xfrm>
                  <a:off x="654050" y="296863"/>
                  <a:ext cx="69850" cy="212725"/>
                </a:xfrm>
                <a:custGeom>
                  <a:avLst/>
                  <a:gdLst>
                    <a:gd name="T0" fmla="*/ 2147483646 w 44"/>
                    <a:gd name="T1" fmla="*/ 2147483646 h 134"/>
                    <a:gd name="T2" fmla="*/ 2147483646 w 44"/>
                    <a:gd name="T3" fmla="*/ 2147483646 h 134"/>
                    <a:gd name="T4" fmla="*/ 2147483646 w 44"/>
                    <a:gd name="T5" fmla="*/ 2147483646 h 134"/>
                    <a:gd name="T6" fmla="*/ 2147483646 w 44"/>
                    <a:gd name="T7" fmla="*/ 2147483646 h 134"/>
                    <a:gd name="T8" fmla="*/ 2147483646 w 44"/>
                    <a:gd name="T9" fmla="*/ 2147483646 h 134"/>
                    <a:gd name="T10" fmla="*/ 2147483646 w 44"/>
                    <a:gd name="T11" fmla="*/ 2147483646 h 134"/>
                    <a:gd name="T12" fmla="*/ 2147483646 w 44"/>
                    <a:gd name="T13" fmla="*/ 0 h 134"/>
                    <a:gd name="T14" fmla="*/ 2147483646 w 44"/>
                    <a:gd name="T15" fmla="*/ 2147483646 h 134"/>
                    <a:gd name="T16" fmla="*/ 2147483646 w 44"/>
                    <a:gd name="T17" fmla="*/ 2147483646 h 134"/>
                    <a:gd name="T18" fmla="*/ 2147483646 w 44"/>
                    <a:gd name="T19" fmla="*/ 2147483646 h 134"/>
                    <a:gd name="T20" fmla="*/ 2147483646 w 44"/>
                    <a:gd name="T21" fmla="*/ 2147483646 h 134"/>
                    <a:gd name="T22" fmla="*/ 2147483646 w 44"/>
                    <a:gd name="T23" fmla="*/ 2147483646 h 134"/>
                    <a:gd name="T24" fmla="*/ 2147483646 w 44"/>
                    <a:gd name="T25" fmla="*/ 2147483646 h 134"/>
                    <a:gd name="T26" fmla="*/ 2147483646 w 44"/>
                    <a:gd name="T27" fmla="*/ 2147483646 h 134"/>
                    <a:gd name="T28" fmla="*/ 2147483646 w 44"/>
                    <a:gd name="T29" fmla="*/ 2147483646 h 134"/>
                    <a:gd name="T30" fmla="*/ 2147483646 w 44"/>
                    <a:gd name="T31" fmla="*/ 2147483646 h 134"/>
                    <a:gd name="T32" fmla="*/ 2147483646 w 44"/>
                    <a:gd name="T33" fmla="*/ 2147483646 h 134"/>
                    <a:gd name="T34" fmla="*/ 2147483646 w 44"/>
                    <a:gd name="T35" fmla="*/ 2147483646 h 134"/>
                    <a:gd name="T36" fmla="*/ 0 w 44"/>
                    <a:gd name="T37" fmla="*/ 2147483646 h 134"/>
                    <a:gd name="T38" fmla="*/ 0 w 44"/>
                    <a:gd name="T39" fmla="*/ 0 h 134"/>
                    <a:gd name="T40" fmla="*/ 0 w 44"/>
                    <a:gd name="T41" fmla="*/ 0 h 134"/>
                    <a:gd name="T42" fmla="*/ 2147483646 w 44"/>
                    <a:gd name="T43" fmla="*/ 2147483646 h 134"/>
                    <a:gd name="T44" fmla="*/ 2147483646 w 44"/>
                    <a:gd name="T45" fmla="*/ 2147483646 h 134"/>
                    <a:gd name="T46" fmla="*/ 2147483646 w 44"/>
                    <a:gd name="T47" fmla="*/ 2147483646 h 134"/>
                    <a:gd name="T48" fmla="*/ 2147483646 w 44"/>
                    <a:gd name="T49" fmla="*/ 2147483646 h 134"/>
                    <a:gd name="T50" fmla="*/ 2147483646 w 44"/>
                    <a:gd name="T51" fmla="*/ 2147483646 h 1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4" h="134">
                      <a:moveTo>
                        <a:pt x="15" y="14"/>
                      </a:moveTo>
                      <a:lnTo>
                        <a:pt x="30" y="14"/>
                      </a:lnTo>
                      <a:lnTo>
                        <a:pt x="36" y="13"/>
                      </a:lnTo>
                      <a:lnTo>
                        <a:pt x="40" y="10"/>
                      </a:lnTo>
                      <a:lnTo>
                        <a:pt x="43" y="6"/>
                      </a:lnTo>
                      <a:lnTo>
                        <a:pt x="44" y="0"/>
                      </a:lnTo>
                      <a:lnTo>
                        <a:pt x="44" y="120"/>
                      </a:lnTo>
                      <a:lnTo>
                        <a:pt x="43" y="125"/>
                      </a:lnTo>
                      <a:lnTo>
                        <a:pt x="40" y="129"/>
                      </a:lnTo>
                      <a:lnTo>
                        <a:pt x="36" y="132"/>
                      </a:lnTo>
                      <a:lnTo>
                        <a:pt x="30" y="134"/>
                      </a:lnTo>
                      <a:lnTo>
                        <a:pt x="15" y="134"/>
                      </a:lnTo>
                      <a:lnTo>
                        <a:pt x="9" y="132"/>
                      </a:lnTo>
                      <a:lnTo>
                        <a:pt x="4" y="129"/>
                      </a:lnTo>
                      <a:lnTo>
                        <a:pt x="1" y="125"/>
                      </a:lnTo>
                      <a:lnTo>
                        <a:pt x="0" y="120"/>
                      </a:lnTo>
                      <a:lnTo>
                        <a:pt x="0" y="0"/>
                      </a:lnTo>
                      <a:lnTo>
                        <a:pt x="1" y="6"/>
                      </a:lnTo>
                      <a:lnTo>
                        <a:pt x="4" y="10"/>
                      </a:lnTo>
                      <a:lnTo>
                        <a:pt x="9" y="13"/>
                      </a:lnTo>
                      <a:lnTo>
                        <a:pt x="15" y="14"/>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cxnSp>
          <p:nvCxnSpPr>
            <p:cNvPr id="403" name="Straight Connector 402">
              <a:extLst>
                <a:ext uri="{FF2B5EF4-FFF2-40B4-BE49-F238E27FC236}">
                  <a16:creationId xmlns:a16="http://schemas.microsoft.com/office/drawing/2014/main" id="{4970F4CE-E18C-48B6-8E9B-790AE0B43935}"/>
                </a:ext>
              </a:extLst>
            </p:cNvPr>
            <p:cNvCxnSpPr/>
            <p:nvPr/>
          </p:nvCxnSpPr>
          <p:spPr>
            <a:xfrm>
              <a:off x="15911513" y="5178425"/>
              <a:ext cx="90487" cy="122238"/>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404" name="Group 4371">
              <a:extLst>
                <a:ext uri="{FF2B5EF4-FFF2-40B4-BE49-F238E27FC236}">
                  <a16:creationId xmlns:a16="http://schemas.microsoft.com/office/drawing/2014/main" id="{CA3A0EDA-34ED-4F29-8E92-31A34E1E1414}"/>
                </a:ext>
              </a:extLst>
            </p:cNvPr>
            <p:cNvGrpSpPr>
              <a:grpSpLocks/>
            </p:cNvGrpSpPr>
            <p:nvPr/>
          </p:nvGrpSpPr>
          <p:grpSpPr bwMode="auto">
            <a:xfrm>
              <a:off x="17554575" y="3551238"/>
              <a:ext cx="493713" cy="793750"/>
              <a:chOff x="2157155" y="5018207"/>
              <a:chExt cx="502881" cy="873476"/>
            </a:xfrm>
          </p:grpSpPr>
          <p:grpSp>
            <p:nvGrpSpPr>
              <p:cNvPr id="809" name="Group 8126">
                <a:extLst>
                  <a:ext uri="{FF2B5EF4-FFF2-40B4-BE49-F238E27FC236}">
                    <a16:creationId xmlns:a16="http://schemas.microsoft.com/office/drawing/2014/main" id="{788283F0-C2F6-4A56-AC8B-ADFAE3BAB2F9}"/>
                  </a:ext>
                </a:extLst>
              </p:cNvPr>
              <p:cNvGrpSpPr>
                <a:grpSpLocks/>
              </p:cNvGrpSpPr>
              <p:nvPr/>
            </p:nvGrpSpPr>
            <p:grpSpPr bwMode="auto">
              <a:xfrm>
                <a:off x="2157155" y="5548888"/>
                <a:ext cx="502881" cy="342795"/>
                <a:chOff x="230142" y="2368711"/>
                <a:chExt cx="418461" cy="285249"/>
              </a:xfrm>
            </p:grpSpPr>
            <p:sp>
              <p:nvSpPr>
                <p:cNvPr id="991" name="Freeform 504">
                  <a:extLst>
                    <a:ext uri="{FF2B5EF4-FFF2-40B4-BE49-F238E27FC236}">
                      <a16:creationId xmlns:a16="http://schemas.microsoft.com/office/drawing/2014/main" id="{AB16AE9B-8CFA-47D5-A1B1-EA59B5DAAEC0}"/>
                    </a:ext>
                  </a:extLst>
                </p:cNvPr>
                <p:cNvSpPr>
                  <a:spLocks/>
                </p:cNvSpPr>
                <p:nvPr/>
              </p:nvSpPr>
              <p:spPr bwMode="auto">
                <a:xfrm>
                  <a:off x="230142" y="2369038"/>
                  <a:ext cx="418461" cy="241312"/>
                </a:xfrm>
                <a:custGeom>
                  <a:avLst/>
                  <a:gdLst/>
                  <a:ahLst/>
                  <a:cxnLst>
                    <a:cxn ang="0">
                      <a:pos x="494" y="48"/>
                    </a:cxn>
                    <a:cxn ang="0">
                      <a:pos x="530" y="76"/>
                    </a:cxn>
                    <a:cxn ang="0">
                      <a:pos x="556" y="104"/>
                    </a:cxn>
                    <a:cxn ang="0">
                      <a:pos x="572" y="134"/>
                    </a:cxn>
                    <a:cxn ang="0">
                      <a:pos x="578" y="166"/>
                    </a:cxn>
                    <a:cxn ang="0">
                      <a:pos x="572" y="198"/>
                    </a:cxn>
                    <a:cxn ang="0">
                      <a:pos x="556" y="230"/>
                    </a:cxn>
                    <a:cxn ang="0">
                      <a:pos x="530" y="258"/>
                    </a:cxn>
                    <a:cxn ang="0">
                      <a:pos x="492" y="284"/>
                    </a:cxn>
                    <a:cxn ang="0">
                      <a:pos x="470" y="296"/>
                    </a:cxn>
                    <a:cxn ang="0">
                      <a:pos x="422" y="314"/>
                    </a:cxn>
                    <a:cxn ang="0">
                      <a:pos x="370" y="326"/>
                    </a:cxn>
                    <a:cxn ang="0">
                      <a:pos x="316" y="334"/>
                    </a:cxn>
                    <a:cxn ang="0">
                      <a:pos x="260" y="334"/>
                    </a:cxn>
                    <a:cxn ang="0">
                      <a:pos x="206" y="328"/>
                    </a:cxn>
                    <a:cxn ang="0">
                      <a:pos x="154" y="316"/>
                    </a:cxn>
                    <a:cxn ang="0">
                      <a:pos x="106" y="296"/>
                    </a:cxn>
                    <a:cxn ang="0">
                      <a:pos x="84" y="286"/>
                    </a:cxn>
                    <a:cxn ang="0">
                      <a:pos x="46" y="260"/>
                    </a:cxn>
                    <a:cxn ang="0">
                      <a:pos x="20" y="230"/>
                    </a:cxn>
                    <a:cxn ang="0">
                      <a:pos x="6" y="200"/>
                    </a:cxn>
                    <a:cxn ang="0">
                      <a:pos x="0" y="168"/>
                    </a:cxn>
                    <a:cxn ang="0">
                      <a:pos x="6" y="136"/>
                    </a:cxn>
                    <a:cxn ang="0">
                      <a:pos x="22" y="106"/>
                    </a:cxn>
                    <a:cxn ang="0">
                      <a:pos x="48" y="76"/>
                    </a:cxn>
                    <a:cxn ang="0">
                      <a:pos x="86" y="50"/>
                    </a:cxn>
                    <a:cxn ang="0">
                      <a:pos x="108" y="38"/>
                    </a:cxn>
                    <a:cxn ang="0">
                      <a:pos x="156" y="20"/>
                    </a:cxn>
                    <a:cxn ang="0">
                      <a:pos x="208" y="8"/>
                    </a:cxn>
                    <a:cxn ang="0">
                      <a:pos x="262" y="2"/>
                    </a:cxn>
                    <a:cxn ang="0">
                      <a:pos x="318" y="2"/>
                    </a:cxn>
                    <a:cxn ang="0">
                      <a:pos x="372" y="8"/>
                    </a:cxn>
                    <a:cxn ang="0">
                      <a:pos x="424" y="20"/>
                    </a:cxn>
                    <a:cxn ang="0">
                      <a:pos x="472" y="38"/>
                    </a:cxn>
                    <a:cxn ang="0">
                      <a:pos x="494" y="48"/>
                    </a:cxn>
                  </a:cxnLst>
                  <a:rect l="0" t="0" r="r" b="b"/>
                  <a:pathLst>
                    <a:path w="578" h="334">
                      <a:moveTo>
                        <a:pt x="494" y="48"/>
                      </a:moveTo>
                      <a:lnTo>
                        <a:pt x="494" y="48"/>
                      </a:lnTo>
                      <a:lnTo>
                        <a:pt x="514" y="62"/>
                      </a:lnTo>
                      <a:lnTo>
                        <a:pt x="530" y="76"/>
                      </a:lnTo>
                      <a:lnTo>
                        <a:pt x="544" y="90"/>
                      </a:lnTo>
                      <a:lnTo>
                        <a:pt x="556" y="104"/>
                      </a:lnTo>
                      <a:lnTo>
                        <a:pt x="566" y="120"/>
                      </a:lnTo>
                      <a:lnTo>
                        <a:pt x="572" y="134"/>
                      </a:lnTo>
                      <a:lnTo>
                        <a:pt x="576" y="150"/>
                      </a:lnTo>
                      <a:lnTo>
                        <a:pt x="578" y="166"/>
                      </a:lnTo>
                      <a:lnTo>
                        <a:pt x="576" y="182"/>
                      </a:lnTo>
                      <a:lnTo>
                        <a:pt x="572" y="198"/>
                      </a:lnTo>
                      <a:lnTo>
                        <a:pt x="566" y="214"/>
                      </a:lnTo>
                      <a:lnTo>
                        <a:pt x="556" y="230"/>
                      </a:lnTo>
                      <a:lnTo>
                        <a:pt x="544" y="244"/>
                      </a:lnTo>
                      <a:lnTo>
                        <a:pt x="530" y="258"/>
                      </a:lnTo>
                      <a:lnTo>
                        <a:pt x="512" y="272"/>
                      </a:lnTo>
                      <a:lnTo>
                        <a:pt x="492" y="284"/>
                      </a:lnTo>
                      <a:lnTo>
                        <a:pt x="492" y="284"/>
                      </a:lnTo>
                      <a:lnTo>
                        <a:pt x="470" y="296"/>
                      </a:lnTo>
                      <a:lnTo>
                        <a:pt x="446" y="306"/>
                      </a:lnTo>
                      <a:lnTo>
                        <a:pt x="422" y="314"/>
                      </a:lnTo>
                      <a:lnTo>
                        <a:pt x="396" y="322"/>
                      </a:lnTo>
                      <a:lnTo>
                        <a:pt x="370" y="326"/>
                      </a:lnTo>
                      <a:lnTo>
                        <a:pt x="342" y="330"/>
                      </a:lnTo>
                      <a:lnTo>
                        <a:pt x="316" y="334"/>
                      </a:lnTo>
                      <a:lnTo>
                        <a:pt x="288" y="334"/>
                      </a:lnTo>
                      <a:lnTo>
                        <a:pt x="260" y="334"/>
                      </a:lnTo>
                      <a:lnTo>
                        <a:pt x="232" y="332"/>
                      </a:lnTo>
                      <a:lnTo>
                        <a:pt x="206" y="328"/>
                      </a:lnTo>
                      <a:lnTo>
                        <a:pt x="180" y="322"/>
                      </a:lnTo>
                      <a:lnTo>
                        <a:pt x="154" y="316"/>
                      </a:lnTo>
                      <a:lnTo>
                        <a:pt x="130" y="306"/>
                      </a:lnTo>
                      <a:lnTo>
                        <a:pt x="106" y="296"/>
                      </a:lnTo>
                      <a:lnTo>
                        <a:pt x="84" y="286"/>
                      </a:lnTo>
                      <a:lnTo>
                        <a:pt x="84" y="286"/>
                      </a:lnTo>
                      <a:lnTo>
                        <a:pt x="64" y="272"/>
                      </a:lnTo>
                      <a:lnTo>
                        <a:pt x="46" y="260"/>
                      </a:lnTo>
                      <a:lnTo>
                        <a:pt x="32" y="246"/>
                      </a:lnTo>
                      <a:lnTo>
                        <a:pt x="20" y="230"/>
                      </a:lnTo>
                      <a:lnTo>
                        <a:pt x="12" y="216"/>
                      </a:lnTo>
                      <a:lnTo>
                        <a:pt x="6" y="200"/>
                      </a:lnTo>
                      <a:lnTo>
                        <a:pt x="2" y="184"/>
                      </a:lnTo>
                      <a:lnTo>
                        <a:pt x="0" y="168"/>
                      </a:lnTo>
                      <a:lnTo>
                        <a:pt x="2" y="152"/>
                      </a:lnTo>
                      <a:lnTo>
                        <a:pt x="6" y="136"/>
                      </a:lnTo>
                      <a:lnTo>
                        <a:pt x="12" y="120"/>
                      </a:lnTo>
                      <a:lnTo>
                        <a:pt x="22" y="106"/>
                      </a:lnTo>
                      <a:lnTo>
                        <a:pt x="34" y="90"/>
                      </a:lnTo>
                      <a:lnTo>
                        <a:pt x="48" y="76"/>
                      </a:lnTo>
                      <a:lnTo>
                        <a:pt x="66" y="62"/>
                      </a:lnTo>
                      <a:lnTo>
                        <a:pt x="86" y="50"/>
                      </a:lnTo>
                      <a:lnTo>
                        <a:pt x="86" y="50"/>
                      </a:lnTo>
                      <a:lnTo>
                        <a:pt x="108" y="38"/>
                      </a:lnTo>
                      <a:lnTo>
                        <a:pt x="130" y="28"/>
                      </a:lnTo>
                      <a:lnTo>
                        <a:pt x="156" y="20"/>
                      </a:lnTo>
                      <a:lnTo>
                        <a:pt x="180" y="12"/>
                      </a:lnTo>
                      <a:lnTo>
                        <a:pt x="208" y="8"/>
                      </a:lnTo>
                      <a:lnTo>
                        <a:pt x="234" y="4"/>
                      </a:lnTo>
                      <a:lnTo>
                        <a:pt x="262" y="2"/>
                      </a:lnTo>
                      <a:lnTo>
                        <a:pt x="290" y="0"/>
                      </a:lnTo>
                      <a:lnTo>
                        <a:pt x="318" y="2"/>
                      </a:lnTo>
                      <a:lnTo>
                        <a:pt x="344" y="4"/>
                      </a:lnTo>
                      <a:lnTo>
                        <a:pt x="372" y="8"/>
                      </a:lnTo>
                      <a:lnTo>
                        <a:pt x="398" y="12"/>
                      </a:lnTo>
                      <a:lnTo>
                        <a:pt x="424" y="20"/>
                      </a:lnTo>
                      <a:lnTo>
                        <a:pt x="448" y="28"/>
                      </a:lnTo>
                      <a:lnTo>
                        <a:pt x="472" y="38"/>
                      </a:lnTo>
                      <a:lnTo>
                        <a:pt x="494" y="48"/>
                      </a:lnTo>
                      <a:lnTo>
                        <a:pt x="494" y="48"/>
                      </a:lnTo>
                      <a:close/>
                    </a:path>
                  </a:pathLst>
                </a:custGeom>
                <a:solidFill>
                  <a:schemeClr val="bg2">
                    <a:lumMod val="7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sp>
              <p:nvSpPr>
                <p:cNvPr id="992" name="Freeform 505">
                  <a:extLst>
                    <a:ext uri="{FF2B5EF4-FFF2-40B4-BE49-F238E27FC236}">
                      <a16:creationId xmlns:a16="http://schemas.microsoft.com/office/drawing/2014/main" id="{8DB40EEF-0417-4005-966D-E088CEA945E0}"/>
                    </a:ext>
                  </a:extLst>
                </p:cNvPr>
                <p:cNvSpPr>
                  <a:spLocks/>
                </p:cNvSpPr>
                <p:nvPr/>
              </p:nvSpPr>
              <p:spPr bwMode="auto">
                <a:xfrm>
                  <a:off x="230142" y="2493236"/>
                  <a:ext cx="418461" cy="160724"/>
                </a:xfrm>
                <a:custGeom>
                  <a:avLst/>
                  <a:gdLst>
                    <a:gd name="T0" fmla="*/ 2147483646 w 578"/>
                    <a:gd name="T1" fmla="*/ 0 h 222"/>
                    <a:gd name="T2" fmla="*/ 2147483646 w 578"/>
                    <a:gd name="T3" fmla="*/ 2147483646 h 222"/>
                    <a:gd name="T4" fmla="*/ 2147483646 w 578"/>
                    <a:gd name="T5" fmla="*/ 2147483646 h 222"/>
                    <a:gd name="T6" fmla="*/ 2147483646 w 578"/>
                    <a:gd name="T7" fmla="*/ 2147483646 h 222"/>
                    <a:gd name="T8" fmla="*/ 2147483646 w 578"/>
                    <a:gd name="T9" fmla="*/ 2147483646 h 222"/>
                    <a:gd name="T10" fmla="*/ 2147483646 w 578"/>
                    <a:gd name="T11" fmla="*/ 2147483646 h 222"/>
                    <a:gd name="T12" fmla="*/ 2147483646 w 578"/>
                    <a:gd name="T13" fmla="*/ 2147483646 h 222"/>
                    <a:gd name="T14" fmla="*/ 2147483646 w 578"/>
                    <a:gd name="T15" fmla="*/ 2147483646 h 222"/>
                    <a:gd name="T16" fmla="*/ 2147483646 w 578"/>
                    <a:gd name="T17" fmla="*/ 2147483646 h 222"/>
                    <a:gd name="T18" fmla="*/ 2147483646 w 578"/>
                    <a:gd name="T19" fmla="*/ 2147483646 h 222"/>
                    <a:gd name="T20" fmla="*/ 2147483646 w 578"/>
                    <a:gd name="T21" fmla="*/ 2147483646 h 222"/>
                    <a:gd name="T22" fmla="*/ 2147483646 w 578"/>
                    <a:gd name="T23" fmla="*/ 2147483646 h 222"/>
                    <a:gd name="T24" fmla="*/ 2147483646 w 578"/>
                    <a:gd name="T25" fmla="*/ 2147483646 h 222"/>
                    <a:gd name="T26" fmla="*/ 2147483646 w 578"/>
                    <a:gd name="T27" fmla="*/ 2147483646 h 222"/>
                    <a:gd name="T28" fmla="*/ 2147483646 w 578"/>
                    <a:gd name="T29" fmla="*/ 2147483646 h 222"/>
                    <a:gd name="T30" fmla="*/ 2147483646 w 578"/>
                    <a:gd name="T31" fmla="*/ 2147483646 h 222"/>
                    <a:gd name="T32" fmla="*/ 2147483646 w 578"/>
                    <a:gd name="T33" fmla="*/ 2147483646 h 222"/>
                    <a:gd name="T34" fmla="*/ 0 w 578"/>
                    <a:gd name="T35" fmla="*/ 0 h 222"/>
                    <a:gd name="T36" fmla="*/ 0 w 578"/>
                    <a:gd name="T37" fmla="*/ 2147483646 h 222"/>
                    <a:gd name="T38" fmla="*/ 0 w 578"/>
                    <a:gd name="T39" fmla="*/ 2147483646 h 222"/>
                    <a:gd name="T40" fmla="*/ 1517933974 w 578"/>
                    <a:gd name="T41" fmla="*/ 2147483646 h 222"/>
                    <a:gd name="T42" fmla="*/ 2147483646 w 578"/>
                    <a:gd name="T43" fmla="*/ 2147483646 h 222"/>
                    <a:gd name="T44" fmla="*/ 2147483646 w 578"/>
                    <a:gd name="T45" fmla="*/ 2147483646 h 222"/>
                    <a:gd name="T46" fmla="*/ 2147483646 w 578"/>
                    <a:gd name="T47" fmla="*/ 2147483646 h 222"/>
                    <a:gd name="T48" fmla="*/ 2147483646 w 578"/>
                    <a:gd name="T49" fmla="*/ 2147483646 h 222"/>
                    <a:gd name="T50" fmla="*/ 2147483646 w 578"/>
                    <a:gd name="T51" fmla="*/ 2147483646 h 222"/>
                    <a:gd name="T52" fmla="*/ 2147483646 w 578"/>
                    <a:gd name="T53" fmla="*/ 2147483646 h 222"/>
                    <a:gd name="T54" fmla="*/ 2147483646 w 578"/>
                    <a:gd name="T55" fmla="*/ 2147483646 h 222"/>
                    <a:gd name="T56" fmla="*/ 2147483646 w 578"/>
                    <a:gd name="T57" fmla="*/ 2147483646 h 222"/>
                    <a:gd name="T58" fmla="*/ 2147483646 w 578"/>
                    <a:gd name="T59" fmla="*/ 2147483646 h 222"/>
                    <a:gd name="T60" fmla="*/ 2147483646 w 578"/>
                    <a:gd name="T61" fmla="*/ 2147483646 h 222"/>
                    <a:gd name="T62" fmla="*/ 2147483646 w 578"/>
                    <a:gd name="T63" fmla="*/ 2147483646 h 222"/>
                    <a:gd name="T64" fmla="*/ 2147483646 w 578"/>
                    <a:gd name="T65" fmla="*/ 2147483646 h 222"/>
                    <a:gd name="T66" fmla="*/ 2147483646 w 578"/>
                    <a:gd name="T67" fmla="*/ 2147483646 h 222"/>
                    <a:gd name="T68" fmla="*/ 2147483646 w 578"/>
                    <a:gd name="T69" fmla="*/ 2147483646 h 222"/>
                    <a:gd name="T70" fmla="*/ 2147483646 w 578"/>
                    <a:gd name="T71" fmla="*/ 2147483646 h 222"/>
                    <a:gd name="T72" fmla="*/ 2147483646 w 578"/>
                    <a:gd name="T73" fmla="*/ 2147483646 h 222"/>
                    <a:gd name="T74" fmla="*/ 2147483646 w 578"/>
                    <a:gd name="T75" fmla="*/ 0 h 2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8" h="222">
                      <a:moveTo>
                        <a:pt x="578" y="0"/>
                      </a:moveTo>
                      <a:lnTo>
                        <a:pt x="578" y="0"/>
                      </a:lnTo>
                      <a:lnTo>
                        <a:pt x="576" y="14"/>
                      </a:lnTo>
                      <a:lnTo>
                        <a:pt x="570" y="30"/>
                      </a:lnTo>
                      <a:lnTo>
                        <a:pt x="564" y="44"/>
                      </a:lnTo>
                      <a:lnTo>
                        <a:pt x="554" y="60"/>
                      </a:lnTo>
                      <a:lnTo>
                        <a:pt x="542" y="74"/>
                      </a:lnTo>
                      <a:lnTo>
                        <a:pt x="528" y="88"/>
                      </a:lnTo>
                      <a:lnTo>
                        <a:pt x="512" y="100"/>
                      </a:lnTo>
                      <a:lnTo>
                        <a:pt x="492" y="112"/>
                      </a:lnTo>
                      <a:lnTo>
                        <a:pt x="470" y="124"/>
                      </a:lnTo>
                      <a:lnTo>
                        <a:pt x="446" y="134"/>
                      </a:lnTo>
                      <a:lnTo>
                        <a:pt x="422" y="142"/>
                      </a:lnTo>
                      <a:lnTo>
                        <a:pt x="396" y="150"/>
                      </a:lnTo>
                      <a:lnTo>
                        <a:pt x="370" y="154"/>
                      </a:lnTo>
                      <a:lnTo>
                        <a:pt x="342" y="158"/>
                      </a:lnTo>
                      <a:lnTo>
                        <a:pt x="316" y="162"/>
                      </a:lnTo>
                      <a:lnTo>
                        <a:pt x="288" y="162"/>
                      </a:lnTo>
                      <a:lnTo>
                        <a:pt x="260" y="162"/>
                      </a:lnTo>
                      <a:lnTo>
                        <a:pt x="232" y="160"/>
                      </a:lnTo>
                      <a:lnTo>
                        <a:pt x="206" y="156"/>
                      </a:lnTo>
                      <a:lnTo>
                        <a:pt x="180" y="150"/>
                      </a:lnTo>
                      <a:lnTo>
                        <a:pt x="154" y="144"/>
                      </a:lnTo>
                      <a:lnTo>
                        <a:pt x="130" y="134"/>
                      </a:lnTo>
                      <a:lnTo>
                        <a:pt x="106" y="124"/>
                      </a:lnTo>
                      <a:lnTo>
                        <a:pt x="84" y="114"/>
                      </a:lnTo>
                      <a:lnTo>
                        <a:pt x="64" y="102"/>
                      </a:lnTo>
                      <a:lnTo>
                        <a:pt x="48" y="88"/>
                      </a:lnTo>
                      <a:lnTo>
                        <a:pt x="34" y="74"/>
                      </a:lnTo>
                      <a:lnTo>
                        <a:pt x="22" y="60"/>
                      </a:lnTo>
                      <a:lnTo>
                        <a:pt x="12" y="46"/>
                      </a:lnTo>
                      <a:lnTo>
                        <a:pt x="6" y="30"/>
                      </a:lnTo>
                      <a:lnTo>
                        <a:pt x="2" y="14"/>
                      </a:lnTo>
                      <a:lnTo>
                        <a:pt x="0" y="0"/>
                      </a:lnTo>
                      <a:lnTo>
                        <a:pt x="0" y="50"/>
                      </a:lnTo>
                      <a:lnTo>
                        <a:pt x="0" y="66"/>
                      </a:lnTo>
                      <a:lnTo>
                        <a:pt x="4" y="84"/>
                      </a:lnTo>
                      <a:lnTo>
                        <a:pt x="10" y="100"/>
                      </a:lnTo>
                      <a:lnTo>
                        <a:pt x="20" y="116"/>
                      </a:lnTo>
                      <a:lnTo>
                        <a:pt x="32" y="130"/>
                      </a:lnTo>
                      <a:lnTo>
                        <a:pt x="46" y="146"/>
                      </a:lnTo>
                      <a:lnTo>
                        <a:pt x="64" y="160"/>
                      </a:lnTo>
                      <a:lnTo>
                        <a:pt x="84" y="172"/>
                      </a:lnTo>
                      <a:lnTo>
                        <a:pt x="106" y="184"/>
                      </a:lnTo>
                      <a:lnTo>
                        <a:pt x="130" y="194"/>
                      </a:lnTo>
                      <a:lnTo>
                        <a:pt x="154" y="202"/>
                      </a:lnTo>
                      <a:lnTo>
                        <a:pt x="180" y="210"/>
                      </a:lnTo>
                      <a:lnTo>
                        <a:pt x="206" y="214"/>
                      </a:lnTo>
                      <a:lnTo>
                        <a:pt x="232" y="218"/>
                      </a:lnTo>
                      <a:lnTo>
                        <a:pt x="260" y="220"/>
                      </a:lnTo>
                      <a:lnTo>
                        <a:pt x="288" y="222"/>
                      </a:lnTo>
                      <a:lnTo>
                        <a:pt x="316" y="220"/>
                      </a:lnTo>
                      <a:lnTo>
                        <a:pt x="342" y="218"/>
                      </a:lnTo>
                      <a:lnTo>
                        <a:pt x="370" y="214"/>
                      </a:lnTo>
                      <a:lnTo>
                        <a:pt x="396" y="208"/>
                      </a:lnTo>
                      <a:lnTo>
                        <a:pt x="422" y="202"/>
                      </a:lnTo>
                      <a:lnTo>
                        <a:pt x="446" y="194"/>
                      </a:lnTo>
                      <a:lnTo>
                        <a:pt x="470" y="184"/>
                      </a:lnTo>
                      <a:lnTo>
                        <a:pt x="492" y="172"/>
                      </a:lnTo>
                      <a:lnTo>
                        <a:pt x="512" y="158"/>
                      </a:lnTo>
                      <a:lnTo>
                        <a:pt x="530" y="144"/>
                      </a:lnTo>
                      <a:lnTo>
                        <a:pt x="546" y="130"/>
                      </a:lnTo>
                      <a:lnTo>
                        <a:pt x="558" y="114"/>
                      </a:lnTo>
                      <a:lnTo>
                        <a:pt x="566" y="100"/>
                      </a:lnTo>
                      <a:lnTo>
                        <a:pt x="572" y="82"/>
                      </a:lnTo>
                      <a:lnTo>
                        <a:pt x="576" y="66"/>
                      </a:lnTo>
                      <a:lnTo>
                        <a:pt x="578" y="50"/>
                      </a:lnTo>
                      <a:lnTo>
                        <a:pt x="578" y="0"/>
                      </a:lnTo>
                      <a:close/>
                    </a:path>
                  </a:pathLst>
                </a:custGeom>
                <a:solidFill>
                  <a:srgbClr val="9595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 name="Freeform 506">
                  <a:extLst>
                    <a:ext uri="{FF2B5EF4-FFF2-40B4-BE49-F238E27FC236}">
                      <a16:creationId xmlns:a16="http://schemas.microsoft.com/office/drawing/2014/main" id="{CDD1E5A4-0F37-4596-979C-4484A9B71B4F}"/>
                    </a:ext>
                  </a:extLst>
                </p:cNvPr>
                <p:cNvSpPr>
                  <a:spLocks/>
                </p:cNvSpPr>
                <p:nvPr/>
              </p:nvSpPr>
              <p:spPr bwMode="auto">
                <a:xfrm>
                  <a:off x="230142" y="2493236"/>
                  <a:ext cx="340271" cy="159276"/>
                </a:xfrm>
                <a:custGeom>
                  <a:avLst/>
                  <a:gdLst>
                    <a:gd name="T0" fmla="*/ 2147483646 w 470"/>
                    <a:gd name="T1" fmla="*/ 2147483646 h 220"/>
                    <a:gd name="T2" fmla="*/ 2147483646 w 470"/>
                    <a:gd name="T3" fmla="*/ 2147483646 h 220"/>
                    <a:gd name="T4" fmla="*/ 2147483646 w 470"/>
                    <a:gd name="T5" fmla="*/ 2147483646 h 220"/>
                    <a:gd name="T6" fmla="*/ 2147483646 w 470"/>
                    <a:gd name="T7" fmla="*/ 2147483646 h 220"/>
                    <a:gd name="T8" fmla="*/ 2147483646 w 470"/>
                    <a:gd name="T9" fmla="*/ 2147483646 h 220"/>
                    <a:gd name="T10" fmla="*/ 2147483646 w 470"/>
                    <a:gd name="T11" fmla="*/ 2147483646 h 220"/>
                    <a:gd name="T12" fmla="*/ 2147483646 w 470"/>
                    <a:gd name="T13" fmla="*/ 2147483646 h 220"/>
                    <a:gd name="T14" fmla="*/ 2147483646 w 470"/>
                    <a:gd name="T15" fmla="*/ 2147483646 h 220"/>
                    <a:gd name="T16" fmla="*/ 2147483646 w 470"/>
                    <a:gd name="T17" fmla="*/ 2147483646 h 220"/>
                    <a:gd name="T18" fmla="*/ 2147483646 w 470"/>
                    <a:gd name="T19" fmla="*/ 2147483646 h 220"/>
                    <a:gd name="T20" fmla="*/ 2147483646 w 470"/>
                    <a:gd name="T21" fmla="*/ 2147483646 h 220"/>
                    <a:gd name="T22" fmla="*/ 2147483646 w 470"/>
                    <a:gd name="T23" fmla="*/ 2147483646 h 220"/>
                    <a:gd name="T24" fmla="*/ 2147483646 w 470"/>
                    <a:gd name="T25" fmla="*/ 2147483646 h 220"/>
                    <a:gd name="T26" fmla="*/ 2147483646 w 470"/>
                    <a:gd name="T27" fmla="*/ 2147483646 h 220"/>
                    <a:gd name="T28" fmla="*/ 2147483646 w 470"/>
                    <a:gd name="T29" fmla="*/ 2147483646 h 220"/>
                    <a:gd name="T30" fmla="*/ 2147483646 w 470"/>
                    <a:gd name="T31" fmla="*/ 2147483646 h 220"/>
                    <a:gd name="T32" fmla="*/ 2147483646 w 470"/>
                    <a:gd name="T33" fmla="*/ 2147483646 h 220"/>
                    <a:gd name="T34" fmla="*/ 2147483646 w 470"/>
                    <a:gd name="T35" fmla="*/ 2147483646 h 220"/>
                    <a:gd name="T36" fmla="*/ 2147483646 w 470"/>
                    <a:gd name="T37" fmla="*/ 2147483646 h 220"/>
                    <a:gd name="T38" fmla="*/ 2147483646 w 470"/>
                    <a:gd name="T39" fmla="*/ 2147483646 h 220"/>
                    <a:gd name="T40" fmla="*/ 2147483646 w 470"/>
                    <a:gd name="T41" fmla="*/ 2147483646 h 220"/>
                    <a:gd name="T42" fmla="*/ 2147483646 w 470"/>
                    <a:gd name="T43" fmla="*/ 2147483646 h 220"/>
                    <a:gd name="T44" fmla="*/ 2147483646 w 470"/>
                    <a:gd name="T45" fmla="*/ 2147483646 h 220"/>
                    <a:gd name="T46" fmla="*/ 2147483646 w 470"/>
                    <a:gd name="T47" fmla="*/ 2147483646 h 220"/>
                    <a:gd name="T48" fmla="*/ 2147483646 w 470"/>
                    <a:gd name="T49" fmla="*/ 2147483646 h 220"/>
                    <a:gd name="T50" fmla="*/ 758966502 w 470"/>
                    <a:gd name="T51" fmla="*/ 2147483646 h 220"/>
                    <a:gd name="T52" fmla="*/ 0 w 470"/>
                    <a:gd name="T53" fmla="*/ 0 h 220"/>
                    <a:gd name="T54" fmla="*/ 0 w 470"/>
                    <a:gd name="T55" fmla="*/ 0 h 220"/>
                    <a:gd name="T56" fmla="*/ 0 w 470"/>
                    <a:gd name="T57" fmla="*/ 2147483646 h 220"/>
                    <a:gd name="T58" fmla="*/ 0 w 470"/>
                    <a:gd name="T59" fmla="*/ 2147483646 h 220"/>
                    <a:gd name="T60" fmla="*/ 0 w 470"/>
                    <a:gd name="T61" fmla="*/ 2147483646 h 220"/>
                    <a:gd name="T62" fmla="*/ 0 w 470"/>
                    <a:gd name="T63" fmla="*/ 2147483646 h 220"/>
                    <a:gd name="T64" fmla="*/ 1517933727 w 470"/>
                    <a:gd name="T65" fmla="*/ 2147483646 h 220"/>
                    <a:gd name="T66" fmla="*/ 2147483646 w 470"/>
                    <a:gd name="T67" fmla="*/ 2147483646 h 220"/>
                    <a:gd name="T68" fmla="*/ 2147483646 w 470"/>
                    <a:gd name="T69" fmla="*/ 2147483646 h 220"/>
                    <a:gd name="T70" fmla="*/ 2147483646 w 470"/>
                    <a:gd name="T71" fmla="*/ 2147483646 h 220"/>
                    <a:gd name="T72" fmla="*/ 2147483646 w 470"/>
                    <a:gd name="T73" fmla="*/ 2147483646 h 220"/>
                    <a:gd name="T74" fmla="*/ 2147483646 w 470"/>
                    <a:gd name="T75" fmla="*/ 2147483646 h 220"/>
                    <a:gd name="T76" fmla="*/ 2147483646 w 470"/>
                    <a:gd name="T77" fmla="*/ 2147483646 h 220"/>
                    <a:gd name="T78" fmla="*/ 2147483646 w 470"/>
                    <a:gd name="T79" fmla="*/ 2147483646 h 220"/>
                    <a:gd name="T80" fmla="*/ 2147483646 w 470"/>
                    <a:gd name="T81" fmla="*/ 2147483646 h 220"/>
                    <a:gd name="T82" fmla="*/ 2147483646 w 470"/>
                    <a:gd name="T83" fmla="*/ 2147483646 h 220"/>
                    <a:gd name="T84" fmla="*/ 2147483646 w 470"/>
                    <a:gd name="T85" fmla="*/ 2147483646 h 220"/>
                    <a:gd name="T86" fmla="*/ 2147483646 w 470"/>
                    <a:gd name="T87" fmla="*/ 2147483646 h 220"/>
                    <a:gd name="T88" fmla="*/ 2147483646 w 470"/>
                    <a:gd name="T89" fmla="*/ 2147483646 h 220"/>
                    <a:gd name="T90" fmla="*/ 2147483646 w 470"/>
                    <a:gd name="T91" fmla="*/ 2147483646 h 220"/>
                    <a:gd name="T92" fmla="*/ 2147483646 w 470"/>
                    <a:gd name="T93" fmla="*/ 2147483646 h 220"/>
                    <a:gd name="T94" fmla="*/ 2147483646 w 470"/>
                    <a:gd name="T95" fmla="*/ 2147483646 h 220"/>
                    <a:gd name="T96" fmla="*/ 2147483646 w 470"/>
                    <a:gd name="T97" fmla="*/ 2147483646 h 220"/>
                    <a:gd name="T98" fmla="*/ 2147483646 w 470"/>
                    <a:gd name="T99" fmla="*/ 2147483646 h 220"/>
                    <a:gd name="T100" fmla="*/ 2147483646 w 470"/>
                    <a:gd name="T101" fmla="*/ 2147483646 h 220"/>
                    <a:gd name="T102" fmla="*/ 2147483646 w 470"/>
                    <a:gd name="T103" fmla="*/ 2147483646 h 220"/>
                    <a:gd name="T104" fmla="*/ 2147483646 w 470"/>
                    <a:gd name="T105" fmla="*/ 2147483646 h 220"/>
                    <a:gd name="T106" fmla="*/ 2147483646 w 470"/>
                    <a:gd name="T107" fmla="*/ 2147483646 h 220"/>
                    <a:gd name="T108" fmla="*/ 2147483646 w 470"/>
                    <a:gd name="T109" fmla="*/ 2147483646 h 220"/>
                    <a:gd name="T110" fmla="*/ 2147483646 w 470"/>
                    <a:gd name="T111" fmla="*/ 2147483646 h 220"/>
                    <a:gd name="T112" fmla="*/ 2147483646 w 470"/>
                    <a:gd name="T113" fmla="*/ 2147483646 h 2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70" h="220">
                      <a:moveTo>
                        <a:pt x="470" y="124"/>
                      </a:moveTo>
                      <a:lnTo>
                        <a:pt x="470" y="124"/>
                      </a:lnTo>
                      <a:lnTo>
                        <a:pt x="448" y="134"/>
                      </a:lnTo>
                      <a:lnTo>
                        <a:pt x="424" y="142"/>
                      </a:lnTo>
                      <a:lnTo>
                        <a:pt x="400" y="148"/>
                      </a:lnTo>
                      <a:lnTo>
                        <a:pt x="376" y="154"/>
                      </a:lnTo>
                      <a:lnTo>
                        <a:pt x="350" y="158"/>
                      </a:lnTo>
                      <a:lnTo>
                        <a:pt x="326" y="160"/>
                      </a:lnTo>
                      <a:lnTo>
                        <a:pt x="300" y="162"/>
                      </a:lnTo>
                      <a:lnTo>
                        <a:pt x="274" y="162"/>
                      </a:lnTo>
                      <a:lnTo>
                        <a:pt x="248" y="160"/>
                      </a:lnTo>
                      <a:lnTo>
                        <a:pt x="222" y="158"/>
                      </a:lnTo>
                      <a:lnTo>
                        <a:pt x="196" y="154"/>
                      </a:lnTo>
                      <a:lnTo>
                        <a:pt x="172" y="148"/>
                      </a:lnTo>
                      <a:lnTo>
                        <a:pt x="148" y="142"/>
                      </a:lnTo>
                      <a:lnTo>
                        <a:pt x="126" y="134"/>
                      </a:lnTo>
                      <a:lnTo>
                        <a:pt x="104" y="124"/>
                      </a:lnTo>
                      <a:lnTo>
                        <a:pt x="84" y="114"/>
                      </a:lnTo>
                      <a:lnTo>
                        <a:pt x="64" y="102"/>
                      </a:lnTo>
                      <a:lnTo>
                        <a:pt x="48" y="88"/>
                      </a:lnTo>
                      <a:lnTo>
                        <a:pt x="34" y="74"/>
                      </a:lnTo>
                      <a:lnTo>
                        <a:pt x="22" y="60"/>
                      </a:lnTo>
                      <a:lnTo>
                        <a:pt x="12" y="46"/>
                      </a:lnTo>
                      <a:lnTo>
                        <a:pt x="6" y="30"/>
                      </a:lnTo>
                      <a:lnTo>
                        <a:pt x="2" y="14"/>
                      </a:lnTo>
                      <a:lnTo>
                        <a:pt x="0" y="0"/>
                      </a:lnTo>
                      <a:lnTo>
                        <a:pt x="0" y="50"/>
                      </a:lnTo>
                      <a:lnTo>
                        <a:pt x="0" y="66"/>
                      </a:lnTo>
                      <a:lnTo>
                        <a:pt x="4" y="84"/>
                      </a:lnTo>
                      <a:lnTo>
                        <a:pt x="10" y="100"/>
                      </a:lnTo>
                      <a:lnTo>
                        <a:pt x="20" y="116"/>
                      </a:lnTo>
                      <a:lnTo>
                        <a:pt x="32" y="130"/>
                      </a:lnTo>
                      <a:lnTo>
                        <a:pt x="46" y="146"/>
                      </a:lnTo>
                      <a:lnTo>
                        <a:pt x="64" y="160"/>
                      </a:lnTo>
                      <a:lnTo>
                        <a:pt x="84" y="172"/>
                      </a:lnTo>
                      <a:lnTo>
                        <a:pt x="104" y="184"/>
                      </a:lnTo>
                      <a:lnTo>
                        <a:pt x="126" y="192"/>
                      </a:lnTo>
                      <a:lnTo>
                        <a:pt x="148" y="200"/>
                      </a:lnTo>
                      <a:lnTo>
                        <a:pt x="172" y="208"/>
                      </a:lnTo>
                      <a:lnTo>
                        <a:pt x="196" y="212"/>
                      </a:lnTo>
                      <a:lnTo>
                        <a:pt x="222" y="216"/>
                      </a:lnTo>
                      <a:lnTo>
                        <a:pt x="248" y="220"/>
                      </a:lnTo>
                      <a:lnTo>
                        <a:pt x="274" y="220"/>
                      </a:lnTo>
                      <a:lnTo>
                        <a:pt x="300" y="220"/>
                      </a:lnTo>
                      <a:lnTo>
                        <a:pt x="326" y="220"/>
                      </a:lnTo>
                      <a:lnTo>
                        <a:pt x="350" y="216"/>
                      </a:lnTo>
                      <a:lnTo>
                        <a:pt x="376" y="214"/>
                      </a:lnTo>
                      <a:lnTo>
                        <a:pt x="400" y="208"/>
                      </a:lnTo>
                      <a:lnTo>
                        <a:pt x="424" y="202"/>
                      </a:lnTo>
                      <a:lnTo>
                        <a:pt x="448" y="194"/>
                      </a:lnTo>
                      <a:lnTo>
                        <a:pt x="470" y="184"/>
                      </a:lnTo>
                      <a:lnTo>
                        <a:pt x="470" y="1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0" name="Group 1147">
                <a:extLst>
                  <a:ext uri="{FF2B5EF4-FFF2-40B4-BE49-F238E27FC236}">
                    <a16:creationId xmlns:a16="http://schemas.microsoft.com/office/drawing/2014/main" id="{1800546E-A81C-42F9-A1D9-1E8DE0468292}"/>
                  </a:ext>
                </a:extLst>
              </p:cNvPr>
              <p:cNvGrpSpPr>
                <a:grpSpLocks/>
              </p:cNvGrpSpPr>
              <p:nvPr/>
            </p:nvGrpSpPr>
            <p:grpSpPr bwMode="auto">
              <a:xfrm>
                <a:off x="2231164" y="5018207"/>
                <a:ext cx="354862" cy="771108"/>
                <a:chOff x="285750" y="0"/>
                <a:chExt cx="801688" cy="2049463"/>
              </a:xfrm>
            </p:grpSpPr>
            <p:sp>
              <p:nvSpPr>
                <p:cNvPr id="811" name="Freeform 62">
                  <a:extLst>
                    <a:ext uri="{FF2B5EF4-FFF2-40B4-BE49-F238E27FC236}">
                      <a16:creationId xmlns:a16="http://schemas.microsoft.com/office/drawing/2014/main" id="{AED1B145-5DE1-4097-A952-0C8B41DA7D32}"/>
                    </a:ext>
                  </a:extLst>
                </p:cNvPr>
                <p:cNvSpPr>
                  <a:spLocks/>
                </p:cNvSpPr>
                <p:nvPr/>
              </p:nvSpPr>
              <p:spPr bwMode="auto">
                <a:xfrm>
                  <a:off x="647700" y="0"/>
                  <a:ext cx="82550" cy="250825"/>
                </a:xfrm>
                <a:custGeom>
                  <a:avLst/>
                  <a:gdLst>
                    <a:gd name="T0" fmla="*/ 2147483646 w 52"/>
                    <a:gd name="T1" fmla="*/ 2147483646 h 158"/>
                    <a:gd name="T2" fmla="*/ 2147483646 w 52"/>
                    <a:gd name="T3" fmla="*/ 2147483646 h 158"/>
                    <a:gd name="T4" fmla="*/ 2147483646 w 52"/>
                    <a:gd name="T5" fmla="*/ 2147483646 h 158"/>
                    <a:gd name="T6" fmla="*/ 2147483646 w 52"/>
                    <a:gd name="T7" fmla="*/ 2147483646 h 158"/>
                    <a:gd name="T8" fmla="*/ 2147483646 w 52"/>
                    <a:gd name="T9" fmla="*/ 2147483646 h 158"/>
                    <a:gd name="T10" fmla="*/ 2147483646 w 52"/>
                    <a:gd name="T11" fmla="*/ 2147483646 h 158"/>
                    <a:gd name="T12" fmla="*/ 2147483646 w 52"/>
                    <a:gd name="T13" fmla="*/ 2147483646 h 158"/>
                    <a:gd name="T14" fmla="*/ 2147483646 w 52"/>
                    <a:gd name="T15" fmla="*/ 2147483646 h 158"/>
                    <a:gd name="T16" fmla="*/ 2147483646 w 52"/>
                    <a:gd name="T17" fmla="*/ 2147483646 h 158"/>
                    <a:gd name="T18" fmla="*/ 2147483646 w 52"/>
                    <a:gd name="T19" fmla="*/ 2147483646 h 158"/>
                    <a:gd name="T20" fmla="*/ 2147483646 w 52"/>
                    <a:gd name="T21" fmla="*/ 2147483646 h 158"/>
                    <a:gd name="T22" fmla="*/ 2147483646 w 52"/>
                    <a:gd name="T23" fmla="*/ 2147483646 h 158"/>
                    <a:gd name="T24" fmla="*/ 2147483646 w 52"/>
                    <a:gd name="T25" fmla="*/ 0 h 158"/>
                    <a:gd name="T26" fmla="*/ 2147483646 w 52"/>
                    <a:gd name="T27" fmla="*/ 0 h 158"/>
                    <a:gd name="T28" fmla="*/ 2147483646 w 52"/>
                    <a:gd name="T29" fmla="*/ 0 h 158"/>
                    <a:gd name="T30" fmla="*/ 2147483646 w 52"/>
                    <a:gd name="T31" fmla="*/ 2147483646 h 158"/>
                    <a:gd name="T32" fmla="*/ 2147483646 w 52"/>
                    <a:gd name="T33" fmla="*/ 2147483646 h 158"/>
                    <a:gd name="T34" fmla="*/ 2147483646 w 52"/>
                    <a:gd name="T35" fmla="*/ 2147483646 h 158"/>
                    <a:gd name="T36" fmla="*/ 0 w 52"/>
                    <a:gd name="T37" fmla="*/ 2147483646 h 158"/>
                    <a:gd name="T38" fmla="*/ 0 w 52"/>
                    <a:gd name="T39" fmla="*/ 2147483646 h 158"/>
                    <a:gd name="T40" fmla="*/ 0 w 52"/>
                    <a:gd name="T41" fmla="*/ 2147483646 h 158"/>
                    <a:gd name="T42" fmla="*/ 2147483646 w 52"/>
                    <a:gd name="T43" fmla="*/ 2147483646 h 158"/>
                    <a:gd name="T44" fmla="*/ 2147483646 w 52"/>
                    <a:gd name="T45" fmla="*/ 2147483646 h 158"/>
                    <a:gd name="T46" fmla="*/ 2147483646 w 52"/>
                    <a:gd name="T47" fmla="*/ 2147483646 h 158"/>
                    <a:gd name="T48" fmla="*/ 2147483646 w 52"/>
                    <a:gd name="T49" fmla="*/ 2147483646 h 158"/>
                    <a:gd name="T50" fmla="*/ 2147483646 w 52"/>
                    <a:gd name="T51" fmla="*/ 2147483646 h 1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 h="158">
                      <a:moveTo>
                        <a:pt x="16" y="143"/>
                      </a:moveTo>
                      <a:lnTo>
                        <a:pt x="34" y="143"/>
                      </a:lnTo>
                      <a:lnTo>
                        <a:pt x="41" y="144"/>
                      </a:lnTo>
                      <a:lnTo>
                        <a:pt x="47" y="147"/>
                      </a:lnTo>
                      <a:lnTo>
                        <a:pt x="51" y="153"/>
                      </a:lnTo>
                      <a:lnTo>
                        <a:pt x="52" y="158"/>
                      </a:lnTo>
                      <a:lnTo>
                        <a:pt x="52" y="17"/>
                      </a:lnTo>
                      <a:lnTo>
                        <a:pt x="51" y="10"/>
                      </a:lnTo>
                      <a:lnTo>
                        <a:pt x="47" y="4"/>
                      </a:lnTo>
                      <a:lnTo>
                        <a:pt x="41" y="1"/>
                      </a:lnTo>
                      <a:lnTo>
                        <a:pt x="34" y="0"/>
                      </a:lnTo>
                      <a:lnTo>
                        <a:pt x="16" y="0"/>
                      </a:lnTo>
                      <a:lnTo>
                        <a:pt x="9" y="1"/>
                      </a:lnTo>
                      <a:lnTo>
                        <a:pt x="4" y="4"/>
                      </a:lnTo>
                      <a:lnTo>
                        <a:pt x="1" y="10"/>
                      </a:lnTo>
                      <a:lnTo>
                        <a:pt x="0" y="17"/>
                      </a:lnTo>
                      <a:lnTo>
                        <a:pt x="0" y="158"/>
                      </a:lnTo>
                      <a:lnTo>
                        <a:pt x="1" y="153"/>
                      </a:lnTo>
                      <a:lnTo>
                        <a:pt x="4" y="147"/>
                      </a:lnTo>
                      <a:lnTo>
                        <a:pt x="9" y="144"/>
                      </a:lnTo>
                      <a:lnTo>
                        <a:pt x="16" y="143"/>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 name="Freeform 63">
                  <a:extLst>
                    <a:ext uri="{FF2B5EF4-FFF2-40B4-BE49-F238E27FC236}">
                      <a16:creationId xmlns:a16="http://schemas.microsoft.com/office/drawing/2014/main" id="{F9D37A4A-5E61-42CC-AB5A-C81E5B7A884B}"/>
                    </a:ext>
                  </a:extLst>
                </p:cNvPr>
                <p:cNvSpPr>
                  <a:spLocks/>
                </p:cNvSpPr>
                <p:nvPr/>
              </p:nvSpPr>
              <p:spPr bwMode="auto">
                <a:xfrm>
                  <a:off x="647700" y="9525"/>
                  <a:ext cx="69850" cy="212725"/>
                </a:xfrm>
                <a:custGeom>
                  <a:avLst/>
                  <a:gdLst>
                    <a:gd name="T0" fmla="*/ 2147483646 w 44"/>
                    <a:gd name="T1" fmla="*/ 2147483646 h 134"/>
                    <a:gd name="T2" fmla="*/ 2147483646 w 44"/>
                    <a:gd name="T3" fmla="*/ 2147483646 h 134"/>
                    <a:gd name="T4" fmla="*/ 2147483646 w 44"/>
                    <a:gd name="T5" fmla="*/ 2147483646 h 134"/>
                    <a:gd name="T6" fmla="*/ 2147483646 w 44"/>
                    <a:gd name="T7" fmla="*/ 2147483646 h 134"/>
                    <a:gd name="T8" fmla="*/ 2147483646 w 44"/>
                    <a:gd name="T9" fmla="*/ 2147483646 h 134"/>
                    <a:gd name="T10" fmla="*/ 2147483646 w 44"/>
                    <a:gd name="T11" fmla="*/ 2147483646 h 134"/>
                    <a:gd name="T12" fmla="*/ 2147483646 w 44"/>
                    <a:gd name="T13" fmla="*/ 2147483646 h 134"/>
                    <a:gd name="T14" fmla="*/ 2147483646 w 44"/>
                    <a:gd name="T15" fmla="*/ 2147483646 h 134"/>
                    <a:gd name="T16" fmla="*/ 2147483646 w 44"/>
                    <a:gd name="T17" fmla="*/ 2147483646 h 134"/>
                    <a:gd name="T18" fmla="*/ 2147483646 w 44"/>
                    <a:gd name="T19" fmla="*/ 2147483646 h 134"/>
                    <a:gd name="T20" fmla="*/ 2147483646 w 44"/>
                    <a:gd name="T21" fmla="*/ 2147483646 h 134"/>
                    <a:gd name="T22" fmla="*/ 2147483646 w 44"/>
                    <a:gd name="T23" fmla="*/ 2147483646 h 134"/>
                    <a:gd name="T24" fmla="*/ 2147483646 w 44"/>
                    <a:gd name="T25" fmla="*/ 0 h 134"/>
                    <a:gd name="T26" fmla="*/ 2147483646 w 44"/>
                    <a:gd name="T27" fmla="*/ 0 h 134"/>
                    <a:gd name="T28" fmla="*/ 2147483646 w 44"/>
                    <a:gd name="T29" fmla="*/ 0 h 134"/>
                    <a:gd name="T30" fmla="*/ 2147483646 w 44"/>
                    <a:gd name="T31" fmla="*/ 2147483646 h 134"/>
                    <a:gd name="T32" fmla="*/ 2147483646 w 44"/>
                    <a:gd name="T33" fmla="*/ 2147483646 h 134"/>
                    <a:gd name="T34" fmla="*/ 2147483646 w 44"/>
                    <a:gd name="T35" fmla="*/ 2147483646 h 134"/>
                    <a:gd name="T36" fmla="*/ 0 w 44"/>
                    <a:gd name="T37" fmla="*/ 2147483646 h 134"/>
                    <a:gd name="T38" fmla="*/ 0 w 44"/>
                    <a:gd name="T39" fmla="*/ 2147483646 h 134"/>
                    <a:gd name="T40" fmla="*/ 0 w 44"/>
                    <a:gd name="T41" fmla="*/ 2147483646 h 134"/>
                    <a:gd name="T42" fmla="*/ 2147483646 w 44"/>
                    <a:gd name="T43" fmla="*/ 2147483646 h 134"/>
                    <a:gd name="T44" fmla="*/ 2147483646 w 44"/>
                    <a:gd name="T45" fmla="*/ 2147483646 h 134"/>
                    <a:gd name="T46" fmla="*/ 2147483646 w 44"/>
                    <a:gd name="T47" fmla="*/ 2147483646 h 134"/>
                    <a:gd name="T48" fmla="*/ 2147483646 w 44"/>
                    <a:gd name="T49" fmla="*/ 2147483646 h 134"/>
                    <a:gd name="T50" fmla="*/ 2147483646 w 44"/>
                    <a:gd name="T51" fmla="*/ 2147483646 h 1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4" h="134">
                      <a:moveTo>
                        <a:pt x="13" y="120"/>
                      </a:moveTo>
                      <a:lnTo>
                        <a:pt x="29" y="120"/>
                      </a:lnTo>
                      <a:lnTo>
                        <a:pt x="34" y="122"/>
                      </a:lnTo>
                      <a:lnTo>
                        <a:pt x="40" y="124"/>
                      </a:lnTo>
                      <a:lnTo>
                        <a:pt x="43" y="129"/>
                      </a:lnTo>
                      <a:lnTo>
                        <a:pt x="44" y="134"/>
                      </a:lnTo>
                      <a:lnTo>
                        <a:pt x="44" y="13"/>
                      </a:lnTo>
                      <a:lnTo>
                        <a:pt x="43" y="8"/>
                      </a:lnTo>
                      <a:lnTo>
                        <a:pt x="40" y="4"/>
                      </a:lnTo>
                      <a:lnTo>
                        <a:pt x="34" y="1"/>
                      </a:lnTo>
                      <a:lnTo>
                        <a:pt x="29" y="0"/>
                      </a:lnTo>
                      <a:lnTo>
                        <a:pt x="13" y="0"/>
                      </a:lnTo>
                      <a:lnTo>
                        <a:pt x="8" y="1"/>
                      </a:lnTo>
                      <a:lnTo>
                        <a:pt x="4" y="4"/>
                      </a:lnTo>
                      <a:lnTo>
                        <a:pt x="1" y="8"/>
                      </a:lnTo>
                      <a:lnTo>
                        <a:pt x="0" y="13"/>
                      </a:lnTo>
                      <a:lnTo>
                        <a:pt x="0" y="134"/>
                      </a:lnTo>
                      <a:lnTo>
                        <a:pt x="1" y="129"/>
                      </a:lnTo>
                      <a:lnTo>
                        <a:pt x="4" y="124"/>
                      </a:lnTo>
                      <a:lnTo>
                        <a:pt x="8" y="122"/>
                      </a:lnTo>
                      <a:lnTo>
                        <a:pt x="13" y="1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3" name="Freeform 64">
                  <a:extLst>
                    <a:ext uri="{FF2B5EF4-FFF2-40B4-BE49-F238E27FC236}">
                      <a16:creationId xmlns:a16="http://schemas.microsoft.com/office/drawing/2014/main" id="{08C03E31-C170-4573-AB7A-E8BD63CEE34E}"/>
                    </a:ext>
                  </a:extLst>
                </p:cNvPr>
                <p:cNvSpPr>
                  <a:spLocks/>
                </p:cNvSpPr>
                <p:nvPr/>
              </p:nvSpPr>
              <p:spPr bwMode="auto">
                <a:xfrm>
                  <a:off x="461963" y="141288"/>
                  <a:ext cx="220663" cy="158750"/>
                </a:xfrm>
                <a:custGeom>
                  <a:avLst/>
                  <a:gdLst>
                    <a:gd name="T0" fmla="*/ 0 w 139"/>
                    <a:gd name="T1" fmla="*/ 2147483646 h 100"/>
                    <a:gd name="T2" fmla="*/ 2147483646 w 139"/>
                    <a:gd name="T3" fmla="*/ 2147483646 h 100"/>
                    <a:gd name="T4" fmla="*/ 2147483646 w 139"/>
                    <a:gd name="T5" fmla="*/ 0 h 100"/>
                    <a:gd name="T6" fmla="*/ 0 w 139"/>
                    <a:gd name="T7" fmla="*/ 2147483646 h 100"/>
                    <a:gd name="T8" fmla="*/ 0 w 139"/>
                    <a:gd name="T9" fmla="*/ 21474836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100">
                      <a:moveTo>
                        <a:pt x="0" y="100"/>
                      </a:moveTo>
                      <a:lnTo>
                        <a:pt x="139" y="18"/>
                      </a:lnTo>
                      <a:lnTo>
                        <a:pt x="139" y="0"/>
                      </a:lnTo>
                      <a:lnTo>
                        <a:pt x="0" y="80"/>
                      </a:lnTo>
                      <a:lnTo>
                        <a:pt x="0" y="10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4" name="Freeform 65">
                  <a:extLst>
                    <a:ext uri="{FF2B5EF4-FFF2-40B4-BE49-F238E27FC236}">
                      <a16:creationId xmlns:a16="http://schemas.microsoft.com/office/drawing/2014/main" id="{448716BD-744E-4883-A1BE-E74AF4AB54F9}"/>
                    </a:ext>
                  </a:extLst>
                </p:cNvPr>
                <p:cNvSpPr>
                  <a:spLocks/>
                </p:cNvSpPr>
                <p:nvPr/>
              </p:nvSpPr>
              <p:spPr bwMode="auto">
                <a:xfrm>
                  <a:off x="682625" y="141288"/>
                  <a:ext cx="231775" cy="158750"/>
                </a:xfrm>
                <a:custGeom>
                  <a:avLst/>
                  <a:gdLst>
                    <a:gd name="T0" fmla="*/ 2147483646 w 146"/>
                    <a:gd name="T1" fmla="*/ 2147483646 h 100"/>
                    <a:gd name="T2" fmla="*/ 0 w 146"/>
                    <a:gd name="T3" fmla="*/ 0 h 100"/>
                    <a:gd name="T4" fmla="*/ 0 w 146"/>
                    <a:gd name="T5" fmla="*/ 2147483646 h 100"/>
                    <a:gd name="T6" fmla="*/ 2147483646 w 146"/>
                    <a:gd name="T7" fmla="*/ 2147483646 h 100"/>
                    <a:gd name="T8" fmla="*/ 2147483646 w 146"/>
                    <a:gd name="T9" fmla="*/ 2147483646 h 100"/>
                    <a:gd name="T10" fmla="*/ 2147483646 w 146"/>
                    <a:gd name="T11" fmla="*/ 2147483646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100">
                      <a:moveTo>
                        <a:pt x="143" y="82"/>
                      </a:moveTo>
                      <a:lnTo>
                        <a:pt x="0" y="0"/>
                      </a:lnTo>
                      <a:lnTo>
                        <a:pt x="0" y="18"/>
                      </a:lnTo>
                      <a:lnTo>
                        <a:pt x="141" y="100"/>
                      </a:lnTo>
                      <a:lnTo>
                        <a:pt x="146" y="93"/>
                      </a:lnTo>
                      <a:lnTo>
                        <a:pt x="143" y="8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5" name="Freeform 66">
                  <a:extLst>
                    <a:ext uri="{FF2B5EF4-FFF2-40B4-BE49-F238E27FC236}">
                      <a16:creationId xmlns:a16="http://schemas.microsoft.com/office/drawing/2014/main" id="{E6532E6E-AD79-4803-9391-2B768CB4FF82}"/>
                    </a:ext>
                  </a:extLst>
                </p:cNvPr>
                <p:cNvSpPr>
                  <a:spLocks/>
                </p:cNvSpPr>
                <p:nvPr/>
              </p:nvSpPr>
              <p:spPr bwMode="auto">
                <a:xfrm>
                  <a:off x="466725" y="169863"/>
                  <a:ext cx="215900" cy="138113"/>
                </a:xfrm>
                <a:custGeom>
                  <a:avLst/>
                  <a:gdLst>
                    <a:gd name="T0" fmla="*/ 2147483646 w 136"/>
                    <a:gd name="T1" fmla="*/ 2147483646 h 87"/>
                    <a:gd name="T2" fmla="*/ 2147483646 w 136"/>
                    <a:gd name="T3" fmla="*/ 2147483646 h 87"/>
                    <a:gd name="T4" fmla="*/ 0 w 136"/>
                    <a:gd name="T5" fmla="*/ 2147483646 h 87"/>
                    <a:gd name="T6" fmla="*/ 2147483646 w 136"/>
                    <a:gd name="T7" fmla="*/ 0 h 87"/>
                    <a:gd name="T8" fmla="*/ 2147483646 w 136"/>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87">
                      <a:moveTo>
                        <a:pt x="136" y="19"/>
                      </a:moveTo>
                      <a:lnTo>
                        <a:pt x="19" y="87"/>
                      </a:lnTo>
                      <a:lnTo>
                        <a:pt x="0" y="79"/>
                      </a:lnTo>
                      <a:lnTo>
                        <a:pt x="136" y="0"/>
                      </a:lnTo>
                      <a:lnTo>
                        <a:pt x="136" y="19"/>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6" name="Freeform 67">
                  <a:extLst>
                    <a:ext uri="{FF2B5EF4-FFF2-40B4-BE49-F238E27FC236}">
                      <a16:creationId xmlns:a16="http://schemas.microsoft.com/office/drawing/2014/main" id="{B364A9F0-4D76-4FDC-820C-8365D869F2FB}"/>
                    </a:ext>
                  </a:extLst>
                </p:cNvPr>
                <p:cNvSpPr>
                  <a:spLocks/>
                </p:cNvSpPr>
                <p:nvPr/>
              </p:nvSpPr>
              <p:spPr bwMode="auto">
                <a:xfrm>
                  <a:off x="682625" y="169863"/>
                  <a:ext cx="215900" cy="138113"/>
                </a:xfrm>
                <a:custGeom>
                  <a:avLst/>
                  <a:gdLst>
                    <a:gd name="T0" fmla="*/ 0 w 136"/>
                    <a:gd name="T1" fmla="*/ 2147483646 h 87"/>
                    <a:gd name="T2" fmla="*/ 2147483646 w 136"/>
                    <a:gd name="T3" fmla="*/ 2147483646 h 87"/>
                    <a:gd name="T4" fmla="*/ 2147483646 w 136"/>
                    <a:gd name="T5" fmla="*/ 2147483646 h 87"/>
                    <a:gd name="T6" fmla="*/ 0 w 136"/>
                    <a:gd name="T7" fmla="*/ 0 h 87"/>
                    <a:gd name="T8" fmla="*/ 0 w 136"/>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87">
                      <a:moveTo>
                        <a:pt x="0" y="19"/>
                      </a:moveTo>
                      <a:lnTo>
                        <a:pt x="116" y="87"/>
                      </a:lnTo>
                      <a:lnTo>
                        <a:pt x="136" y="79"/>
                      </a:lnTo>
                      <a:lnTo>
                        <a:pt x="0" y="0"/>
                      </a:lnTo>
                      <a:lnTo>
                        <a:pt x="0" y="19"/>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7" name="Freeform 68">
                  <a:extLst>
                    <a:ext uri="{FF2B5EF4-FFF2-40B4-BE49-F238E27FC236}">
                      <a16:creationId xmlns:a16="http://schemas.microsoft.com/office/drawing/2014/main" id="{6C6F98D5-5FC3-48A5-9E52-F01D9658E2C1}"/>
                    </a:ext>
                  </a:extLst>
                </p:cNvPr>
                <p:cNvSpPr>
                  <a:spLocks/>
                </p:cNvSpPr>
                <p:nvPr/>
              </p:nvSpPr>
              <p:spPr bwMode="auto">
                <a:xfrm>
                  <a:off x="550863" y="808038"/>
                  <a:ext cx="133350" cy="100013"/>
                </a:xfrm>
                <a:custGeom>
                  <a:avLst/>
                  <a:gdLst>
                    <a:gd name="T0" fmla="*/ 2147483646 w 84"/>
                    <a:gd name="T1" fmla="*/ 0 h 63"/>
                    <a:gd name="T2" fmla="*/ 0 w 84"/>
                    <a:gd name="T3" fmla="*/ 2147483646 h 63"/>
                    <a:gd name="T4" fmla="*/ 0 w 84"/>
                    <a:gd name="T5" fmla="*/ 2147483646 h 63"/>
                    <a:gd name="T6" fmla="*/ 2147483646 w 84"/>
                    <a:gd name="T7" fmla="*/ 2147483646 h 63"/>
                    <a:gd name="T8" fmla="*/ 2147483646 w 84"/>
                    <a:gd name="T9" fmla="*/ 2147483646 h 63"/>
                    <a:gd name="T10" fmla="*/ 2147483646 w 84"/>
                    <a:gd name="T11" fmla="*/ 0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63">
                      <a:moveTo>
                        <a:pt x="76" y="0"/>
                      </a:moveTo>
                      <a:lnTo>
                        <a:pt x="0" y="45"/>
                      </a:lnTo>
                      <a:lnTo>
                        <a:pt x="0" y="60"/>
                      </a:lnTo>
                      <a:lnTo>
                        <a:pt x="2" y="63"/>
                      </a:lnTo>
                      <a:lnTo>
                        <a:pt x="84" y="16"/>
                      </a:lnTo>
                      <a:lnTo>
                        <a:pt x="76"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8" name="Freeform 69">
                  <a:extLst>
                    <a:ext uri="{FF2B5EF4-FFF2-40B4-BE49-F238E27FC236}">
                      <a16:creationId xmlns:a16="http://schemas.microsoft.com/office/drawing/2014/main" id="{03E3ED23-0E73-4C38-863E-327C2ED8C779}"/>
                    </a:ext>
                  </a:extLst>
                </p:cNvPr>
                <p:cNvSpPr>
                  <a:spLocks/>
                </p:cNvSpPr>
                <p:nvPr/>
              </p:nvSpPr>
              <p:spPr bwMode="auto">
                <a:xfrm>
                  <a:off x="506413" y="1027113"/>
                  <a:ext cx="173038" cy="122238"/>
                </a:xfrm>
                <a:custGeom>
                  <a:avLst/>
                  <a:gdLst>
                    <a:gd name="T0" fmla="*/ 2147483646 w 109"/>
                    <a:gd name="T1" fmla="*/ 0 h 77"/>
                    <a:gd name="T2" fmla="*/ 0 w 109"/>
                    <a:gd name="T3" fmla="*/ 2147483646 h 77"/>
                    <a:gd name="T4" fmla="*/ 0 w 109"/>
                    <a:gd name="T5" fmla="*/ 2147483646 h 77"/>
                    <a:gd name="T6" fmla="*/ 0 w 109"/>
                    <a:gd name="T7" fmla="*/ 2147483646 h 77"/>
                    <a:gd name="T8" fmla="*/ 2147483646 w 109"/>
                    <a:gd name="T9" fmla="*/ 2147483646 h 77"/>
                    <a:gd name="T10" fmla="*/ 2147483646 w 109"/>
                    <a:gd name="T11" fmla="*/ 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77">
                      <a:moveTo>
                        <a:pt x="101" y="0"/>
                      </a:moveTo>
                      <a:lnTo>
                        <a:pt x="0" y="58"/>
                      </a:lnTo>
                      <a:lnTo>
                        <a:pt x="0" y="77"/>
                      </a:lnTo>
                      <a:lnTo>
                        <a:pt x="109" y="14"/>
                      </a:lnTo>
                      <a:lnTo>
                        <a:pt x="101"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 name="Freeform 70">
                  <a:extLst>
                    <a:ext uri="{FF2B5EF4-FFF2-40B4-BE49-F238E27FC236}">
                      <a16:creationId xmlns:a16="http://schemas.microsoft.com/office/drawing/2014/main" id="{E7889734-5740-40D0-97BC-D14227A46EA9}"/>
                    </a:ext>
                  </a:extLst>
                </p:cNvPr>
                <p:cNvSpPr>
                  <a:spLocks/>
                </p:cNvSpPr>
                <p:nvPr/>
              </p:nvSpPr>
              <p:spPr bwMode="auto">
                <a:xfrm>
                  <a:off x="461963" y="1246188"/>
                  <a:ext cx="209550" cy="144463"/>
                </a:xfrm>
                <a:custGeom>
                  <a:avLst/>
                  <a:gdLst>
                    <a:gd name="T0" fmla="*/ 0 w 132"/>
                    <a:gd name="T1" fmla="*/ 2147483646 h 91"/>
                    <a:gd name="T2" fmla="*/ 2147483646 w 132"/>
                    <a:gd name="T3" fmla="*/ 2147483646 h 91"/>
                    <a:gd name="T4" fmla="*/ 2147483646 w 132"/>
                    <a:gd name="T5" fmla="*/ 0 h 91"/>
                    <a:gd name="T6" fmla="*/ 0 w 132"/>
                    <a:gd name="T7" fmla="*/ 2147483646 h 91"/>
                    <a:gd name="T8" fmla="*/ 0 w 132"/>
                    <a:gd name="T9" fmla="*/ 2147483646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91">
                      <a:moveTo>
                        <a:pt x="0" y="91"/>
                      </a:moveTo>
                      <a:lnTo>
                        <a:pt x="132" y="14"/>
                      </a:lnTo>
                      <a:lnTo>
                        <a:pt x="124" y="0"/>
                      </a:lnTo>
                      <a:lnTo>
                        <a:pt x="0" y="73"/>
                      </a:lnTo>
                      <a:lnTo>
                        <a:pt x="0" y="91"/>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 name="Freeform 71">
                  <a:extLst>
                    <a:ext uri="{FF2B5EF4-FFF2-40B4-BE49-F238E27FC236}">
                      <a16:creationId xmlns:a16="http://schemas.microsoft.com/office/drawing/2014/main" id="{13639E39-D56F-4FAA-A7DE-2D57E99122D5}"/>
                    </a:ext>
                  </a:extLst>
                </p:cNvPr>
                <p:cNvSpPr>
                  <a:spLocks/>
                </p:cNvSpPr>
                <p:nvPr/>
              </p:nvSpPr>
              <p:spPr bwMode="auto">
                <a:xfrm>
                  <a:off x="688975" y="592138"/>
                  <a:ext cx="90488" cy="74613"/>
                </a:xfrm>
                <a:custGeom>
                  <a:avLst/>
                  <a:gdLst>
                    <a:gd name="T0" fmla="*/ 2147483646 w 57"/>
                    <a:gd name="T1" fmla="*/ 2147483646 h 47"/>
                    <a:gd name="T2" fmla="*/ 2147483646 w 57"/>
                    <a:gd name="T3" fmla="*/ 0 h 47"/>
                    <a:gd name="T4" fmla="*/ 0 w 57"/>
                    <a:gd name="T5" fmla="*/ 2147483646 h 47"/>
                    <a:gd name="T6" fmla="*/ 2147483646 w 57"/>
                    <a:gd name="T7" fmla="*/ 2147483646 h 47"/>
                    <a:gd name="T8" fmla="*/ 2147483646 w 57"/>
                    <a:gd name="T9" fmla="*/ 2147483646 h 47"/>
                    <a:gd name="T10" fmla="*/ 2147483646 w 57"/>
                    <a:gd name="T11" fmla="*/ 2147483646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47">
                      <a:moveTo>
                        <a:pt x="54" y="27"/>
                      </a:moveTo>
                      <a:lnTo>
                        <a:pt x="8" y="0"/>
                      </a:lnTo>
                      <a:lnTo>
                        <a:pt x="0" y="14"/>
                      </a:lnTo>
                      <a:lnTo>
                        <a:pt x="57" y="47"/>
                      </a:lnTo>
                      <a:lnTo>
                        <a:pt x="54" y="2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 name="Freeform 72">
                  <a:extLst>
                    <a:ext uri="{FF2B5EF4-FFF2-40B4-BE49-F238E27FC236}">
                      <a16:creationId xmlns:a16="http://schemas.microsoft.com/office/drawing/2014/main" id="{0BFD08BB-375B-4111-B401-4B60B270CBFF}"/>
                    </a:ext>
                  </a:extLst>
                </p:cNvPr>
                <p:cNvSpPr>
                  <a:spLocks/>
                </p:cNvSpPr>
                <p:nvPr/>
              </p:nvSpPr>
              <p:spPr bwMode="auto">
                <a:xfrm>
                  <a:off x="690563" y="811213"/>
                  <a:ext cx="133350" cy="96838"/>
                </a:xfrm>
                <a:custGeom>
                  <a:avLst/>
                  <a:gdLst>
                    <a:gd name="T0" fmla="*/ 2147483646 w 84"/>
                    <a:gd name="T1" fmla="*/ 2147483646 h 61"/>
                    <a:gd name="T2" fmla="*/ 2147483646 w 84"/>
                    <a:gd name="T3" fmla="*/ 0 h 61"/>
                    <a:gd name="T4" fmla="*/ 0 w 84"/>
                    <a:gd name="T5" fmla="*/ 2147483646 h 61"/>
                    <a:gd name="T6" fmla="*/ 2147483646 w 84"/>
                    <a:gd name="T7" fmla="*/ 2147483646 h 61"/>
                    <a:gd name="T8" fmla="*/ 2147483646 w 84"/>
                    <a:gd name="T9" fmla="*/ 2147483646 h 61"/>
                    <a:gd name="T10" fmla="*/ 2147483646 w 84"/>
                    <a:gd name="T11" fmla="*/ 2147483646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61">
                      <a:moveTo>
                        <a:pt x="81" y="40"/>
                      </a:moveTo>
                      <a:lnTo>
                        <a:pt x="9" y="0"/>
                      </a:lnTo>
                      <a:lnTo>
                        <a:pt x="0" y="14"/>
                      </a:lnTo>
                      <a:lnTo>
                        <a:pt x="84" y="61"/>
                      </a:lnTo>
                      <a:lnTo>
                        <a:pt x="84" y="59"/>
                      </a:lnTo>
                      <a:lnTo>
                        <a:pt x="81" y="4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 name="Freeform 73">
                  <a:extLst>
                    <a:ext uri="{FF2B5EF4-FFF2-40B4-BE49-F238E27FC236}">
                      <a16:creationId xmlns:a16="http://schemas.microsoft.com/office/drawing/2014/main" id="{766FC004-A839-4913-AA00-E2E6C77C749E}"/>
                    </a:ext>
                  </a:extLst>
                </p:cNvPr>
                <p:cNvSpPr>
                  <a:spLocks/>
                </p:cNvSpPr>
                <p:nvPr/>
              </p:nvSpPr>
              <p:spPr bwMode="auto">
                <a:xfrm>
                  <a:off x="688975" y="1023938"/>
                  <a:ext cx="180975" cy="125413"/>
                </a:xfrm>
                <a:custGeom>
                  <a:avLst/>
                  <a:gdLst>
                    <a:gd name="T0" fmla="*/ 2147483646 w 114"/>
                    <a:gd name="T1" fmla="*/ 2147483646 h 79"/>
                    <a:gd name="T2" fmla="*/ 2147483646 w 114"/>
                    <a:gd name="T3" fmla="*/ 0 h 79"/>
                    <a:gd name="T4" fmla="*/ 0 w 114"/>
                    <a:gd name="T5" fmla="*/ 2147483646 h 79"/>
                    <a:gd name="T6" fmla="*/ 2147483646 w 114"/>
                    <a:gd name="T7" fmla="*/ 2147483646 h 79"/>
                    <a:gd name="T8" fmla="*/ 2147483646 w 114"/>
                    <a:gd name="T9" fmla="*/ 2147483646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79">
                      <a:moveTo>
                        <a:pt x="111" y="59"/>
                      </a:moveTo>
                      <a:lnTo>
                        <a:pt x="8" y="0"/>
                      </a:lnTo>
                      <a:lnTo>
                        <a:pt x="0" y="14"/>
                      </a:lnTo>
                      <a:lnTo>
                        <a:pt x="114" y="79"/>
                      </a:lnTo>
                      <a:lnTo>
                        <a:pt x="111" y="59"/>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 name="Freeform 74">
                  <a:extLst>
                    <a:ext uri="{FF2B5EF4-FFF2-40B4-BE49-F238E27FC236}">
                      <a16:creationId xmlns:a16="http://schemas.microsoft.com/office/drawing/2014/main" id="{0C0F8A1D-436D-49E6-BA27-F0648412B11B}"/>
                    </a:ext>
                  </a:extLst>
                </p:cNvPr>
                <p:cNvSpPr>
                  <a:spLocks/>
                </p:cNvSpPr>
                <p:nvPr/>
              </p:nvSpPr>
              <p:spPr bwMode="auto">
                <a:xfrm>
                  <a:off x="695325" y="1246188"/>
                  <a:ext cx="219075" cy="146050"/>
                </a:xfrm>
                <a:custGeom>
                  <a:avLst/>
                  <a:gdLst>
                    <a:gd name="T0" fmla="*/ 2147483646 w 138"/>
                    <a:gd name="T1" fmla="*/ 2147483646 h 92"/>
                    <a:gd name="T2" fmla="*/ 2147483646 w 138"/>
                    <a:gd name="T3" fmla="*/ 0 h 92"/>
                    <a:gd name="T4" fmla="*/ 0 w 138"/>
                    <a:gd name="T5" fmla="*/ 2147483646 h 92"/>
                    <a:gd name="T6" fmla="*/ 2147483646 w 138"/>
                    <a:gd name="T7" fmla="*/ 2147483646 h 92"/>
                    <a:gd name="T8" fmla="*/ 2147483646 w 138"/>
                    <a:gd name="T9" fmla="*/ 2147483646 h 92"/>
                    <a:gd name="T10" fmla="*/ 2147483646 w 138"/>
                    <a:gd name="T11" fmla="*/ 2147483646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92">
                      <a:moveTo>
                        <a:pt x="136" y="74"/>
                      </a:moveTo>
                      <a:lnTo>
                        <a:pt x="8" y="0"/>
                      </a:lnTo>
                      <a:lnTo>
                        <a:pt x="0" y="16"/>
                      </a:lnTo>
                      <a:lnTo>
                        <a:pt x="133" y="92"/>
                      </a:lnTo>
                      <a:lnTo>
                        <a:pt x="138" y="84"/>
                      </a:lnTo>
                      <a:lnTo>
                        <a:pt x="136" y="7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 name="Freeform 75">
                  <a:extLst>
                    <a:ext uri="{FF2B5EF4-FFF2-40B4-BE49-F238E27FC236}">
                      <a16:creationId xmlns:a16="http://schemas.microsoft.com/office/drawing/2014/main" id="{6F55F41D-476F-47D0-9BBE-00FFA79F04C1}"/>
                    </a:ext>
                  </a:extLst>
                </p:cNvPr>
                <p:cNvSpPr>
                  <a:spLocks/>
                </p:cNvSpPr>
                <p:nvPr/>
              </p:nvSpPr>
              <p:spPr bwMode="auto">
                <a:xfrm>
                  <a:off x="700088" y="1458913"/>
                  <a:ext cx="255588" cy="165100"/>
                </a:xfrm>
                <a:custGeom>
                  <a:avLst/>
                  <a:gdLst>
                    <a:gd name="T0" fmla="*/ 2147483646 w 161"/>
                    <a:gd name="T1" fmla="*/ 2147483646 h 104"/>
                    <a:gd name="T2" fmla="*/ 2147483646 w 161"/>
                    <a:gd name="T3" fmla="*/ 0 h 104"/>
                    <a:gd name="T4" fmla="*/ 0 w 161"/>
                    <a:gd name="T5" fmla="*/ 2147483646 h 104"/>
                    <a:gd name="T6" fmla="*/ 2147483646 w 161"/>
                    <a:gd name="T7" fmla="*/ 2147483646 h 104"/>
                    <a:gd name="T8" fmla="*/ 2147483646 w 161"/>
                    <a:gd name="T9" fmla="*/ 2147483646 h 104"/>
                    <a:gd name="T10" fmla="*/ 2147483646 w 161"/>
                    <a:gd name="T11" fmla="*/ 2147483646 h 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104">
                      <a:moveTo>
                        <a:pt x="160" y="87"/>
                      </a:moveTo>
                      <a:lnTo>
                        <a:pt x="8" y="0"/>
                      </a:lnTo>
                      <a:lnTo>
                        <a:pt x="0" y="15"/>
                      </a:lnTo>
                      <a:lnTo>
                        <a:pt x="155" y="104"/>
                      </a:lnTo>
                      <a:lnTo>
                        <a:pt x="161" y="93"/>
                      </a:lnTo>
                      <a:lnTo>
                        <a:pt x="160" y="8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 name="Freeform 76">
                  <a:extLst>
                    <a:ext uri="{FF2B5EF4-FFF2-40B4-BE49-F238E27FC236}">
                      <a16:creationId xmlns:a16="http://schemas.microsoft.com/office/drawing/2014/main" id="{D52D28FE-0DD2-46E4-B753-7ABC9161D2B0}"/>
                    </a:ext>
                  </a:extLst>
                </p:cNvPr>
                <p:cNvSpPr>
                  <a:spLocks/>
                </p:cNvSpPr>
                <p:nvPr/>
              </p:nvSpPr>
              <p:spPr bwMode="auto">
                <a:xfrm>
                  <a:off x="701675" y="1638300"/>
                  <a:ext cx="295275" cy="195263"/>
                </a:xfrm>
                <a:custGeom>
                  <a:avLst/>
                  <a:gdLst>
                    <a:gd name="T0" fmla="*/ 2147483646 w 186"/>
                    <a:gd name="T1" fmla="*/ 2147483646 h 123"/>
                    <a:gd name="T2" fmla="*/ 2147483646 w 186"/>
                    <a:gd name="T3" fmla="*/ 0 h 123"/>
                    <a:gd name="T4" fmla="*/ 0 w 186"/>
                    <a:gd name="T5" fmla="*/ 2147483646 h 123"/>
                    <a:gd name="T6" fmla="*/ 2147483646 w 186"/>
                    <a:gd name="T7" fmla="*/ 2147483646 h 123"/>
                    <a:gd name="T8" fmla="*/ 2147483646 w 186"/>
                    <a:gd name="T9" fmla="*/ 2147483646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123">
                      <a:moveTo>
                        <a:pt x="183" y="102"/>
                      </a:moveTo>
                      <a:lnTo>
                        <a:pt x="9" y="0"/>
                      </a:lnTo>
                      <a:lnTo>
                        <a:pt x="0" y="14"/>
                      </a:lnTo>
                      <a:lnTo>
                        <a:pt x="186" y="123"/>
                      </a:lnTo>
                      <a:lnTo>
                        <a:pt x="183" y="10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 name="Freeform 77">
                  <a:extLst>
                    <a:ext uri="{FF2B5EF4-FFF2-40B4-BE49-F238E27FC236}">
                      <a16:creationId xmlns:a16="http://schemas.microsoft.com/office/drawing/2014/main" id="{AF7F48A1-6239-4BA8-ABD7-FC14A880E5CA}"/>
                    </a:ext>
                  </a:extLst>
                </p:cNvPr>
                <p:cNvSpPr>
                  <a:spLocks/>
                </p:cNvSpPr>
                <p:nvPr/>
              </p:nvSpPr>
              <p:spPr bwMode="auto">
                <a:xfrm>
                  <a:off x="688975" y="614363"/>
                  <a:ext cx="84138" cy="66675"/>
                </a:xfrm>
                <a:custGeom>
                  <a:avLst/>
                  <a:gdLst>
                    <a:gd name="T0" fmla="*/ 0 w 53"/>
                    <a:gd name="T1" fmla="*/ 2147483646 h 42"/>
                    <a:gd name="T2" fmla="*/ 2147483646 w 53"/>
                    <a:gd name="T3" fmla="*/ 2147483646 h 42"/>
                    <a:gd name="T4" fmla="*/ 2147483646 w 53"/>
                    <a:gd name="T5" fmla="*/ 2147483646 h 42"/>
                    <a:gd name="T6" fmla="*/ 0 w 53"/>
                    <a:gd name="T7" fmla="*/ 0 h 42"/>
                    <a:gd name="T8" fmla="*/ 0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0" y="20"/>
                      </a:moveTo>
                      <a:lnTo>
                        <a:pt x="39" y="42"/>
                      </a:lnTo>
                      <a:lnTo>
                        <a:pt x="53" y="31"/>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 name="Freeform 78">
                  <a:extLst>
                    <a:ext uri="{FF2B5EF4-FFF2-40B4-BE49-F238E27FC236}">
                      <a16:creationId xmlns:a16="http://schemas.microsoft.com/office/drawing/2014/main" id="{0FA4B955-8926-4038-A3FA-6BB572A7EA5B}"/>
                    </a:ext>
                  </a:extLst>
                </p:cNvPr>
                <p:cNvSpPr>
                  <a:spLocks/>
                </p:cNvSpPr>
                <p:nvPr/>
              </p:nvSpPr>
              <p:spPr bwMode="auto">
                <a:xfrm>
                  <a:off x="604838" y="614363"/>
                  <a:ext cx="84138" cy="66675"/>
                </a:xfrm>
                <a:custGeom>
                  <a:avLst/>
                  <a:gdLst>
                    <a:gd name="T0" fmla="*/ 2147483646 w 53"/>
                    <a:gd name="T1" fmla="*/ 2147483646 h 42"/>
                    <a:gd name="T2" fmla="*/ 2147483646 w 53"/>
                    <a:gd name="T3" fmla="*/ 2147483646 h 42"/>
                    <a:gd name="T4" fmla="*/ 0 w 53"/>
                    <a:gd name="T5" fmla="*/ 2147483646 h 42"/>
                    <a:gd name="T6" fmla="*/ 2147483646 w 53"/>
                    <a:gd name="T7" fmla="*/ 0 h 42"/>
                    <a:gd name="T8" fmla="*/ 2147483646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53" y="20"/>
                      </a:moveTo>
                      <a:lnTo>
                        <a:pt x="14" y="42"/>
                      </a:lnTo>
                      <a:lnTo>
                        <a:pt x="0" y="31"/>
                      </a:lnTo>
                      <a:lnTo>
                        <a:pt x="53" y="0"/>
                      </a:lnTo>
                      <a:lnTo>
                        <a:pt x="53" y="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 name="Freeform 79">
                  <a:extLst>
                    <a:ext uri="{FF2B5EF4-FFF2-40B4-BE49-F238E27FC236}">
                      <a16:creationId xmlns:a16="http://schemas.microsoft.com/office/drawing/2014/main" id="{78495DB1-71D2-4118-AABE-83570B53B2A1}"/>
                    </a:ext>
                  </a:extLst>
                </p:cNvPr>
                <p:cNvSpPr>
                  <a:spLocks/>
                </p:cNvSpPr>
                <p:nvPr/>
              </p:nvSpPr>
              <p:spPr bwMode="auto">
                <a:xfrm>
                  <a:off x="592138" y="592138"/>
                  <a:ext cx="95250" cy="71438"/>
                </a:xfrm>
                <a:custGeom>
                  <a:avLst/>
                  <a:gdLst>
                    <a:gd name="T0" fmla="*/ 2147483646 w 60"/>
                    <a:gd name="T1" fmla="*/ 0 h 45"/>
                    <a:gd name="T2" fmla="*/ 0 w 60"/>
                    <a:gd name="T3" fmla="*/ 2147483646 h 45"/>
                    <a:gd name="T4" fmla="*/ 2147483646 w 60"/>
                    <a:gd name="T5" fmla="*/ 2147483646 h 45"/>
                    <a:gd name="T6" fmla="*/ 2147483646 w 60"/>
                    <a:gd name="T7" fmla="*/ 2147483646 h 45"/>
                    <a:gd name="T8" fmla="*/ 2147483646 w 60"/>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51" y="0"/>
                      </a:moveTo>
                      <a:lnTo>
                        <a:pt x="0" y="31"/>
                      </a:lnTo>
                      <a:lnTo>
                        <a:pt x="8" y="45"/>
                      </a:lnTo>
                      <a:lnTo>
                        <a:pt x="60" y="14"/>
                      </a:lnTo>
                      <a:lnTo>
                        <a:pt x="51"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 name="Freeform 80">
                  <a:extLst>
                    <a:ext uri="{FF2B5EF4-FFF2-40B4-BE49-F238E27FC236}">
                      <a16:creationId xmlns:a16="http://schemas.microsoft.com/office/drawing/2014/main" id="{2AA5091B-2CD5-482A-B6D1-EA40672760BA}"/>
                    </a:ext>
                  </a:extLst>
                </p:cNvPr>
                <p:cNvSpPr>
                  <a:spLocks/>
                </p:cNvSpPr>
                <p:nvPr/>
              </p:nvSpPr>
              <p:spPr bwMode="auto">
                <a:xfrm>
                  <a:off x="688975" y="830263"/>
                  <a:ext cx="127000" cy="90488"/>
                </a:xfrm>
                <a:custGeom>
                  <a:avLst/>
                  <a:gdLst>
                    <a:gd name="T0" fmla="*/ 0 w 80"/>
                    <a:gd name="T1" fmla="*/ 2147483646 h 57"/>
                    <a:gd name="T2" fmla="*/ 2147483646 w 80"/>
                    <a:gd name="T3" fmla="*/ 2147483646 h 57"/>
                    <a:gd name="T4" fmla="*/ 2147483646 w 80"/>
                    <a:gd name="T5" fmla="*/ 2147483646 h 57"/>
                    <a:gd name="T6" fmla="*/ 0 w 80"/>
                    <a:gd name="T7" fmla="*/ 0 h 57"/>
                    <a:gd name="T8" fmla="*/ 0 w 80"/>
                    <a:gd name="T9" fmla="*/ 21474836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7">
                      <a:moveTo>
                        <a:pt x="0" y="20"/>
                      </a:moveTo>
                      <a:lnTo>
                        <a:pt x="65" y="57"/>
                      </a:lnTo>
                      <a:lnTo>
                        <a:pt x="80" y="46"/>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 name="Freeform 81">
                  <a:extLst>
                    <a:ext uri="{FF2B5EF4-FFF2-40B4-BE49-F238E27FC236}">
                      <a16:creationId xmlns:a16="http://schemas.microsoft.com/office/drawing/2014/main" id="{09E64620-B253-429C-AAA9-C29C4C6D6F1C}"/>
                    </a:ext>
                  </a:extLst>
                </p:cNvPr>
                <p:cNvSpPr>
                  <a:spLocks/>
                </p:cNvSpPr>
                <p:nvPr/>
              </p:nvSpPr>
              <p:spPr bwMode="auto">
                <a:xfrm>
                  <a:off x="560388" y="830263"/>
                  <a:ext cx="127000" cy="90488"/>
                </a:xfrm>
                <a:custGeom>
                  <a:avLst/>
                  <a:gdLst>
                    <a:gd name="T0" fmla="*/ 2147483646 w 80"/>
                    <a:gd name="T1" fmla="*/ 2147483646 h 57"/>
                    <a:gd name="T2" fmla="*/ 2147483646 w 80"/>
                    <a:gd name="T3" fmla="*/ 2147483646 h 57"/>
                    <a:gd name="T4" fmla="*/ 0 w 80"/>
                    <a:gd name="T5" fmla="*/ 2147483646 h 57"/>
                    <a:gd name="T6" fmla="*/ 2147483646 w 80"/>
                    <a:gd name="T7" fmla="*/ 0 h 57"/>
                    <a:gd name="T8" fmla="*/ 2147483646 w 80"/>
                    <a:gd name="T9" fmla="*/ 21474836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7">
                      <a:moveTo>
                        <a:pt x="80" y="20"/>
                      </a:moveTo>
                      <a:lnTo>
                        <a:pt x="16" y="57"/>
                      </a:lnTo>
                      <a:lnTo>
                        <a:pt x="0" y="46"/>
                      </a:lnTo>
                      <a:lnTo>
                        <a:pt x="80" y="0"/>
                      </a:lnTo>
                      <a:lnTo>
                        <a:pt x="80" y="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 name="Freeform 82">
                  <a:extLst>
                    <a:ext uri="{FF2B5EF4-FFF2-40B4-BE49-F238E27FC236}">
                      <a16:creationId xmlns:a16="http://schemas.microsoft.com/office/drawing/2014/main" id="{F0C7770A-80E8-4222-A016-47BA95D6B53A}"/>
                    </a:ext>
                  </a:extLst>
                </p:cNvPr>
                <p:cNvSpPr>
                  <a:spLocks/>
                </p:cNvSpPr>
                <p:nvPr/>
              </p:nvSpPr>
              <p:spPr bwMode="auto">
                <a:xfrm>
                  <a:off x="690563" y="1046163"/>
                  <a:ext cx="169863" cy="112713"/>
                </a:xfrm>
                <a:custGeom>
                  <a:avLst/>
                  <a:gdLst>
                    <a:gd name="T0" fmla="*/ 0 w 107"/>
                    <a:gd name="T1" fmla="*/ 2147483646 h 71"/>
                    <a:gd name="T2" fmla="*/ 2147483646 w 107"/>
                    <a:gd name="T3" fmla="*/ 2147483646 h 71"/>
                    <a:gd name="T4" fmla="*/ 2147483646 w 107"/>
                    <a:gd name="T5" fmla="*/ 2147483646 h 71"/>
                    <a:gd name="T6" fmla="*/ 0 w 107"/>
                    <a:gd name="T7" fmla="*/ 0 h 71"/>
                    <a:gd name="T8" fmla="*/ 0 w 107"/>
                    <a:gd name="T9" fmla="*/ 2147483646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1">
                      <a:moveTo>
                        <a:pt x="0" y="20"/>
                      </a:moveTo>
                      <a:lnTo>
                        <a:pt x="91" y="71"/>
                      </a:lnTo>
                      <a:lnTo>
                        <a:pt x="107" y="61"/>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 name="Freeform 83">
                  <a:extLst>
                    <a:ext uri="{FF2B5EF4-FFF2-40B4-BE49-F238E27FC236}">
                      <a16:creationId xmlns:a16="http://schemas.microsoft.com/office/drawing/2014/main" id="{7D2A8FD8-414A-4772-9B64-E91396FBDEC2}"/>
                    </a:ext>
                  </a:extLst>
                </p:cNvPr>
                <p:cNvSpPr>
                  <a:spLocks/>
                </p:cNvSpPr>
                <p:nvPr/>
              </p:nvSpPr>
              <p:spPr bwMode="auto">
                <a:xfrm>
                  <a:off x="517525" y="1046163"/>
                  <a:ext cx="169863" cy="112713"/>
                </a:xfrm>
                <a:custGeom>
                  <a:avLst/>
                  <a:gdLst>
                    <a:gd name="T0" fmla="*/ 2147483646 w 107"/>
                    <a:gd name="T1" fmla="*/ 2147483646 h 71"/>
                    <a:gd name="T2" fmla="*/ 2147483646 w 107"/>
                    <a:gd name="T3" fmla="*/ 2147483646 h 71"/>
                    <a:gd name="T4" fmla="*/ 0 w 107"/>
                    <a:gd name="T5" fmla="*/ 2147483646 h 71"/>
                    <a:gd name="T6" fmla="*/ 2147483646 w 107"/>
                    <a:gd name="T7" fmla="*/ 0 h 71"/>
                    <a:gd name="T8" fmla="*/ 2147483646 w 107"/>
                    <a:gd name="T9" fmla="*/ 2147483646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1">
                      <a:moveTo>
                        <a:pt x="107" y="18"/>
                      </a:moveTo>
                      <a:lnTo>
                        <a:pt x="16" y="71"/>
                      </a:lnTo>
                      <a:lnTo>
                        <a:pt x="0" y="61"/>
                      </a:lnTo>
                      <a:lnTo>
                        <a:pt x="107" y="0"/>
                      </a:lnTo>
                      <a:lnTo>
                        <a:pt x="107" y="1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 name="Freeform 84">
                  <a:extLst>
                    <a:ext uri="{FF2B5EF4-FFF2-40B4-BE49-F238E27FC236}">
                      <a16:creationId xmlns:a16="http://schemas.microsoft.com/office/drawing/2014/main" id="{6A460AA4-694C-4434-BD89-A18683C9056D}"/>
                    </a:ext>
                  </a:extLst>
                </p:cNvPr>
                <p:cNvSpPr>
                  <a:spLocks/>
                </p:cNvSpPr>
                <p:nvPr/>
              </p:nvSpPr>
              <p:spPr bwMode="auto">
                <a:xfrm>
                  <a:off x="466725" y="1265238"/>
                  <a:ext cx="212725" cy="136525"/>
                </a:xfrm>
                <a:custGeom>
                  <a:avLst/>
                  <a:gdLst>
                    <a:gd name="T0" fmla="*/ 2147483646 w 134"/>
                    <a:gd name="T1" fmla="*/ 2147483646 h 86"/>
                    <a:gd name="T2" fmla="*/ 2147483646 w 134"/>
                    <a:gd name="T3" fmla="*/ 2147483646 h 86"/>
                    <a:gd name="T4" fmla="*/ 0 w 134"/>
                    <a:gd name="T5" fmla="*/ 2147483646 h 86"/>
                    <a:gd name="T6" fmla="*/ 2147483646 w 134"/>
                    <a:gd name="T7" fmla="*/ 0 h 86"/>
                    <a:gd name="T8" fmla="*/ 2147483646 w 134"/>
                    <a:gd name="T9" fmla="*/ 214748364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86">
                      <a:moveTo>
                        <a:pt x="134" y="18"/>
                      </a:moveTo>
                      <a:lnTo>
                        <a:pt x="19" y="86"/>
                      </a:lnTo>
                      <a:lnTo>
                        <a:pt x="0" y="76"/>
                      </a:lnTo>
                      <a:lnTo>
                        <a:pt x="134" y="0"/>
                      </a:lnTo>
                      <a:lnTo>
                        <a:pt x="134" y="1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 name="Freeform 85">
                  <a:extLst>
                    <a:ext uri="{FF2B5EF4-FFF2-40B4-BE49-F238E27FC236}">
                      <a16:creationId xmlns:a16="http://schemas.microsoft.com/office/drawing/2014/main" id="{292F3FFB-B5A9-4156-BE45-C83A388E65C6}"/>
                    </a:ext>
                  </a:extLst>
                </p:cNvPr>
                <p:cNvSpPr>
                  <a:spLocks/>
                </p:cNvSpPr>
                <p:nvPr/>
              </p:nvSpPr>
              <p:spPr bwMode="auto">
                <a:xfrm>
                  <a:off x="684213" y="1262063"/>
                  <a:ext cx="214313" cy="139700"/>
                </a:xfrm>
                <a:custGeom>
                  <a:avLst/>
                  <a:gdLst>
                    <a:gd name="T0" fmla="*/ 0 w 135"/>
                    <a:gd name="T1" fmla="*/ 2147483646 h 88"/>
                    <a:gd name="T2" fmla="*/ 2147483646 w 135"/>
                    <a:gd name="T3" fmla="*/ 2147483646 h 88"/>
                    <a:gd name="T4" fmla="*/ 2147483646 w 135"/>
                    <a:gd name="T5" fmla="*/ 2147483646 h 88"/>
                    <a:gd name="T6" fmla="*/ 0 w 135"/>
                    <a:gd name="T7" fmla="*/ 0 h 88"/>
                    <a:gd name="T8" fmla="*/ 0 w 135"/>
                    <a:gd name="T9" fmla="*/ 2147483646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88">
                      <a:moveTo>
                        <a:pt x="0" y="20"/>
                      </a:moveTo>
                      <a:lnTo>
                        <a:pt x="117" y="88"/>
                      </a:lnTo>
                      <a:lnTo>
                        <a:pt x="135" y="78"/>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 name="Freeform 86">
                  <a:extLst>
                    <a:ext uri="{FF2B5EF4-FFF2-40B4-BE49-F238E27FC236}">
                      <a16:creationId xmlns:a16="http://schemas.microsoft.com/office/drawing/2014/main" id="{CF935FE8-AD01-4CFA-954E-62883A2CCC52}"/>
                    </a:ext>
                  </a:extLst>
                </p:cNvPr>
                <p:cNvSpPr>
                  <a:spLocks/>
                </p:cNvSpPr>
                <p:nvPr/>
              </p:nvSpPr>
              <p:spPr bwMode="auto">
                <a:xfrm>
                  <a:off x="428625" y="1476375"/>
                  <a:ext cx="255588" cy="160338"/>
                </a:xfrm>
                <a:custGeom>
                  <a:avLst/>
                  <a:gdLst>
                    <a:gd name="T0" fmla="*/ 2147483646 w 161"/>
                    <a:gd name="T1" fmla="*/ 2147483646 h 101"/>
                    <a:gd name="T2" fmla="*/ 2147483646 w 161"/>
                    <a:gd name="T3" fmla="*/ 2147483646 h 101"/>
                    <a:gd name="T4" fmla="*/ 0 w 161"/>
                    <a:gd name="T5" fmla="*/ 2147483646 h 101"/>
                    <a:gd name="T6" fmla="*/ 2147483646 w 161"/>
                    <a:gd name="T7" fmla="*/ 0 h 101"/>
                    <a:gd name="T8" fmla="*/ 2147483646 w 161"/>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01">
                      <a:moveTo>
                        <a:pt x="161" y="18"/>
                      </a:moveTo>
                      <a:lnTo>
                        <a:pt x="20" y="101"/>
                      </a:lnTo>
                      <a:lnTo>
                        <a:pt x="0" y="93"/>
                      </a:lnTo>
                      <a:lnTo>
                        <a:pt x="161" y="0"/>
                      </a:lnTo>
                      <a:lnTo>
                        <a:pt x="161" y="1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 name="Freeform 87">
                  <a:extLst>
                    <a:ext uri="{FF2B5EF4-FFF2-40B4-BE49-F238E27FC236}">
                      <a16:creationId xmlns:a16="http://schemas.microsoft.com/office/drawing/2014/main" id="{C95D7DB7-A1D1-48E4-BF65-D82E515202B0}"/>
                    </a:ext>
                  </a:extLst>
                </p:cNvPr>
                <p:cNvSpPr>
                  <a:spLocks/>
                </p:cNvSpPr>
                <p:nvPr/>
              </p:nvSpPr>
              <p:spPr bwMode="auto">
                <a:xfrm>
                  <a:off x="688975" y="1476375"/>
                  <a:ext cx="255588" cy="160338"/>
                </a:xfrm>
                <a:custGeom>
                  <a:avLst/>
                  <a:gdLst>
                    <a:gd name="T0" fmla="*/ 0 w 161"/>
                    <a:gd name="T1" fmla="*/ 2147483646 h 101"/>
                    <a:gd name="T2" fmla="*/ 2147483646 w 161"/>
                    <a:gd name="T3" fmla="*/ 2147483646 h 101"/>
                    <a:gd name="T4" fmla="*/ 2147483646 w 161"/>
                    <a:gd name="T5" fmla="*/ 2147483646 h 101"/>
                    <a:gd name="T6" fmla="*/ 0 w 161"/>
                    <a:gd name="T7" fmla="*/ 0 h 101"/>
                    <a:gd name="T8" fmla="*/ 0 w 161"/>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01">
                      <a:moveTo>
                        <a:pt x="0" y="18"/>
                      </a:moveTo>
                      <a:lnTo>
                        <a:pt x="142" y="101"/>
                      </a:lnTo>
                      <a:lnTo>
                        <a:pt x="161" y="93"/>
                      </a:lnTo>
                      <a:lnTo>
                        <a:pt x="0" y="0"/>
                      </a:lnTo>
                      <a:lnTo>
                        <a:pt x="0" y="1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 name="Freeform 88">
                  <a:extLst>
                    <a:ext uri="{FF2B5EF4-FFF2-40B4-BE49-F238E27FC236}">
                      <a16:creationId xmlns:a16="http://schemas.microsoft.com/office/drawing/2014/main" id="{E24DA25D-989D-43A0-B8DC-FA6692C3F94F}"/>
                    </a:ext>
                  </a:extLst>
                </p:cNvPr>
                <p:cNvSpPr>
                  <a:spLocks/>
                </p:cNvSpPr>
                <p:nvPr/>
              </p:nvSpPr>
              <p:spPr bwMode="auto">
                <a:xfrm>
                  <a:off x="415925" y="1458913"/>
                  <a:ext cx="260350" cy="173038"/>
                </a:xfrm>
                <a:custGeom>
                  <a:avLst/>
                  <a:gdLst>
                    <a:gd name="T0" fmla="*/ 2147483646 w 164"/>
                    <a:gd name="T1" fmla="*/ 0 h 109"/>
                    <a:gd name="T2" fmla="*/ 2147483646 w 164"/>
                    <a:gd name="T3" fmla="*/ 2147483646 h 109"/>
                    <a:gd name="T4" fmla="*/ 0 w 164"/>
                    <a:gd name="T5" fmla="*/ 2147483646 h 109"/>
                    <a:gd name="T6" fmla="*/ 2147483646 w 164"/>
                    <a:gd name="T7" fmla="*/ 2147483646 h 109"/>
                    <a:gd name="T8" fmla="*/ 2147483646 w 164"/>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09">
                      <a:moveTo>
                        <a:pt x="155" y="0"/>
                      </a:moveTo>
                      <a:lnTo>
                        <a:pt x="1" y="88"/>
                      </a:lnTo>
                      <a:lnTo>
                        <a:pt x="0" y="109"/>
                      </a:lnTo>
                      <a:lnTo>
                        <a:pt x="164" y="14"/>
                      </a:lnTo>
                      <a:lnTo>
                        <a:pt x="155"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 name="Freeform 89">
                  <a:extLst>
                    <a:ext uri="{FF2B5EF4-FFF2-40B4-BE49-F238E27FC236}">
                      <a16:creationId xmlns:a16="http://schemas.microsoft.com/office/drawing/2014/main" id="{250D3CAE-89BF-450C-BDE6-BF89715C30C1}"/>
                    </a:ext>
                  </a:extLst>
                </p:cNvPr>
                <p:cNvSpPr>
                  <a:spLocks/>
                </p:cNvSpPr>
                <p:nvPr/>
              </p:nvSpPr>
              <p:spPr bwMode="auto">
                <a:xfrm>
                  <a:off x="393700" y="1654175"/>
                  <a:ext cx="290513" cy="180975"/>
                </a:xfrm>
                <a:custGeom>
                  <a:avLst/>
                  <a:gdLst>
                    <a:gd name="T0" fmla="*/ 2147483646 w 183"/>
                    <a:gd name="T1" fmla="*/ 2147483646 h 114"/>
                    <a:gd name="T2" fmla="*/ 2147483646 w 183"/>
                    <a:gd name="T3" fmla="*/ 2147483646 h 114"/>
                    <a:gd name="T4" fmla="*/ 0 w 183"/>
                    <a:gd name="T5" fmla="*/ 2147483646 h 114"/>
                    <a:gd name="T6" fmla="*/ 2147483646 w 183"/>
                    <a:gd name="T7" fmla="*/ 0 h 114"/>
                    <a:gd name="T8" fmla="*/ 2147483646 w 183"/>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14">
                      <a:moveTo>
                        <a:pt x="183" y="20"/>
                      </a:moveTo>
                      <a:lnTo>
                        <a:pt x="19" y="114"/>
                      </a:lnTo>
                      <a:lnTo>
                        <a:pt x="0" y="107"/>
                      </a:lnTo>
                      <a:lnTo>
                        <a:pt x="183" y="0"/>
                      </a:lnTo>
                      <a:lnTo>
                        <a:pt x="183" y="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 name="Freeform 90">
                  <a:extLst>
                    <a:ext uri="{FF2B5EF4-FFF2-40B4-BE49-F238E27FC236}">
                      <a16:creationId xmlns:a16="http://schemas.microsoft.com/office/drawing/2014/main" id="{1BA35EFD-D49F-434E-A310-0DCA1CF68ACB}"/>
                    </a:ext>
                  </a:extLst>
                </p:cNvPr>
                <p:cNvSpPr>
                  <a:spLocks/>
                </p:cNvSpPr>
                <p:nvPr/>
              </p:nvSpPr>
              <p:spPr bwMode="auto">
                <a:xfrm>
                  <a:off x="690563" y="1654175"/>
                  <a:ext cx="293688" cy="180975"/>
                </a:xfrm>
                <a:custGeom>
                  <a:avLst/>
                  <a:gdLst>
                    <a:gd name="T0" fmla="*/ 0 w 185"/>
                    <a:gd name="T1" fmla="*/ 2147483646 h 114"/>
                    <a:gd name="T2" fmla="*/ 2147483646 w 185"/>
                    <a:gd name="T3" fmla="*/ 2147483646 h 114"/>
                    <a:gd name="T4" fmla="*/ 2147483646 w 185"/>
                    <a:gd name="T5" fmla="*/ 2147483646 h 114"/>
                    <a:gd name="T6" fmla="*/ 0 w 185"/>
                    <a:gd name="T7" fmla="*/ 0 h 114"/>
                    <a:gd name="T8" fmla="*/ 0 w 185"/>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14">
                      <a:moveTo>
                        <a:pt x="0" y="18"/>
                      </a:moveTo>
                      <a:lnTo>
                        <a:pt x="164" y="114"/>
                      </a:lnTo>
                      <a:lnTo>
                        <a:pt x="185" y="107"/>
                      </a:lnTo>
                      <a:lnTo>
                        <a:pt x="0" y="0"/>
                      </a:lnTo>
                      <a:lnTo>
                        <a:pt x="0" y="1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 name="Freeform 91">
                  <a:extLst>
                    <a:ext uri="{FF2B5EF4-FFF2-40B4-BE49-F238E27FC236}">
                      <a16:creationId xmlns:a16="http://schemas.microsoft.com/office/drawing/2014/main" id="{75F5FE0C-D09D-4B74-8603-9E727732C996}"/>
                    </a:ext>
                  </a:extLst>
                </p:cNvPr>
                <p:cNvSpPr>
                  <a:spLocks/>
                </p:cNvSpPr>
                <p:nvPr/>
              </p:nvSpPr>
              <p:spPr bwMode="auto">
                <a:xfrm>
                  <a:off x="369888" y="1638300"/>
                  <a:ext cx="307975" cy="192088"/>
                </a:xfrm>
                <a:custGeom>
                  <a:avLst/>
                  <a:gdLst>
                    <a:gd name="T0" fmla="*/ 2147483646 w 194"/>
                    <a:gd name="T1" fmla="*/ 0 h 121"/>
                    <a:gd name="T2" fmla="*/ 0 w 194"/>
                    <a:gd name="T3" fmla="*/ 2147483646 h 121"/>
                    <a:gd name="T4" fmla="*/ 2147483646 w 194"/>
                    <a:gd name="T5" fmla="*/ 2147483646 h 121"/>
                    <a:gd name="T6" fmla="*/ 2147483646 w 194"/>
                    <a:gd name="T7" fmla="*/ 2147483646 h 121"/>
                    <a:gd name="T8" fmla="*/ 2147483646 w 194"/>
                    <a:gd name="T9" fmla="*/ 0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121">
                      <a:moveTo>
                        <a:pt x="186" y="0"/>
                      </a:moveTo>
                      <a:lnTo>
                        <a:pt x="0" y="107"/>
                      </a:lnTo>
                      <a:lnTo>
                        <a:pt x="8" y="121"/>
                      </a:lnTo>
                      <a:lnTo>
                        <a:pt x="194" y="14"/>
                      </a:lnTo>
                      <a:lnTo>
                        <a:pt x="186"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 name="Freeform 92">
                  <a:extLst>
                    <a:ext uri="{FF2B5EF4-FFF2-40B4-BE49-F238E27FC236}">
                      <a16:creationId xmlns:a16="http://schemas.microsoft.com/office/drawing/2014/main" id="{CC2ACE1A-51BA-47CC-99ED-55B5A9713DBE}"/>
                    </a:ext>
                  </a:extLst>
                </p:cNvPr>
                <p:cNvSpPr>
                  <a:spLocks/>
                </p:cNvSpPr>
                <p:nvPr/>
              </p:nvSpPr>
              <p:spPr bwMode="auto">
                <a:xfrm>
                  <a:off x="676275" y="214313"/>
                  <a:ext cx="330200" cy="1722438"/>
                </a:xfrm>
                <a:custGeom>
                  <a:avLst/>
                  <a:gdLst>
                    <a:gd name="T0" fmla="*/ 2147483646 w 208"/>
                    <a:gd name="T1" fmla="*/ 2147483646 h 1085"/>
                    <a:gd name="T2" fmla="*/ 2147483646 w 208"/>
                    <a:gd name="T3" fmla="*/ 2147483646 h 1085"/>
                    <a:gd name="T4" fmla="*/ 2147483646 w 208"/>
                    <a:gd name="T5" fmla="*/ 0 h 1085"/>
                    <a:gd name="T6" fmla="*/ 0 w 208"/>
                    <a:gd name="T7" fmla="*/ 2147483646 h 1085"/>
                    <a:gd name="T8" fmla="*/ 2147483646 w 208"/>
                    <a:gd name="T9" fmla="*/ 2147483646 h 10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1085">
                      <a:moveTo>
                        <a:pt x="186" y="1072"/>
                      </a:moveTo>
                      <a:lnTo>
                        <a:pt x="208" y="1085"/>
                      </a:lnTo>
                      <a:lnTo>
                        <a:pt x="8" y="0"/>
                      </a:lnTo>
                      <a:lnTo>
                        <a:pt x="0" y="1"/>
                      </a:lnTo>
                      <a:lnTo>
                        <a:pt x="186" y="1072"/>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 name="Freeform 93">
                  <a:extLst>
                    <a:ext uri="{FF2B5EF4-FFF2-40B4-BE49-F238E27FC236}">
                      <a16:creationId xmlns:a16="http://schemas.microsoft.com/office/drawing/2014/main" id="{CAFC02C2-A2F7-4C13-BFF5-61C3514EE7E6}"/>
                    </a:ext>
                  </a:extLst>
                </p:cNvPr>
                <p:cNvSpPr>
                  <a:spLocks/>
                </p:cNvSpPr>
                <p:nvPr/>
              </p:nvSpPr>
              <p:spPr bwMode="auto">
                <a:xfrm>
                  <a:off x="688975" y="649288"/>
                  <a:ext cx="84138" cy="66675"/>
                </a:xfrm>
                <a:custGeom>
                  <a:avLst/>
                  <a:gdLst>
                    <a:gd name="T0" fmla="*/ 0 w 53"/>
                    <a:gd name="T1" fmla="*/ 2147483646 h 42"/>
                    <a:gd name="T2" fmla="*/ 2147483646 w 53"/>
                    <a:gd name="T3" fmla="*/ 0 h 42"/>
                    <a:gd name="T4" fmla="*/ 2147483646 w 53"/>
                    <a:gd name="T5" fmla="*/ 2147483646 h 42"/>
                    <a:gd name="T6" fmla="*/ 0 w 53"/>
                    <a:gd name="T7" fmla="*/ 2147483646 h 42"/>
                    <a:gd name="T8" fmla="*/ 0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0" y="24"/>
                      </a:moveTo>
                      <a:lnTo>
                        <a:pt x="39" y="0"/>
                      </a:lnTo>
                      <a:lnTo>
                        <a:pt x="53" y="11"/>
                      </a:lnTo>
                      <a:lnTo>
                        <a:pt x="0" y="42"/>
                      </a:lnTo>
                      <a:lnTo>
                        <a:pt x="0" y="2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 name="Freeform 94">
                  <a:extLst>
                    <a:ext uri="{FF2B5EF4-FFF2-40B4-BE49-F238E27FC236}">
                      <a16:creationId xmlns:a16="http://schemas.microsoft.com/office/drawing/2014/main" id="{D2F7B884-86AE-4E21-B14D-9B8E20B37A72}"/>
                    </a:ext>
                  </a:extLst>
                </p:cNvPr>
                <p:cNvSpPr>
                  <a:spLocks/>
                </p:cNvSpPr>
                <p:nvPr/>
              </p:nvSpPr>
              <p:spPr bwMode="auto">
                <a:xfrm>
                  <a:off x="688975" y="890588"/>
                  <a:ext cx="127000" cy="87313"/>
                </a:xfrm>
                <a:custGeom>
                  <a:avLst/>
                  <a:gdLst>
                    <a:gd name="T0" fmla="*/ 0 w 80"/>
                    <a:gd name="T1" fmla="*/ 2147483646 h 55"/>
                    <a:gd name="T2" fmla="*/ 2147483646 w 80"/>
                    <a:gd name="T3" fmla="*/ 0 h 55"/>
                    <a:gd name="T4" fmla="*/ 2147483646 w 80"/>
                    <a:gd name="T5" fmla="*/ 2147483646 h 55"/>
                    <a:gd name="T6" fmla="*/ 0 w 80"/>
                    <a:gd name="T7" fmla="*/ 2147483646 h 55"/>
                    <a:gd name="T8" fmla="*/ 0 w 80"/>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5">
                      <a:moveTo>
                        <a:pt x="0" y="37"/>
                      </a:moveTo>
                      <a:lnTo>
                        <a:pt x="65" y="0"/>
                      </a:lnTo>
                      <a:lnTo>
                        <a:pt x="80" y="9"/>
                      </a:lnTo>
                      <a:lnTo>
                        <a:pt x="0" y="55"/>
                      </a:lnTo>
                      <a:lnTo>
                        <a:pt x="0" y="3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 name="Freeform 95">
                  <a:extLst>
                    <a:ext uri="{FF2B5EF4-FFF2-40B4-BE49-F238E27FC236}">
                      <a16:creationId xmlns:a16="http://schemas.microsoft.com/office/drawing/2014/main" id="{943D55FC-59A3-4198-A6F3-2BC13327CC75}"/>
                    </a:ext>
                  </a:extLst>
                </p:cNvPr>
                <p:cNvSpPr>
                  <a:spLocks/>
                </p:cNvSpPr>
                <p:nvPr/>
              </p:nvSpPr>
              <p:spPr bwMode="auto">
                <a:xfrm>
                  <a:off x="690563" y="1128713"/>
                  <a:ext cx="169863" cy="114300"/>
                </a:xfrm>
                <a:custGeom>
                  <a:avLst/>
                  <a:gdLst>
                    <a:gd name="T0" fmla="*/ 0 w 107"/>
                    <a:gd name="T1" fmla="*/ 2147483646 h 72"/>
                    <a:gd name="T2" fmla="*/ 2147483646 w 107"/>
                    <a:gd name="T3" fmla="*/ 0 h 72"/>
                    <a:gd name="T4" fmla="*/ 2147483646 w 107"/>
                    <a:gd name="T5" fmla="*/ 2147483646 h 72"/>
                    <a:gd name="T6" fmla="*/ 0 w 107"/>
                    <a:gd name="T7" fmla="*/ 2147483646 h 72"/>
                    <a:gd name="T8" fmla="*/ 0 w 107"/>
                    <a:gd name="T9" fmla="*/ 2147483646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2">
                      <a:moveTo>
                        <a:pt x="0" y="52"/>
                      </a:moveTo>
                      <a:lnTo>
                        <a:pt x="91" y="0"/>
                      </a:lnTo>
                      <a:lnTo>
                        <a:pt x="107" y="9"/>
                      </a:lnTo>
                      <a:lnTo>
                        <a:pt x="0" y="72"/>
                      </a:lnTo>
                      <a:lnTo>
                        <a:pt x="0" y="5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 name="Freeform 96">
                  <a:extLst>
                    <a:ext uri="{FF2B5EF4-FFF2-40B4-BE49-F238E27FC236}">
                      <a16:creationId xmlns:a16="http://schemas.microsoft.com/office/drawing/2014/main" id="{0E10FA61-FB64-47CA-9490-C0A760CA3A6E}"/>
                    </a:ext>
                  </a:extLst>
                </p:cNvPr>
                <p:cNvSpPr>
                  <a:spLocks/>
                </p:cNvSpPr>
                <p:nvPr/>
              </p:nvSpPr>
              <p:spPr bwMode="auto">
                <a:xfrm>
                  <a:off x="690563" y="1368425"/>
                  <a:ext cx="212725" cy="136525"/>
                </a:xfrm>
                <a:custGeom>
                  <a:avLst/>
                  <a:gdLst>
                    <a:gd name="T0" fmla="*/ 0 w 134"/>
                    <a:gd name="T1" fmla="*/ 2147483646 h 86"/>
                    <a:gd name="T2" fmla="*/ 2147483646 w 134"/>
                    <a:gd name="T3" fmla="*/ 0 h 86"/>
                    <a:gd name="T4" fmla="*/ 2147483646 w 134"/>
                    <a:gd name="T5" fmla="*/ 2147483646 h 86"/>
                    <a:gd name="T6" fmla="*/ 0 w 134"/>
                    <a:gd name="T7" fmla="*/ 2147483646 h 86"/>
                    <a:gd name="T8" fmla="*/ 0 w 134"/>
                    <a:gd name="T9" fmla="*/ 214748364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86">
                      <a:moveTo>
                        <a:pt x="0" y="66"/>
                      </a:moveTo>
                      <a:lnTo>
                        <a:pt x="116" y="0"/>
                      </a:lnTo>
                      <a:lnTo>
                        <a:pt x="134" y="8"/>
                      </a:lnTo>
                      <a:lnTo>
                        <a:pt x="0" y="86"/>
                      </a:lnTo>
                      <a:lnTo>
                        <a:pt x="0" y="66"/>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 name="Freeform 97">
                  <a:extLst>
                    <a:ext uri="{FF2B5EF4-FFF2-40B4-BE49-F238E27FC236}">
                      <a16:creationId xmlns:a16="http://schemas.microsoft.com/office/drawing/2014/main" id="{AAC2F45D-E382-4B40-8367-E721987B0890}"/>
                    </a:ext>
                  </a:extLst>
                </p:cNvPr>
                <p:cNvSpPr>
                  <a:spLocks/>
                </p:cNvSpPr>
                <p:nvPr/>
              </p:nvSpPr>
              <p:spPr bwMode="auto">
                <a:xfrm>
                  <a:off x="690563" y="1606550"/>
                  <a:ext cx="255588" cy="160338"/>
                </a:xfrm>
                <a:custGeom>
                  <a:avLst/>
                  <a:gdLst>
                    <a:gd name="T0" fmla="*/ 0 w 161"/>
                    <a:gd name="T1" fmla="*/ 2147483646 h 101"/>
                    <a:gd name="T2" fmla="*/ 2147483646 w 161"/>
                    <a:gd name="T3" fmla="*/ 0 h 101"/>
                    <a:gd name="T4" fmla="*/ 2147483646 w 161"/>
                    <a:gd name="T5" fmla="*/ 2147483646 h 101"/>
                    <a:gd name="T6" fmla="*/ 0 w 161"/>
                    <a:gd name="T7" fmla="*/ 2147483646 h 101"/>
                    <a:gd name="T8" fmla="*/ 0 w 161"/>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01">
                      <a:moveTo>
                        <a:pt x="0" y="82"/>
                      </a:moveTo>
                      <a:lnTo>
                        <a:pt x="142" y="0"/>
                      </a:lnTo>
                      <a:lnTo>
                        <a:pt x="161" y="8"/>
                      </a:lnTo>
                      <a:lnTo>
                        <a:pt x="0" y="101"/>
                      </a:lnTo>
                      <a:lnTo>
                        <a:pt x="0" y="8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 name="Freeform 98">
                  <a:extLst>
                    <a:ext uri="{FF2B5EF4-FFF2-40B4-BE49-F238E27FC236}">
                      <a16:creationId xmlns:a16="http://schemas.microsoft.com/office/drawing/2014/main" id="{C764F43A-29D7-44C0-92E7-C021CE0B28EC}"/>
                    </a:ext>
                  </a:extLst>
                </p:cNvPr>
                <p:cNvSpPr>
                  <a:spLocks/>
                </p:cNvSpPr>
                <p:nvPr/>
              </p:nvSpPr>
              <p:spPr bwMode="auto">
                <a:xfrm>
                  <a:off x="690563" y="1806575"/>
                  <a:ext cx="293688" cy="180975"/>
                </a:xfrm>
                <a:custGeom>
                  <a:avLst/>
                  <a:gdLst>
                    <a:gd name="T0" fmla="*/ 0 w 185"/>
                    <a:gd name="T1" fmla="*/ 2147483646 h 114"/>
                    <a:gd name="T2" fmla="*/ 2147483646 w 185"/>
                    <a:gd name="T3" fmla="*/ 0 h 114"/>
                    <a:gd name="T4" fmla="*/ 2147483646 w 185"/>
                    <a:gd name="T5" fmla="*/ 2147483646 h 114"/>
                    <a:gd name="T6" fmla="*/ 0 w 185"/>
                    <a:gd name="T7" fmla="*/ 2147483646 h 114"/>
                    <a:gd name="T8" fmla="*/ 0 w 185"/>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14">
                      <a:moveTo>
                        <a:pt x="0" y="94"/>
                      </a:moveTo>
                      <a:lnTo>
                        <a:pt x="164" y="0"/>
                      </a:lnTo>
                      <a:lnTo>
                        <a:pt x="185" y="7"/>
                      </a:lnTo>
                      <a:lnTo>
                        <a:pt x="0" y="114"/>
                      </a:lnTo>
                      <a:lnTo>
                        <a:pt x="0" y="9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 name="Freeform 99">
                  <a:extLst>
                    <a:ext uri="{FF2B5EF4-FFF2-40B4-BE49-F238E27FC236}">
                      <a16:creationId xmlns:a16="http://schemas.microsoft.com/office/drawing/2014/main" id="{2C60BB38-7FE4-4E64-840D-18E7A1606748}"/>
                    </a:ext>
                  </a:extLst>
                </p:cNvPr>
                <p:cNvSpPr>
                  <a:spLocks/>
                </p:cNvSpPr>
                <p:nvPr/>
              </p:nvSpPr>
              <p:spPr bwMode="auto">
                <a:xfrm>
                  <a:off x="371475" y="214313"/>
                  <a:ext cx="330200" cy="1722438"/>
                </a:xfrm>
                <a:custGeom>
                  <a:avLst/>
                  <a:gdLst>
                    <a:gd name="T0" fmla="*/ 2147483646 w 208"/>
                    <a:gd name="T1" fmla="*/ 2147483646 h 1085"/>
                    <a:gd name="T2" fmla="*/ 0 w 208"/>
                    <a:gd name="T3" fmla="*/ 2147483646 h 1085"/>
                    <a:gd name="T4" fmla="*/ 2147483646 w 208"/>
                    <a:gd name="T5" fmla="*/ 0 h 1085"/>
                    <a:gd name="T6" fmla="*/ 2147483646 w 208"/>
                    <a:gd name="T7" fmla="*/ 2147483646 h 1085"/>
                    <a:gd name="T8" fmla="*/ 2147483646 w 208"/>
                    <a:gd name="T9" fmla="*/ 2147483646 h 10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1085">
                      <a:moveTo>
                        <a:pt x="22" y="1072"/>
                      </a:moveTo>
                      <a:lnTo>
                        <a:pt x="0" y="1085"/>
                      </a:lnTo>
                      <a:lnTo>
                        <a:pt x="200" y="0"/>
                      </a:lnTo>
                      <a:lnTo>
                        <a:pt x="208" y="1"/>
                      </a:lnTo>
                      <a:lnTo>
                        <a:pt x="22" y="1072"/>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9" name="Freeform 100">
                  <a:extLst>
                    <a:ext uri="{FF2B5EF4-FFF2-40B4-BE49-F238E27FC236}">
                      <a16:creationId xmlns:a16="http://schemas.microsoft.com/office/drawing/2014/main" id="{9A350DD5-C484-4C9B-B13A-E1DCAD2000CF}"/>
                    </a:ext>
                  </a:extLst>
                </p:cNvPr>
                <p:cNvSpPr>
                  <a:spLocks/>
                </p:cNvSpPr>
                <p:nvPr/>
              </p:nvSpPr>
              <p:spPr bwMode="auto">
                <a:xfrm>
                  <a:off x="687388" y="214313"/>
                  <a:ext cx="30163" cy="1835150"/>
                </a:xfrm>
                <a:custGeom>
                  <a:avLst/>
                  <a:gdLst>
                    <a:gd name="T0" fmla="*/ 2147483646 w 19"/>
                    <a:gd name="T1" fmla="*/ 2147483646 h 1156"/>
                    <a:gd name="T2" fmla="*/ 0 w 19"/>
                    <a:gd name="T3" fmla="*/ 2147483646 h 1156"/>
                    <a:gd name="T4" fmla="*/ 2147483646 w 19"/>
                    <a:gd name="T5" fmla="*/ 0 h 1156"/>
                    <a:gd name="T6" fmla="*/ 2147483646 w 19"/>
                    <a:gd name="T7" fmla="*/ 0 h 1156"/>
                    <a:gd name="T8" fmla="*/ 2147483646 w 19"/>
                    <a:gd name="T9" fmla="*/ 2147483646 h 1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156">
                      <a:moveTo>
                        <a:pt x="19" y="1144"/>
                      </a:moveTo>
                      <a:lnTo>
                        <a:pt x="0" y="1156"/>
                      </a:lnTo>
                      <a:lnTo>
                        <a:pt x="1" y="0"/>
                      </a:lnTo>
                      <a:lnTo>
                        <a:pt x="9" y="0"/>
                      </a:lnTo>
                      <a:lnTo>
                        <a:pt x="19" y="1144"/>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 name="Freeform 101">
                  <a:extLst>
                    <a:ext uri="{FF2B5EF4-FFF2-40B4-BE49-F238E27FC236}">
                      <a16:creationId xmlns:a16="http://schemas.microsoft.com/office/drawing/2014/main" id="{1248CD84-82B8-43E4-ABB1-175245DEE4C2}"/>
                    </a:ext>
                  </a:extLst>
                </p:cNvPr>
                <p:cNvSpPr>
                  <a:spLocks/>
                </p:cNvSpPr>
                <p:nvPr/>
              </p:nvSpPr>
              <p:spPr bwMode="auto">
                <a:xfrm>
                  <a:off x="604838" y="649288"/>
                  <a:ext cx="84138" cy="66675"/>
                </a:xfrm>
                <a:custGeom>
                  <a:avLst/>
                  <a:gdLst>
                    <a:gd name="T0" fmla="*/ 2147483646 w 53"/>
                    <a:gd name="T1" fmla="*/ 2147483646 h 42"/>
                    <a:gd name="T2" fmla="*/ 2147483646 w 53"/>
                    <a:gd name="T3" fmla="*/ 0 h 42"/>
                    <a:gd name="T4" fmla="*/ 0 w 53"/>
                    <a:gd name="T5" fmla="*/ 2147483646 h 42"/>
                    <a:gd name="T6" fmla="*/ 2147483646 w 53"/>
                    <a:gd name="T7" fmla="*/ 2147483646 h 42"/>
                    <a:gd name="T8" fmla="*/ 2147483646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53" y="24"/>
                      </a:moveTo>
                      <a:lnTo>
                        <a:pt x="14" y="0"/>
                      </a:lnTo>
                      <a:lnTo>
                        <a:pt x="0" y="13"/>
                      </a:lnTo>
                      <a:lnTo>
                        <a:pt x="53" y="42"/>
                      </a:lnTo>
                      <a:lnTo>
                        <a:pt x="53" y="2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1" name="Freeform 102">
                  <a:extLst>
                    <a:ext uri="{FF2B5EF4-FFF2-40B4-BE49-F238E27FC236}">
                      <a16:creationId xmlns:a16="http://schemas.microsoft.com/office/drawing/2014/main" id="{CB61EAAD-770A-451F-A716-D10D9B4283F9}"/>
                    </a:ext>
                  </a:extLst>
                </p:cNvPr>
                <p:cNvSpPr>
                  <a:spLocks/>
                </p:cNvSpPr>
                <p:nvPr/>
              </p:nvSpPr>
              <p:spPr bwMode="auto">
                <a:xfrm>
                  <a:off x="560388" y="890588"/>
                  <a:ext cx="127000" cy="87313"/>
                </a:xfrm>
                <a:custGeom>
                  <a:avLst/>
                  <a:gdLst>
                    <a:gd name="T0" fmla="*/ 2147483646 w 80"/>
                    <a:gd name="T1" fmla="*/ 2147483646 h 55"/>
                    <a:gd name="T2" fmla="*/ 2147483646 w 80"/>
                    <a:gd name="T3" fmla="*/ 0 h 55"/>
                    <a:gd name="T4" fmla="*/ 0 w 80"/>
                    <a:gd name="T5" fmla="*/ 2147483646 h 55"/>
                    <a:gd name="T6" fmla="*/ 2147483646 w 80"/>
                    <a:gd name="T7" fmla="*/ 2147483646 h 55"/>
                    <a:gd name="T8" fmla="*/ 2147483646 w 80"/>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5">
                      <a:moveTo>
                        <a:pt x="80" y="37"/>
                      </a:moveTo>
                      <a:lnTo>
                        <a:pt x="16" y="0"/>
                      </a:lnTo>
                      <a:lnTo>
                        <a:pt x="0" y="9"/>
                      </a:lnTo>
                      <a:lnTo>
                        <a:pt x="80" y="55"/>
                      </a:lnTo>
                      <a:lnTo>
                        <a:pt x="80" y="3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2" name="Freeform 103">
                  <a:extLst>
                    <a:ext uri="{FF2B5EF4-FFF2-40B4-BE49-F238E27FC236}">
                      <a16:creationId xmlns:a16="http://schemas.microsoft.com/office/drawing/2014/main" id="{34D94CCD-AED8-47FD-A07E-6BCC7FA5165E}"/>
                    </a:ext>
                  </a:extLst>
                </p:cNvPr>
                <p:cNvSpPr>
                  <a:spLocks/>
                </p:cNvSpPr>
                <p:nvPr/>
              </p:nvSpPr>
              <p:spPr bwMode="auto">
                <a:xfrm>
                  <a:off x="517525" y="1128713"/>
                  <a:ext cx="169863" cy="114300"/>
                </a:xfrm>
                <a:custGeom>
                  <a:avLst/>
                  <a:gdLst>
                    <a:gd name="T0" fmla="*/ 2147483646 w 107"/>
                    <a:gd name="T1" fmla="*/ 2147483646 h 72"/>
                    <a:gd name="T2" fmla="*/ 2147483646 w 107"/>
                    <a:gd name="T3" fmla="*/ 0 h 72"/>
                    <a:gd name="T4" fmla="*/ 0 w 107"/>
                    <a:gd name="T5" fmla="*/ 2147483646 h 72"/>
                    <a:gd name="T6" fmla="*/ 2147483646 w 107"/>
                    <a:gd name="T7" fmla="*/ 2147483646 h 72"/>
                    <a:gd name="T8" fmla="*/ 2147483646 w 107"/>
                    <a:gd name="T9" fmla="*/ 2147483646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2">
                      <a:moveTo>
                        <a:pt x="107" y="52"/>
                      </a:moveTo>
                      <a:lnTo>
                        <a:pt x="16" y="0"/>
                      </a:lnTo>
                      <a:lnTo>
                        <a:pt x="0" y="9"/>
                      </a:lnTo>
                      <a:lnTo>
                        <a:pt x="107" y="72"/>
                      </a:lnTo>
                      <a:lnTo>
                        <a:pt x="107" y="5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3" name="Freeform 104">
                  <a:extLst>
                    <a:ext uri="{FF2B5EF4-FFF2-40B4-BE49-F238E27FC236}">
                      <a16:creationId xmlns:a16="http://schemas.microsoft.com/office/drawing/2014/main" id="{12A0A3FE-F082-4F8F-ADB8-87A315E6545D}"/>
                    </a:ext>
                  </a:extLst>
                </p:cNvPr>
                <p:cNvSpPr>
                  <a:spLocks/>
                </p:cNvSpPr>
                <p:nvPr/>
              </p:nvSpPr>
              <p:spPr bwMode="auto">
                <a:xfrm>
                  <a:off x="473075" y="1368425"/>
                  <a:ext cx="214313" cy="136525"/>
                </a:xfrm>
                <a:custGeom>
                  <a:avLst/>
                  <a:gdLst>
                    <a:gd name="T0" fmla="*/ 2147483646 w 135"/>
                    <a:gd name="T1" fmla="*/ 2147483646 h 86"/>
                    <a:gd name="T2" fmla="*/ 2147483646 w 135"/>
                    <a:gd name="T3" fmla="*/ 0 h 86"/>
                    <a:gd name="T4" fmla="*/ 0 w 135"/>
                    <a:gd name="T5" fmla="*/ 2147483646 h 86"/>
                    <a:gd name="T6" fmla="*/ 2147483646 w 135"/>
                    <a:gd name="T7" fmla="*/ 2147483646 h 86"/>
                    <a:gd name="T8" fmla="*/ 2147483646 w 135"/>
                    <a:gd name="T9" fmla="*/ 214748364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86">
                      <a:moveTo>
                        <a:pt x="135" y="66"/>
                      </a:moveTo>
                      <a:lnTo>
                        <a:pt x="18" y="0"/>
                      </a:lnTo>
                      <a:lnTo>
                        <a:pt x="0" y="8"/>
                      </a:lnTo>
                      <a:lnTo>
                        <a:pt x="135" y="86"/>
                      </a:lnTo>
                      <a:lnTo>
                        <a:pt x="135" y="66"/>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4" name="Freeform 105">
                  <a:extLst>
                    <a:ext uri="{FF2B5EF4-FFF2-40B4-BE49-F238E27FC236}">
                      <a16:creationId xmlns:a16="http://schemas.microsoft.com/office/drawing/2014/main" id="{63627DE6-4355-4E64-8B86-B54DC30A8255}"/>
                    </a:ext>
                  </a:extLst>
                </p:cNvPr>
                <p:cNvSpPr>
                  <a:spLocks/>
                </p:cNvSpPr>
                <p:nvPr/>
              </p:nvSpPr>
              <p:spPr bwMode="auto">
                <a:xfrm>
                  <a:off x="428625" y="1606550"/>
                  <a:ext cx="258763" cy="160338"/>
                </a:xfrm>
                <a:custGeom>
                  <a:avLst/>
                  <a:gdLst>
                    <a:gd name="T0" fmla="*/ 2147483646 w 163"/>
                    <a:gd name="T1" fmla="*/ 2147483646 h 101"/>
                    <a:gd name="T2" fmla="*/ 2147483646 w 163"/>
                    <a:gd name="T3" fmla="*/ 0 h 101"/>
                    <a:gd name="T4" fmla="*/ 0 w 163"/>
                    <a:gd name="T5" fmla="*/ 2147483646 h 101"/>
                    <a:gd name="T6" fmla="*/ 2147483646 w 163"/>
                    <a:gd name="T7" fmla="*/ 2147483646 h 101"/>
                    <a:gd name="T8" fmla="*/ 2147483646 w 163"/>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101">
                      <a:moveTo>
                        <a:pt x="163" y="82"/>
                      </a:moveTo>
                      <a:lnTo>
                        <a:pt x="20" y="0"/>
                      </a:lnTo>
                      <a:lnTo>
                        <a:pt x="0" y="8"/>
                      </a:lnTo>
                      <a:lnTo>
                        <a:pt x="163" y="101"/>
                      </a:lnTo>
                      <a:lnTo>
                        <a:pt x="163" y="8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5" name="Freeform 106">
                  <a:extLst>
                    <a:ext uri="{FF2B5EF4-FFF2-40B4-BE49-F238E27FC236}">
                      <a16:creationId xmlns:a16="http://schemas.microsoft.com/office/drawing/2014/main" id="{CC315490-F748-40BE-AE27-65FDDCF420C3}"/>
                    </a:ext>
                  </a:extLst>
                </p:cNvPr>
                <p:cNvSpPr>
                  <a:spLocks/>
                </p:cNvSpPr>
                <p:nvPr/>
              </p:nvSpPr>
              <p:spPr bwMode="auto">
                <a:xfrm>
                  <a:off x="393700" y="1806575"/>
                  <a:ext cx="293688" cy="180975"/>
                </a:xfrm>
                <a:custGeom>
                  <a:avLst/>
                  <a:gdLst>
                    <a:gd name="T0" fmla="*/ 2147483646 w 185"/>
                    <a:gd name="T1" fmla="*/ 2147483646 h 114"/>
                    <a:gd name="T2" fmla="*/ 2147483646 w 185"/>
                    <a:gd name="T3" fmla="*/ 0 h 114"/>
                    <a:gd name="T4" fmla="*/ 0 w 185"/>
                    <a:gd name="T5" fmla="*/ 2147483646 h 114"/>
                    <a:gd name="T6" fmla="*/ 2147483646 w 185"/>
                    <a:gd name="T7" fmla="*/ 2147483646 h 114"/>
                    <a:gd name="T8" fmla="*/ 2147483646 w 185"/>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14">
                      <a:moveTo>
                        <a:pt x="185" y="94"/>
                      </a:moveTo>
                      <a:lnTo>
                        <a:pt x="21" y="0"/>
                      </a:lnTo>
                      <a:lnTo>
                        <a:pt x="0" y="7"/>
                      </a:lnTo>
                      <a:lnTo>
                        <a:pt x="185" y="114"/>
                      </a:lnTo>
                      <a:lnTo>
                        <a:pt x="185" y="9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6" name="Freeform 107">
                  <a:extLst>
                    <a:ext uri="{FF2B5EF4-FFF2-40B4-BE49-F238E27FC236}">
                      <a16:creationId xmlns:a16="http://schemas.microsoft.com/office/drawing/2014/main" id="{76CB5FAE-97D3-42CE-8AA8-622BDEBBE01F}"/>
                    </a:ext>
                  </a:extLst>
                </p:cNvPr>
                <p:cNvSpPr>
                  <a:spLocks/>
                </p:cNvSpPr>
                <p:nvPr/>
              </p:nvSpPr>
              <p:spPr bwMode="auto">
                <a:xfrm>
                  <a:off x="654050" y="214313"/>
                  <a:ext cx="34925" cy="1835150"/>
                </a:xfrm>
                <a:custGeom>
                  <a:avLst/>
                  <a:gdLst>
                    <a:gd name="T0" fmla="*/ 2147483646 w 22"/>
                    <a:gd name="T1" fmla="*/ 2147483646 h 1156"/>
                    <a:gd name="T2" fmla="*/ 0 w 22"/>
                    <a:gd name="T3" fmla="*/ 2147483646 h 1156"/>
                    <a:gd name="T4" fmla="*/ 2147483646 w 22"/>
                    <a:gd name="T5" fmla="*/ 0 h 1156"/>
                    <a:gd name="T6" fmla="*/ 2147483646 w 22"/>
                    <a:gd name="T7" fmla="*/ 0 h 1156"/>
                    <a:gd name="T8" fmla="*/ 2147483646 w 22"/>
                    <a:gd name="T9" fmla="*/ 2147483646 h 1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156">
                      <a:moveTo>
                        <a:pt x="21" y="1156"/>
                      </a:moveTo>
                      <a:lnTo>
                        <a:pt x="0" y="1144"/>
                      </a:lnTo>
                      <a:lnTo>
                        <a:pt x="14" y="0"/>
                      </a:lnTo>
                      <a:lnTo>
                        <a:pt x="22" y="0"/>
                      </a:lnTo>
                      <a:lnTo>
                        <a:pt x="21" y="115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7" name="Freeform 108">
                  <a:extLst>
                    <a:ext uri="{FF2B5EF4-FFF2-40B4-BE49-F238E27FC236}">
                      <a16:creationId xmlns:a16="http://schemas.microsoft.com/office/drawing/2014/main" id="{9A1CD75D-7E6E-409C-8C6E-89AEC73758FE}"/>
                    </a:ext>
                  </a:extLst>
                </p:cNvPr>
                <p:cNvSpPr>
                  <a:spLocks/>
                </p:cNvSpPr>
                <p:nvPr/>
              </p:nvSpPr>
              <p:spPr bwMode="auto">
                <a:xfrm>
                  <a:off x="342900" y="211138"/>
                  <a:ext cx="346075" cy="1727200"/>
                </a:xfrm>
                <a:custGeom>
                  <a:avLst/>
                  <a:gdLst>
                    <a:gd name="T0" fmla="*/ 2147483646 w 218"/>
                    <a:gd name="T1" fmla="*/ 2147483646 h 1088"/>
                    <a:gd name="T2" fmla="*/ 0 w 218"/>
                    <a:gd name="T3" fmla="*/ 2147483646 h 1088"/>
                    <a:gd name="T4" fmla="*/ 2147483646 w 218"/>
                    <a:gd name="T5" fmla="*/ 0 h 1088"/>
                    <a:gd name="T6" fmla="*/ 2147483646 w 218"/>
                    <a:gd name="T7" fmla="*/ 2147483646 h 1088"/>
                    <a:gd name="T8" fmla="*/ 2147483646 w 218"/>
                    <a:gd name="T9" fmla="*/ 2147483646 h 10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1088">
                      <a:moveTo>
                        <a:pt x="18" y="1088"/>
                      </a:moveTo>
                      <a:lnTo>
                        <a:pt x="0" y="1077"/>
                      </a:lnTo>
                      <a:lnTo>
                        <a:pt x="210" y="0"/>
                      </a:lnTo>
                      <a:lnTo>
                        <a:pt x="218" y="2"/>
                      </a:lnTo>
                      <a:lnTo>
                        <a:pt x="18" y="108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8" name="Freeform 109">
                  <a:extLst>
                    <a:ext uri="{FF2B5EF4-FFF2-40B4-BE49-F238E27FC236}">
                      <a16:creationId xmlns:a16="http://schemas.microsoft.com/office/drawing/2014/main" id="{17580312-D690-4F92-BDF3-B795D9FBCF61}"/>
                    </a:ext>
                  </a:extLst>
                </p:cNvPr>
                <p:cNvSpPr>
                  <a:spLocks/>
                </p:cNvSpPr>
                <p:nvPr/>
              </p:nvSpPr>
              <p:spPr bwMode="auto">
                <a:xfrm>
                  <a:off x="688975" y="211138"/>
                  <a:ext cx="346075" cy="1727200"/>
                </a:xfrm>
                <a:custGeom>
                  <a:avLst/>
                  <a:gdLst>
                    <a:gd name="T0" fmla="*/ 2147483646 w 218"/>
                    <a:gd name="T1" fmla="*/ 2147483646 h 1088"/>
                    <a:gd name="T2" fmla="*/ 2147483646 w 218"/>
                    <a:gd name="T3" fmla="*/ 2147483646 h 1088"/>
                    <a:gd name="T4" fmla="*/ 2147483646 w 218"/>
                    <a:gd name="T5" fmla="*/ 0 h 1088"/>
                    <a:gd name="T6" fmla="*/ 0 w 218"/>
                    <a:gd name="T7" fmla="*/ 2147483646 h 1088"/>
                    <a:gd name="T8" fmla="*/ 2147483646 w 218"/>
                    <a:gd name="T9" fmla="*/ 2147483646 h 10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1088">
                      <a:moveTo>
                        <a:pt x="200" y="1088"/>
                      </a:moveTo>
                      <a:lnTo>
                        <a:pt x="218" y="1077"/>
                      </a:lnTo>
                      <a:lnTo>
                        <a:pt x="8" y="0"/>
                      </a:lnTo>
                      <a:lnTo>
                        <a:pt x="0" y="2"/>
                      </a:lnTo>
                      <a:lnTo>
                        <a:pt x="200" y="108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9" name="Freeform 110">
                  <a:extLst>
                    <a:ext uri="{FF2B5EF4-FFF2-40B4-BE49-F238E27FC236}">
                      <a16:creationId xmlns:a16="http://schemas.microsoft.com/office/drawing/2014/main" id="{C21278E8-071C-45CB-ADF8-2AF4A388FC9B}"/>
                    </a:ext>
                  </a:extLst>
                </p:cNvPr>
                <p:cNvSpPr>
                  <a:spLocks/>
                </p:cNvSpPr>
                <p:nvPr/>
              </p:nvSpPr>
              <p:spPr bwMode="auto">
                <a:xfrm>
                  <a:off x="415925" y="1617663"/>
                  <a:ext cx="260350" cy="165100"/>
                </a:xfrm>
                <a:custGeom>
                  <a:avLst/>
                  <a:gdLst>
                    <a:gd name="T0" fmla="*/ 2147483646 w 164"/>
                    <a:gd name="T1" fmla="*/ 2147483646 h 104"/>
                    <a:gd name="T2" fmla="*/ 0 w 164"/>
                    <a:gd name="T3" fmla="*/ 2147483646 h 104"/>
                    <a:gd name="T4" fmla="*/ 2147483646 w 164"/>
                    <a:gd name="T5" fmla="*/ 0 h 104"/>
                    <a:gd name="T6" fmla="*/ 2147483646 w 164"/>
                    <a:gd name="T7" fmla="*/ 2147483646 h 104"/>
                    <a:gd name="T8" fmla="*/ 2147483646 w 164"/>
                    <a:gd name="T9" fmla="*/ 2147483646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04">
                      <a:moveTo>
                        <a:pt x="155" y="104"/>
                      </a:moveTo>
                      <a:lnTo>
                        <a:pt x="0" y="15"/>
                      </a:lnTo>
                      <a:lnTo>
                        <a:pt x="8" y="0"/>
                      </a:lnTo>
                      <a:lnTo>
                        <a:pt x="164" y="90"/>
                      </a:lnTo>
                      <a:lnTo>
                        <a:pt x="155" y="104"/>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 name="Freeform 111">
                  <a:extLst>
                    <a:ext uri="{FF2B5EF4-FFF2-40B4-BE49-F238E27FC236}">
                      <a16:creationId xmlns:a16="http://schemas.microsoft.com/office/drawing/2014/main" id="{A3AB77AE-D2BE-46B6-A7F7-42C16AC64240}"/>
                    </a:ext>
                  </a:extLst>
                </p:cNvPr>
                <p:cNvSpPr>
                  <a:spLocks/>
                </p:cNvSpPr>
                <p:nvPr/>
              </p:nvSpPr>
              <p:spPr bwMode="auto">
                <a:xfrm>
                  <a:off x="700088" y="1609725"/>
                  <a:ext cx="260350" cy="174625"/>
                </a:xfrm>
                <a:custGeom>
                  <a:avLst/>
                  <a:gdLst>
                    <a:gd name="T0" fmla="*/ 2147483646 w 164"/>
                    <a:gd name="T1" fmla="*/ 2147483646 h 110"/>
                    <a:gd name="T2" fmla="*/ 2147483646 w 164"/>
                    <a:gd name="T3" fmla="*/ 2147483646 h 110"/>
                    <a:gd name="T4" fmla="*/ 2147483646 w 164"/>
                    <a:gd name="T5" fmla="*/ 0 h 110"/>
                    <a:gd name="T6" fmla="*/ 0 w 164"/>
                    <a:gd name="T7" fmla="*/ 2147483646 h 110"/>
                    <a:gd name="T8" fmla="*/ 2147483646 w 164"/>
                    <a:gd name="T9" fmla="*/ 214748364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10">
                      <a:moveTo>
                        <a:pt x="8" y="110"/>
                      </a:moveTo>
                      <a:lnTo>
                        <a:pt x="162" y="20"/>
                      </a:lnTo>
                      <a:lnTo>
                        <a:pt x="164" y="0"/>
                      </a:lnTo>
                      <a:lnTo>
                        <a:pt x="0" y="95"/>
                      </a:lnTo>
                      <a:lnTo>
                        <a:pt x="8" y="11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1" name="Freeform 112">
                  <a:extLst>
                    <a:ext uri="{FF2B5EF4-FFF2-40B4-BE49-F238E27FC236}">
                      <a16:creationId xmlns:a16="http://schemas.microsoft.com/office/drawing/2014/main" id="{B5D70195-0375-423C-9664-2874F4BD66BF}"/>
                    </a:ext>
                  </a:extLst>
                </p:cNvPr>
                <p:cNvSpPr>
                  <a:spLocks/>
                </p:cNvSpPr>
                <p:nvPr/>
              </p:nvSpPr>
              <p:spPr bwMode="auto">
                <a:xfrm>
                  <a:off x="360363" y="1806575"/>
                  <a:ext cx="315913" cy="195263"/>
                </a:xfrm>
                <a:custGeom>
                  <a:avLst/>
                  <a:gdLst>
                    <a:gd name="T0" fmla="*/ 2147483646 w 199"/>
                    <a:gd name="T1" fmla="*/ 2147483646 h 123"/>
                    <a:gd name="T2" fmla="*/ 0 w 199"/>
                    <a:gd name="T3" fmla="*/ 2147483646 h 123"/>
                    <a:gd name="T4" fmla="*/ 2147483646 w 199"/>
                    <a:gd name="T5" fmla="*/ 0 h 123"/>
                    <a:gd name="T6" fmla="*/ 2147483646 w 199"/>
                    <a:gd name="T7" fmla="*/ 2147483646 h 123"/>
                    <a:gd name="T8" fmla="*/ 2147483646 w 199"/>
                    <a:gd name="T9" fmla="*/ 2147483646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123">
                      <a:moveTo>
                        <a:pt x="190" y="123"/>
                      </a:moveTo>
                      <a:lnTo>
                        <a:pt x="0" y="14"/>
                      </a:lnTo>
                      <a:lnTo>
                        <a:pt x="9" y="0"/>
                      </a:lnTo>
                      <a:lnTo>
                        <a:pt x="199" y="110"/>
                      </a:lnTo>
                      <a:lnTo>
                        <a:pt x="190" y="123"/>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2" name="Freeform 113">
                  <a:extLst>
                    <a:ext uri="{FF2B5EF4-FFF2-40B4-BE49-F238E27FC236}">
                      <a16:creationId xmlns:a16="http://schemas.microsoft.com/office/drawing/2014/main" id="{8BCCB166-FC0E-4B97-AA3E-228E862EE348}"/>
                    </a:ext>
                  </a:extLst>
                </p:cNvPr>
                <p:cNvSpPr>
                  <a:spLocks/>
                </p:cNvSpPr>
                <p:nvPr/>
              </p:nvSpPr>
              <p:spPr bwMode="auto">
                <a:xfrm>
                  <a:off x="700088" y="1812925"/>
                  <a:ext cx="306388" cy="192088"/>
                </a:xfrm>
                <a:custGeom>
                  <a:avLst/>
                  <a:gdLst>
                    <a:gd name="T0" fmla="*/ 2147483646 w 193"/>
                    <a:gd name="T1" fmla="*/ 2147483646 h 121"/>
                    <a:gd name="T2" fmla="*/ 2147483646 w 193"/>
                    <a:gd name="T3" fmla="*/ 2147483646 h 121"/>
                    <a:gd name="T4" fmla="*/ 2147483646 w 193"/>
                    <a:gd name="T5" fmla="*/ 0 h 121"/>
                    <a:gd name="T6" fmla="*/ 0 w 193"/>
                    <a:gd name="T7" fmla="*/ 2147483646 h 121"/>
                    <a:gd name="T8" fmla="*/ 2147483646 w 19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 h="121">
                      <a:moveTo>
                        <a:pt x="8" y="121"/>
                      </a:moveTo>
                      <a:lnTo>
                        <a:pt x="193" y="14"/>
                      </a:lnTo>
                      <a:lnTo>
                        <a:pt x="184" y="0"/>
                      </a:lnTo>
                      <a:lnTo>
                        <a:pt x="0" y="107"/>
                      </a:lnTo>
                      <a:lnTo>
                        <a:pt x="8" y="12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3" name="Freeform 114">
                  <a:extLst>
                    <a:ext uri="{FF2B5EF4-FFF2-40B4-BE49-F238E27FC236}">
                      <a16:creationId xmlns:a16="http://schemas.microsoft.com/office/drawing/2014/main" id="{3AEB1DE0-8B52-4884-BDCD-B433B138E2A2}"/>
                    </a:ext>
                  </a:extLst>
                </p:cNvPr>
                <p:cNvSpPr>
                  <a:spLocks/>
                </p:cNvSpPr>
                <p:nvPr/>
              </p:nvSpPr>
              <p:spPr bwMode="auto">
                <a:xfrm>
                  <a:off x="450850" y="1376363"/>
                  <a:ext cx="225425" cy="144463"/>
                </a:xfrm>
                <a:custGeom>
                  <a:avLst/>
                  <a:gdLst>
                    <a:gd name="T0" fmla="*/ 2147483646 w 142"/>
                    <a:gd name="T1" fmla="*/ 2147483646 h 91"/>
                    <a:gd name="T2" fmla="*/ 0 w 142"/>
                    <a:gd name="T3" fmla="*/ 2147483646 h 91"/>
                    <a:gd name="T4" fmla="*/ 2147483646 w 142"/>
                    <a:gd name="T5" fmla="*/ 0 h 91"/>
                    <a:gd name="T6" fmla="*/ 2147483646 w 142"/>
                    <a:gd name="T7" fmla="*/ 2147483646 h 91"/>
                    <a:gd name="T8" fmla="*/ 2147483646 w 142"/>
                    <a:gd name="T9" fmla="*/ 2147483646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91">
                      <a:moveTo>
                        <a:pt x="133" y="91"/>
                      </a:moveTo>
                      <a:lnTo>
                        <a:pt x="0" y="14"/>
                      </a:lnTo>
                      <a:lnTo>
                        <a:pt x="8" y="0"/>
                      </a:lnTo>
                      <a:lnTo>
                        <a:pt x="142" y="77"/>
                      </a:lnTo>
                      <a:lnTo>
                        <a:pt x="133" y="91"/>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 name="Freeform 115">
                  <a:extLst>
                    <a:ext uri="{FF2B5EF4-FFF2-40B4-BE49-F238E27FC236}">
                      <a16:creationId xmlns:a16="http://schemas.microsoft.com/office/drawing/2014/main" id="{51B8E6FD-3A66-495C-BF2A-CDE7D98E4C66}"/>
                    </a:ext>
                  </a:extLst>
                </p:cNvPr>
                <p:cNvSpPr>
                  <a:spLocks/>
                </p:cNvSpPr>
                <p:nvPr/>
              </p:nvSpPr>
              <p:spPr bwMode="auto">
                <a:xfrm>
                  <a:off x="700088" y="1370013"/>
                  <a:ext cx="227013" cy="150813"/>
                </a:xfrm>
                <a:custGeom>
                  <a:avLst/>
                  <a:gdLst>
                    <a:gd name="T0" fmla="*/ 2147483646 w 143"/>
                    <a:gd name="T1" fmla="*/ 2147483646 h 95"/>
                    <a:gd name="T2" fmla="*/ 2147483646 w 143"/>
                    <a:gd name="T3" fmla="*/ 2147483646 h 95"/>
                    <a:gd name="T4" fmla="*/ 2147483646 w 143"/>
                    <a:gd name="T5" fmla="*/ 0 h 95"/>
                    <a:gd name="T6" fmla="*/ 0 w 143"/>
                    <a:gd name="T7" fmla="*/ 2147483646 h 95"/>
                    <a:gd name="T8" fmla="*/ 2147483646 w 143"/>
                    <a:gd name="T9" fmla="*/ 2147483646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95">
                      <a:moveTo>
                        <a:pt x="8" y="95"/>
                      </a:moveTo>
                      <a:lnTo>
                        <a:pt x="143" y="17"/>
                      </a:lnTo>
                      <a:lnTo>
                        <a:pt x="139" y="0"/>
                      </a:lnTo>
                      <a:lnTo>
                        <a:pt x="0" y="81"/>
                      </a:lnTo>
                      <a:lnTo>
                        <a:pt x="8" y="95"/>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5" name="Freeform 116">
                  <a:extLst>
                    <a:ext uri="{FF2B5EF4-FFF2-40B4-BE49-F238E27FC236}">
                      <a16:creationId xmlns:a16="http://schemas.microsoft.com/office/drawing/2014/main" id="{6E9F3D24-BB5B-4EAF-A4D4-69177816A57B}"/>
                    </a:ext>
                  </a:extLst>
                </p:cNvPr>
                <p:cNvSpPr>
                  <a:spLocks/>
                </p:cNvSpPr>
                <p:nvPr/>
              </p:nvSpPr>
              <p:spPr bwMode="auto">
                <a:xfrm>
                  <a:off x="492125" y="1136650"/>
                  <a:ext cx="187325" cy="123825"/>
                </a:xfrm>
                <a:custGeom>
                  <a:avLst/>
                  <a:gdLst>
                    <a:gd name="T0" fmla="*/ 2147483646 w 118"/>
                    <a:gd name="T1" fmla="*/ 2147483646 h 78"/>
                    <a:gd name="T2" fmla="*/ 0 w 118"/>
                    <a:gd name="T3" fmla="*/ 2147483646 h 78"/>
                    <a:gd name="T4" fmla="*/ 2147483646 w 118"/>
                    <a:gd name="T5" fmla="*/ 0 h 78"/>
                    <a:gd name="T6" fmla="*/ 2147483646 w 118"/>
                    <a:gd name="T7" fmla="*/ 2147483646 h 78"/>
                    <a:gd name="T8" fmla="*/ 2147483646 w 118"/>
                    <a:gd name="T9" fmla="*/ 2147483646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78">
                      <a:moveTo>
                        <a:pt x="110" y="78"/>
                      </a:moveTo>
                      <a:lnTo>
                        <a:pt x="0" y="15"/>
                      </a:lnTo>
                      <a:lnTo>
                        <a:pt x="9" y="0"/>
                      </a:lnTo>
                      <a:lnTo>
                        <a:pt x="118" y="64"/>
                      </a:lnTo>
                      <a:lnTo>
                        <a:pt x="110" y="7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6" name="Freeform 117">
                  <a:extLst>
                    <a:ext uri="{FF2B5EF4-FFF2-40B4-BE49-F238E27FC236}">
                      <a16:creationId xmlns:a16="http://schemas.microsoft.com/office/drawing/2014/main" id="{7E5BE537-DD58-454D-BA7F-F6BB43BB5653}"/>
                    </a:ext>
                  </a:extLst>
                </p:cNvPr>
                <p:cNvSpPr>
                  <a:spLocks/>
                </p:cNvSpPr>
                <p:nvPr/>
              </p:nvSpPr>
              <p:spPr bwMode="auto">
                <a:xfrm>
                  <a:off x="688975" y="1136650"/>
                  <a:ext cx="195263" cy="128588"/>
                </a:xfrm>
                <a:custGeom>
                  <a:avLst/>
                  <a:gdLst>
                    <a:gd name="T0" fmla="*/ 2147483646 w 123"/>
                    <a:gd name="T1" fmla="*/ 2147483646 h 81"/>
                    <a:gd name="T2" fmla="*/ 2147483646 w 123"/>
                    <a:gd name="T3" fmla="*/ 2147483646 h 81"/>
                    <a:gd name="T4" fmla="*/ 2147483646 w 123"/>
                    <a:gd name="T5" fmla="*/ 0 h 81"/>
                    <a:gd name="T6" fmla="*/ 0 w 123"/>
                    <a:gd name="T7" fmla="*/ 2147483646 h 81"/>
                    <a:gd name="T8" fmla="*/ 2147483646 w 123"/>
                    <a:gd name="T9" fmla="*/ 2147483646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81">
                      <a:moveTo>
                        <a:pt x="8" y="81"/>
                      </a:moveTo>
                      <a:lnTo>
                        <a:pt x="123" y="15"/>
                      </a:lnTo>
                      <a:lnTo>
                        <a:pt x="115" y="0"/>
                      </a:lnTo>
                      <a:lnTo>
                        <a:pt x="0" y="67"/>
                      </a:lnTo>
                      <a:lnTo>
                        <a:pt x="8" y="8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7" name="Freeform 118">
                  <a:extLst>
                    <a:ext uri="{FF2B5EF4-FFF2-40B4-BE49-F238E27FC236}">
                      <a16:creationId xmlns:a16="http://schemas.microsoft.com/office/drawing/2014/main" id="{683D42D6-C9EB-48A8-8B91-B13E60C540F1}"/>
                    </a:ext>
                  </a:extLst>
                </p:cNvPr>
                <p:cNvSpPr>
                  <a:spLocks/>
                </p:cNvSpPr>
                <p:nvPr/>
              </p:nvSpPr>
              <p:spPr bwMode="auto">
                <a:xfrm>
                  <a:off x="541338" y="901700"/>
                  <a:ext cx="142875" cy="98425"/>
                </a:xfrm>
                <a:custGeom>
                  <a:avLst/>
                  <a:gdLst>
                    <a:gd name="T0" fmla="*/ 2147483646 w 90"/>
                    <a:gd name="T1" fmla="*/ 2147483646 h 62"/>
                    <a:gd name="T2" fmla="*/ 0 w 90"/>
                    <a:gd name="T3" fmla="*/ 2147483646 h 62"/>
                    <a:gd name="T4" fmla="*/ 2147483646 w 90"/>
                    <a:gd name="T5" fmla="*/ 0 h 62"/>
                    <a:gd name="T6" fmla="*/ 2147483646 w 90"/>
                    <a:gd name="T7" fmla="*/ 2147483646 h 62"/>
                    <a:gd name="T8" fmla="*/ 2147483646 w 90"/>
                    <a:gd name="T9" fmla="*/ 2147483646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62">
                      <a:moveTo>
                        <a:pt x="82" y="62"/>
                      </a:moveTo>
                      <a:lnTo>
                        <a:pt x="0" y="15"/>
                      </a:lnTo>
                      <a:lnTo>
                        <a:pt x="8" y="0"/>
                      </a:lnTo>
                      <a:lnTo>
                        <a:pt x="90" y="48"/>
                      </a:lnTo>
                      <a:lnTo>
                        <a:pt x="82" y="62"/>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8" name="Freeform 119">
                  <a:extLst>
                    <a:ext uri="{FF2B5EF4-FFF2-40B4-BE49-F238E27FC236}">
                      <a16:creationId xmlns:a16="http://schemas.microsoft.com/office/drawing/2014/main" id="{EBC12178-F7A6-484A-8062-41471F07D4D4}"/>
                    </a:ext>
                  </a:extLst>
                </p:cNvPr>
                <p:cNvSpPr>
                  <a:spLocks/>
                </p:cNvSpPr>
                <p:nvPr/>
              </p:nvSpPr>
              <p:spPr bwMode="auto">
                <a:xfrm>
                  <a:off x="690563" y="903288"/>
                  <a:ext cx="146050" cy="96838"/>
                </a:xfrm>
                <a:custGeom>
                  <a:avLst/>
                  <a:gdLst>
                    <a:gd name="T0" fmla="*/ 2147483646 w 92"/>
                    <a:gd name="T1" fmla="*/ 2147483646 h 61"/>
                    <a:gd name="T2" fmla="*/ 2147483646 w 92"/>
                    <a:gd name="T3" fmla="*/ 2147483646 h 61"/>
                    <a:gd name="T4" fmla="*/ 2147483646 w 92"/>
                    <a:gd name="T5" fmla="*/ 0 h 61"/>
                    <a:gd name="T6" fmla="*/ 0 w 92"/>
                    <a:gd name="T7" fmla="*/ 2147483646 h 61"/>
                    <a:gd name="T8" fmla="*/ 2147483646 w 92"/>
                    <a:gd name="T9" fmla="*/ 2147483646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61">
                      <a:moveTo>
                        <a:pt x="9" y="61"/>
                      </a:moveTo>
                      <a:lnTo>
                        <a:pt x="92" y="14"/>
                      </a:lnTo>
                      <a:lnTo>
                        <a:pt x="84" y="0"/>
                      </a:lnTo>
                      <a:lnTo>
                        <a:pt x="0" y="47"/>
                      </a:lnTo>
                      <a:lnTo>
                        <a:pt x="9" y="6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9" name="Freeform 120">
                  <a:extLst>
                    <a:ext uri="{FF2B5EF4-FFF2-40B4-BE49-F238E27FC236}">
                      <a16:creationId xmlns:a16="http://schemas.microsoft.com/office/drawing/2014/main" id="{1AFFB714-2BE2-496A-A82B-593EE6F9396F}"/>
                    </a:ext>
                  </a:extLst>
                </p:cNvPr>
                <p:cNvSpPr>
                  <a:spLocks/>
                </p:cNvSpPr>
                <p:nvPr/>
              </p:nvSpPr>
              <p:spPr bwMode="auto">
                <a:xfrm>
                  <a:off x="592138" y="666750"/>
                  <a:ext cx="95250" cy="73025"/>
                </a:xfrm>
                <a:custGeom>
                  <a:avLst/>
                  <a:gdLst>
                    <a:gd name="T0" fmla="*/ 2147483646 w 60"/>
                    <a:gd name="T1" fmla="*/ 2147483646 h 46"/>
                    <a:gd name="T2" fmla="*/ 0 w 60"/>
                    <a:gd name="T3" fmla="*/ 2147483646 h 46"/>
                    <a:gd name="T4" fmla="*/ 2147483646 w 60"/>
                    <a:gd name="T5" fmla="*/ 0 h 46"/>
                    <a:gd name="T6" fmla="*/ 2147483646 w 60"/>
                    <a:gd name="T7" fmla="*/ 2147483646 h 46"/>
                    <a:gd name="T8" fmla="*/ 2147483646 w 60"/>
                    <a:gd name="T9" fmla="*/ 214748364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6">
                      <a:moveTo>
                        <a:pt x="51" y="46"/>
                      </a:moveTo>
                      <a:lnTo>
                        <a:pt x="0" y="16"/>
                      </a:lnTo>
                      <a:lnTo>
                        <a:pt x="8" y="0"/>
                      </a:lnTo>
                      <a:lnTo>
                        <a:pt x="60" y="31"/>
                      </a:lnTo>
                      <a:lnTo>
                        <a:pt x="51" y="4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 name="Freeform 121">
                  <a:extLst>
                    <a:ext uri="{FF2B5EF4-FFF2-40B4-BE49-F238E27FC236}">
                      <a16:creationId xmlns:a16="http://schemas.microsoft.com/office/drawing/2014/main" id="{EBAEAD6B-97EB-44E5-9E1A-63B9D0BE62CD}"/>
                    </a:ext>
                  </a:extLst>
                </p:cNvPr>
                <p:cNvSpPr>
                  <a:spLocks/>
                </p:cNvSpPr>
                <p:nvPr/>
              </p:nvSpPr>
              <p:spPr bwMode="auto">
                <a:xfrm>
                  <a:off x="688975" y="663575"/>
                  <a:ext cx="103188" cy="76200"/>
                </a:xfrm>
                <a:custGeom>
                  <a:avLst/>
                  <a:gdLst>
                    <a:gd name="T0" fmla="*/ 2147483646 w 65"/>
                    <a:gd name="T1" fmla="*/ 2147483646 h 48"/>
                    <a:gd name="T2" fmla="*/ 2147483646 w 65"/>
                    <a:gd name="T3" fmla="*/ 2147483646 h 48"/>
                    <a:gd name="T4" fmla="*/ 2147483646 w 65"/>
                    <a:gd name="T5" fmla="*/ 0 h 48"/>
                    <a:gd name="T6" fmla="*/ 0 w 65"/>
                    <a:gd name="T7" fmla="*/ 2147483646 h 48"/>
                    <a:gd name="T8" fmla="*/ 2147483646 w 65"/>
                    <a:gd name="T9" fmla="*/ 214748364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8">
                      <a:moveTo>
                        <a:pt x="8" y="48"/>
                      </a:moveTo>
                      <a:lnTo>
                        <a:pt x="65" y="15"/>
                      </a:lnTo>
                      <a:lnTo>
                        <a:pt x="57" y="0"/>
                      </a:lnTo>
                      <a:lnTo>
                        <a:pt x="0" y="33"/>
                      </a:lnTo>
                      <a:lnTo>
                        <a:pt x="8" y="4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1" name="Freeform 122">
                  <a:extLst>
                    <a:ext uri="{FF2B5EF4-FFF2-40B4-BE49-F238E27FC236}">
                      <a16:creationId xmlns:a16="http://schemas.microsoft.com/office/drawing/2014/main" id="{51F73590-FD31-4740-861F-FB277A5959E6}"/>
                    </a:ext>
                  </a:extLst>
                </p:cNvPr>
                <p:cNvSpPr>
                  <a:spLocks/>
                </p:cNvSpPr>
                <p:nvPr/>
              </p:nvSpPr>
              <p:spPr bwMode="auto">
                <a:xfrm>
                  <a:off x="728663" y="688975"/>
                  <a:ext cx="149225" cy="49213"/>
                </a:xfrm>
                <a:custGeom>
                  <a:avLst/>
                  <a:gdLst>
                    <a:gd name="T0" fmla="*/ 2147483646 w 94"/>
                    <a:gd name="T1" fmla="*/ 0 h 31"/>
                    <a:gd name="T2" fmla="*/ 2147483646 w 94"/>
                    <a:gd name="T3" fmla="*/ 0 h 31"/>
                    <a:gd name="T4" fmla="*/ 2147483646 w 94"/>
                    <a:gd name="T5" fmla="*/ 0 h 31"/>
                    <a:gd name="T6" fmla="*/ 2147483646 w 94"/>
                    <a:gd name="T7" fmla="*/ 0 h 31"/>
                    <a:gd name="T8" fmla="*/ 2147483646 w 94"/>
                    <a:gd name="T9" fmla="*/ 0 h 31"/>
                    <a:gd name="T10" fmla="*/ 2147483646 w 94"/>
                    <a:gd name="T11" fmla="*/ 0 h 31"/>
                    <a:gd name="T12" fmla="*/ 2147483646 w 94"/>
                    <a:gd name="T13" fmla="*/ 0 h 31"/>
                    <a:gd name="T14" fmla="*/ 2147483646 w 94"/>
                    <a:gd name="T15" fmla="*/ 2147483646 h 31"/>
                    <a:gd name="T16" fmla="*/ 2147483646 w 94"/>
                    <a:gd name="T17" fmla="*/ 2147483646 h 31"/>
                    <a:gd name="T18" fmla="*/ 2147483646 w 94"/>
                    <a:gd name="T19" fmla="*/ 2147483646 h 31"/>
                    <a:gd name="T20" fmla="*/ 0 w 94"/>
                    <a:gd name="T21" fmla="*/ 2147483646 h 31"/>
                    <a:gd name="T22" fmla="*/ 0 w 94"/>
                    <a:gd name="T23" fmla="*/ 2147483646 h 31"/>
                    <a:gd name="T24" fmla="*/ 2147483646 w 94"/>
                    <a:gd name="T25" fmla="*/ 2147483646 h 31"/>
                    <a:gd name="T26" fmla="*/ 2147483646 w 94"/>
                    <a:gd name="T27" fmla="*/ 2147483646 h 31"/>
                    <a:gd name="T28" fmla="*/ 2147483646 w 94"/>
                    <a:gd name="T29" fmla="*/ 2147483646 h 31"/>
                    <a:gd name="T30" fmla="*/ 2147483646 w 94"/>
                    <a:gd name="T31" fmla="*/ 2147483646 h 31"/>
                    <a:gd name="T32" fmla="*/ 2147483646 w 94"/>
                    <a:gd name="T33" fmla="*/ 2147483646 h 31"/>
                    <a:gd name="T34" fmla="*/ 2147483646 w 94"/>
                    <a:gd name="T35" fmla="*/ 2147483646 h 31"/>
                    <a:gd name="T36" fmla="*/ 2147483646 w 94"/>
                    <a:gd name="T37" fmla="*/ 2147483646 h 31"/>
                    <a:gd name="T38" fmla="*/ 2147483646 w 94"/>
                    <a:gd name="T39" fmla="*/ 2147483646 h 31"/>
                    <a:gd name="T40" fmla="*/ 2147483646 w 94"/>
                    <a:gd name="T41" fmla="*/ 2147483646 h 31"/>
                    <a:gd name="T42" fmla="*/ 2147483646 w 94"/>
                    <a:gd name="T43" fmla="*/ 0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4" h="31">
                      <a:moveTo>
                        <a:pt x="8" y="0"/>
                      </a:moveTo>
                      <a:lnTo>
                        <a:pt x="8" y="0"/>
                      </a:lnTo>
                      <a:lnTo>
                        <a:pt x="7" y="0"/>
                      </a:lnTo>
                      <a:lnTo>
                        <a:pt x="6" y="0"/>
                      </a:lnTo>
                      <a:lnTo>
                        <a:pt x="3" y="3"/>
                      </a:lnTo>
                      <a:lnTo>
                        <a:pt x="1" y="6"/>
                      </a:lnTo>
                      <a:lnTo>
                        <a:pt x="0" y="10"/>
                      </a:lnTo>
                      <a:lnTo>
                        <a:pt x="0" y="14"/>
                      </a:lnTo>
                      <a:lnTo>
                        <a:pt x="1" y="18"/>
                      </a:lnTo>
                      <a:lnTo>
                        <a:pt x="3" y="21"/>
                      </a:lnTo>
                      <a:lnTo>
                        <a:pt x="4" y="21"/>
                      </a:lnTo>
                      <a:lnTo>
                        <a:pt x="92" y="31"/>
                      </a:lnTo>
                      <a:lnTo>
                        <a:pt x="92" y="24"/>
                      </a:lnTo>
                      <a:lnTo>
                        <a:pt x="93" y="25"/>
                      </a:lnTo>
                      <a:lnTo>
                        <a:pt x="94" y="10"/>
                      </a:lnTo>
                      <a:lnTo>
                        <a:pt x="8" y="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2" name="Freeform 123">
                  <a:extLst>
                    <a:ext uri="{FF2B5EF4-FFF2-40B4-BE49-F238E27FC236}">
                      <a16:creationId xmlns:a16="http://schemas.microsoft.com/office/drawing/2014/main" id="{E5A67073-CB28-4BF2-B8C1-C3F9C1EF4528}"/>
                    </a:ext>
                  </a:extLst>
                </p:cNvPr>
                <p:cNvSpPr>
                  <a:spLocks/>
                </p:cNvSpPr>
                <p:nvPr/>
              </p:nvSpPr>
              <p:spPr bwMode="auto">
                <a:xfrm>
                  <a:off x="730250" y="688975"/>
                  <a:ext cx="147638" cy="49213"/>
                </a:xfrm>
                <a:custGeom>
                  <a:avLst/>
                  <a:gdLst>
                    <a:gd name="T0" fmla="*/ 2147483646 w 93"/>
                    <a:gd name="T1" fmla="*/ 0 h 31"/>
                    <a:gd name="T2" fmla="*/ 2147483646 w 93"/>
                    <a:gd name="T3" fmla="*/ 0 h 31"/>
                    <a:gd name="T4" fmla="*/ 2147483646 w 93"/>
                    <a:gd name="T5" fmla="*/ 0 h 31"/>
                    <a:gd name="T6" fmla="*/ 2147483646 w 93"/>
                    <a:gd name="T7" fmla="*/ 0 h 31"/>
                    <a:gd name="T8" fmla="*/ 2147483646 w 93"/>
                    <a:gd name="T9" fmla="*/ 0 h 31"/>
                    <a:gd name="T10" fmla="*/ 2147483646 w 93"/>
                    <a:gd name="T11" fmla="*/ 0 h 31"/>
                    <a:gd name="T12" fmla="*/ 2147483646 w 93"/>
                    <a:gd name="T13" fmla="*/ 0 h 31"/>
                    <a:gd name="T14" fmla="*/ 2147483646 w 93"/>
                    <a:gd name="T15" fmla="*/ 2147483646 h 31"/>
                    <a:gd name="T16" fmla="*/ 2147483646 w 93"/>
                    <a:gd name="T17" fmla="*/ 2147483646 h 31"/>
                    <a:gd name="T18" fmla="*/ 0 w 93"/>
                    <a:gd name="T19" fmla="*/ 2147483646 h 31"/>
                    <a:gd name="T20" fmla="*/ 2147483646 w 93"/>
                    <a:gd name="T21" fmla="*/ 2147483646 h 31"/>
                    <a:gd name="T22" fmla="*/ 2147483646 w 93"/>
                    <a:gd name="T23" fmla="*/ 2147483646 h 31"/>
                    <a:gd name="T24" fmla="*/ 2147483646 w 93"/>
                    <a:gd name="T25" fmla="*/ 2147483646 h 31"/>
                    <a:gd name="T26" fmla="*/ 2147483646 w 93"/>
                    <a:gd name="T27" fmla="*/ 2147483646 h 31"/>
                    <a:gd name="T28" fmla="*/ 2147483646 w 93"/>
                    <a:gd name="T29" fmla="*/ 2147483646 h 31"/>
                    <a:gd name="T30" fmla="*/ 2147483646 w 93"/>
                    <a:gd name="T31" fmla="*/ 2147483646 h 31"/>
                    <a:gd name="T32" fmla="*/ 2147483646 w 93"/>
                    <a:gd name="T33" fmla="*/ 2147483646 h 31"/>
                    <a:gd name="T34" fmla="*/ 2147483646 w 93"/>
                    <a:gd name="T35" fmla="*/ 2147483646 h 31"/>
                    <a:gd name="T36" fmla="*/ 2147483646 w 93"/>
                    <a:gd name="T37" fmla="*/ 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3" h="31">
                      <a:moveTo>
                        <a:pt x="7" y="0"/>
                      </a:moveTo>
                      <a:lnTo>
                        <a:pt x="7" y="0"/>
                      </a:lnTo>
                      <a:lnTo>
                        <a:pt x="6" y="0"/>
                      </a:lnTo>
                      <a:lnTo>
                        <a:pt x="5" y="0"/>
                      </a:lnTo>
                      <a:lnTo>
                        <a:pt x="2" y="3"/>
                      </a:lnTo>
                      <a:lnTo>
                        <a:pt x="0" y="6"/>
                      </a:lnTo>
                      <a:lnTo>
                        <a:pt x="84" y="16"/>
                      </a:lnTo>
                      <a:lnTo>
                        <a:pt x="82" y="31"/>
                      </a:lnTo>
                      <a:lnTo>
                        <a:pt x="81" y="31"/>
                      </a:lnTo>
                      <a:lnTo>
                        <a:pt x="91" y="31"/>
                      </a:lnTo>
                      <a:lnTo>
                        <a:pt x="91" y="24"/>
                      </a:lnTo>
                      <a:lnTo>
                        <a:pt x="92" y="25"/>
                      </a:lnTo>
                      <a:lnTo>
                        <a:pt x="93" y="10"/>
                      </a:lnTo>
                      <a:lnTo>
                        <a:pt x="7"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3" name="Freeform 124">
                  <a:extLst>
                    <a:ext uri="{FF2B5EF4-FFF2-40B4-BE49-F238E27FC236}">
                      <a16:creationId xmlns:a16="http://schemas.microsoft.com/office/drawing/2014/main" id="{6F2504B5-BB36-4196-BF25-A87300291831}"/>
                    </a:ext>
                  </a:extLst>
                </p:cNvPr>
                <p:cNvSpPr>
                  <a:spLocks/>
                </p:cNvSpPr>
                <p:nvPr/>
              </p:nvSpPr>
              <p:spPr bwMode="auto">
                <a:xfrm>
                  <a:off x="982663" y="8620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874" name="Freeform 125">
                  <a:extLst>
                    <a:ext uri="{FF2B5EF4-FFF2-40B4-BE49-F238E27FC236}">
                      <a16:creationId xmlns:a16="http://schemas.microsoft.com/office/drawing/2014/main" id="{75A617BC-2F65-45DD-9310-E99500D31AA8}"/>
                    </a:ext>
                  </a:extLst>
                </p:cNvPr>
                <p:cNvSpPr>
                  <a:spLocks/>
                </p:cNvSpPr>
                <p:nvPr/>
              </p:nvSpPr>
              <p:spPr bwMode="auto">
                <a:xfrm>
                  <a:off x="979488" y="8636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875" name="Freeform 126">
                  <a:extLst>
                    <a:ext uri="{FF2B5EF4-FFF2-40B4-BE49-F238E27FC236}">
                      <a16:creationId xmlns:a16="http://schemas.microsoft.com/office/drawing/2014/main" id="{8E7B2EF4-75C4-4ADF-902E-D398518AED99}"/>
                    </a:ext>
                  </a:extLst>
                </p:cNvPr>
                <p:cNvSpPr>
                  <a:spLocks/>
                </p:cNvSpPr>
                <p:nvPr/>
              </p:nvSpPr>
              <p:spPr bwMode="auto">
                <a:xfrm>
                  <a:off x="977900" y="8651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6" name="Freeform 127">
                  <a:extLst>
                    <a:ext uri="{FF2B5EF4-FFF2-40B4-BE49-F238E27FC236}">
                      <a16:creationId xmlns:a16="http://schemas.microsoft.com/office/drawing/2014/main" id="{9E17A48B-0711-467E-AAC3-59E8A5958205}"/>
                    </a:ext>
                  </a:extLst>
                </p:cNvPr>
                <p:cNvSpPr>
                  <a:spLocks/>
                </p:cNvSpPr>
                <p:nvPr/>
              </p:nvSpPr>
              <p:spPr bwMode="auto">
                <a:xfrm>
                  <a:off x="974725" y="8651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7" name="Freeform 128">
                  <a:extLst>
                    <a:ext uri="{FF2B5EF4-FFF2-40B4-BE49-F238E27FC236}">
                      <a16:creationId xmlns:a16="http://schemas.microsoft.com/office/drawing/2014/main" id="{A7CD3C58-2963-41B1-BF88-5ED6459BC9FF}"/>
                    </a:ext>
                  </a:extLst>
                </p:cNvPr>
                <p:cNvSpPr>
                  <a:spLocks/>
                </p:cNvSpPr>
                <p:nvPr/>
              </p:nvSpPr>
              <p:spPr bwMode="auto">
                <a:xfrm>
                  <a:off x="949325" y="8763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8" name="Freeform 129">
                  <a:extLst>
                    <a:ext uri="{FF2B5EF4-FFF2-40B4-BE49-F238E27FC236}">
                      <a16:creationId xmlns:a16="http://schemas.microsoft.com/office/drawing/2014/main" id="{8768BD06-02F1-4A33-A40E-8F1DF7FC2F8D}"/>
                    </a:ext>
                  </a:extLst>
                </p:cNvPr>
                <p:cNvSpPr>
                  <a:spLocks/>
                </p:cNvSpPr>
                <p:nvPr/>
              </p:nvSpPr>
              <p:spPr bwMode="auto">
                <a:xfrm>
                  <a:off x="955675" y="874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9" name="Freeform 130">
                  <a:extLst>
                    <a:ext uri="{FF2B5EF4-FFF2-40B4-BE49-F238E27FC236}">
                      <a16:creationId xmlns:a16="http://schemas.microsoft.com/office/drawing/2014/main" id="{79BD2505-4764-4F5F-9C07-30C9558EC16B}"/>
                    </a:ext>
                  </a:extLst>
                </p:cNvPr>
                <p:cNvSpPr>
                  <a:spLocks/>
                </p:cNvSpPr>
                <p:nvPr/>
              </p:nvSpPr>
              <p:spPr bwMode="auto">
                <a:xfrm>
                  <a:off x="957263" y="874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 name="Freeform 131">
                  <a:extLst>
                    <a:ext uri="{FF2B5EF4-FFF2-40B4-BE49-F238E27FC236}">
                      <a16:creationId xmlns:a16="http://schemas.microsoft.com/office/drawing/2014/main" id="{E93B1E9E-AF38-4826-8C04-0514DF4771C0}"/>
                    </a:ext>
                  </a:extLst>
                </p:cNvPr>
                <p:cNvSpPr>
                  <a:spLocks/>
                </p:cNvSpPr>
                <p:nvPr/>
              </p:nvSpPr>
              <p:spPr bwMode="auto">
                <a:xfrm>
                  <a:off x="938213" y="874713"/>
                  <a:ext cx="1588" cy="1588"/>
                </a:xfrm>
                <a:custGeom>
                  <a:avLst/>
                  <a:gdLst>
                    <a:gd name="T0" fmla="*/ 0 w 1588"/>
                    <a:gd name="T1" fmla="*/ 0 h 1588"/>
                    <a:gd name="T2" fmla="*/ 0 w 1588"/>
                    <a:gd name="T3" fmla="*/ 0 h 1588"/>
                    <a:gd name="T4" fmla="*/ 0 w 1588"/>
                    <a:gd name="T5" fmla="*/ 0 h 1588"/>
                    <a:gd name="T6" fmla="*/ 0 60000 65536"/>
                    <a:gd name="T7" fmla="*/ 0 60000 65536"/>
                    <a:gd name="T8" fmla="*/ 0 60000 65536"/>
                  </a:gdLst>
                  <a:ahLst/>
                  <a:cxnLst>
                    <a:cxn ang="T6">
                      <a:pos x="T0" y="T1"/>
                    </a:cxn>
                    <a:cxn ang="T7">
                      <a:pos x="T2" y="T3"/>
                    </a:cxn>
                    <a:cxn ang="T8">
                      <a:pos x="T4" y="T5"/>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 name="Freeform 132">
                  <a:extLst>
                    <a:ext uri="{FF2B5EF4-FFF2-40B4-BE49-F238E27FC236}">
                      <a16:creationId xmlns:a16="http://schemas.microsoft.com/office/drawing/2014/main" id="{9F5DDC50-5216-4A73-BED7-8B6155BAABCF}"/>
                    </a:ext>
                  </a:extLst>
                </p:cNvPr>
                <p:cNvSpPr>
                  <a:spLocks/>
                </p:cNvSpPr>
                <p:nvPr/>
              </p:nvSpPr>
              <p:spPr bwMode="auto">
                <a:xfrm>
                  <a:off x="946150" y="8763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2" name="Freeform 133">
                  <a:extLst>
                    <a:ext uri="{FF2B5EF4-FFF2-40B4-BE49-F238E27FC236}">
                      <a16:creationId xmlns:a16="http://schemas.microsoft.com/office/drawing/2014/main" id="{03BAC182-499F-400C-BCFA-7625F53D04D5}"/>
                    </a:ext>
                  </a:extLst>
                </p:cNvPr>
                <p:cNvSpPr>
                  <a:spLocks/>
                </p:cNvSpPr>
                <p:nvPr/>
              </p:nvSpPr>
              <p:spPr bwMode="auto">
                <a:xfrm>
                  <a:off x="963613" y="8731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3" name="Freeform 134">
                  <a:extLst>
                    <a:ext uri="{FF2B5EF4-FFF2-40B4-BE49-F238E27FC236}">
                      <a16:creationId xmlns:a16="http://schemas.microsoft.com/office/drawing/2014/main" id="{6FF89428-02BF-44F8-8156-613F180F4B46}"/>
                    </a:ext>
                  </a:extLst>
                </p:cNvPr>
                <p:cNvSpPr>
                  <a:spLocks/>
                </p:cNvSpPr>
                <p:nvPr/>
              </p:nvSpPr>
              <p:spPr bwMode="auto">
                <a:xfrm>
                  <a:off x="966788" y="869950"/>
                  <a:ext cx="1588" cy="3175"/>
                </a:xfrm>
                <a:custGeom>
                  <a:avLst/>
                  <a:gdLst>
                    <a:gd name="T0" fmla="*/ 0 w 1588"/>
                    <a:gd name="T1" fmla="*/ 2147483646 h 2"/>
                    <a:gd name="T2" fmla="*/ 0 w 1588"/>
                    <a:gd name="T3" fmla="*/ 2147483646 h 2"/>
                    <a:gd name="T4" fmla="*/ 0 w 1588"/>
                    <a:gd name="T5" fmla="*/ 0 h 2"/>
                    <a:gd name="T6" fmla="*/ 0 w 1588"/>
                    <a:gd name="T7" fmla="*/ 0 h 2"/>
                    <a:gd name="T8" fmla="*/ 0 w 1588"/>
                    <a:gd name="T9" fmla="*/ 2147483646 h 2"/>
                    <a:gd name="T10" fmla="*/ 0 w 1588"/>
                    <a:gd name="T11" fmla="*/ 2147483646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2"/>
                      </a:moveTo>
                      <a:lnTo>
                        <a:pt x="0" y="2"/>
                      </a:lnTo>
                      <a:lnTo>
                        <a:pt x="0" y="0"/>
                      </a:lnTo>
                      <a:lnTo>
                        <a:pt x="0" y="2"/>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4" name="Freeform 135">
                  <a:extLst>
                    <a:ext uri="{FF2B5EF4-FFF2-40B4-BE49-F238E27FC236}">
                      <a16:creationId xmlns:a16="http://schemas.microsoft.com/office/drawing/2014/main" id="{B4527656-FD02-464D-81B6-163399F77C63}"/>
                    </a:ext>
                  </a:extLst>
                </p:cNvPr>
                <p:cNvSpPr>
                  <a:spLocks/>
                </p:cNvSpPr>
                <p:nvPr/>
              </p:nvSpPr>
              <p:spPr bwMode="auto">
                <a:xfrm>
                  <a:off x="960438" y="874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5" name="Freeform 136">
                  <a:extLst>
                    <a:ext uri="{FF2B5EF4-FFF2-40B4-BE49-F238E27FC236}">
                      <a16:creationId xmlns:a16="http://schemas.microsoft.com/office/drawing/2014/main" id="{788CC3CA-EE46-4F8B-8419-0B94D10F40BD}"/>
                    </a:ext>
                  </a:extLst>
                </p:cNvPr>
                <p:cNvSpPr>
                  <a:spLocks/>
                </p:cNvSpPr>
                <p:nvPr/>
              </p:nvSpPr>
              <p:spPr bwMode="auto">
                <a:xfrm>
                  <a:off x="973138" y="8683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6" name="Freeform 137">
                  <a:extLst>
                    <a:ext uri="{FF2B5EF4-FFF2-40B4-BE49-F238E27FC236}">
                      <a16:creationId xmlns:a16="http://schemas.microsoft.com/office/drawing/2014/main" id="{C0F2864A-4C7B-4B7F-B1DD-27E6B253AE16}"/>
                    </a:ext>
                  </a:extLst>
                </p:cNvPr>
                <p:cNvSpPr>
                  <a:spLocks/>
                </p:cNvSpPr>
                <p:nvPr/>
              </p:nvSpPr>
              <p:spPr bwMode="auto">
                <a:xfrm>
                  <a:off x="968375" y="8699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7" name="Freeform 138">
                  <a:extLst>
                    <a:ext uri="{FF2B5EF4-FFF2-40B4-BE49-F238E27FC236}">
                      <a16:creationId xmlns:a16="http://schemas.microsoft.com/office/drawing/2014/main" id="{2EFDC590-7B7A-4B53-BD9A-6C2DE71FB959}"/>
                    </a:ext>
                  </a:extLst>
                </p:cNvPr>
                <p:cNvSpPr>
                  <a:spLocks/>
                </p:cNvSpPr>
                <p:nvPr/>
              </p:nvSpPr>
              <p:spPr bwMode="auto">
                <a:xfrm>
                  <a:off x="911225" y="596900"/>
                  <a:ext cx="176213" cy="300038"/>
                </a:xfrm>
                <a:custGeom>
                  <a:avLst/>
                  <a:gdLst>
                    <a:gd name="T0" fmla="*/ 2147483646 w 111"/>
                    <a:gd name="T1" fmla="*/ 2147483646 h 189"/>
                    <a:gd name="T2" fmla="*/ 2147483646 w 111"/>
                    <a:gd name="T3" fmla="*/ 2147483646 h 189"/>
                    <a:gd name="T4" fmla="*/ 2147483646 w 111"/>
                    <a:gd name="T5" fmla="*/ 2147483646 h 189"/>
                    <a:gd name="T6" fmla="*/ 2147483646 w 111"/>
                    <a:gd name="T7" fmla="*/ 2147483646 h 189"/>
                    <a:gd name="T8" fmla="*/ 2147483646 w 111"/>
                    <a:gd name="T9" fmla="*/ 2147483646 h 189"/>
                    <a:gd name="T10" fmla="*/ 2147483646 w 111"/>
                    <a:gd name="T11" fmla="*/ 2147483646 h 189"/>
                    <a:gd name="T12" fmla="*/ 2147483646 w 111"/>
                    <a:gd name="T13" fmla="*/ 2147483646 h 189"/>
                    <a:gd name="T14" fmla="*/ 2147483646 w 111"/>
                    <a:gd name="T15" fmla="*/ 2147483646 h 189"/>
                    <a:gd name="T16" fmla="*/ 2147483646 w 111"/>
                    <a:gd name="T17" fmla="*/ 2147483646 h 189"/>
                    <a:gd name="T18" fmla="*/ 2147483646 w 111"/>
                    <a:gd name="T19" fmla="*/ 2147483646 h 189"/>
                    <a:gd name="T20" fmla="*/ 2147483646 w 111"/>
                    <a:gd name="T21" fmla="*/ 2147483646 h 189"/>
                    <a:gd name="T22" fmla="*/ 2147483646 w 111"/>
                    <a:gd name="T23" fmla="*/ 2147483646 h 189"/>
                    <a:gd name="T24" fmla="*/ 2147483646 w 111"/>
                    <a:gd name="T25" fmla="*/ 2147483646 h 189"/>
                    <a:gd name="T26" fmla="*/ 2147483646 w 111"/>
                    <a:gd name="T27" fmla="*/ 2147483646 h 189"/>
                    <a:gd name="T28" fmla="*/ 2147483646 w 111"/>
                    <a:gd name="T29" fmla="*/ 2147483646 h 189"/>
                    <a:gd name="T30" fmla="*/ 2147483646 w 111"/>
                    <a:gd name="T31" fmla="*/ 2147483646 h 189"/>
                    <a:gd name="T32" fmla="*/ 2147483646 w 111"/>
                    <a:gd name="T33" fmla="*/ 2147483646 h 189"/>
                    <a:gd name="T34" fmla="*/ 2147483646 w 111"/>
                    <a:gd name="T35" fmla="*/ 2147483646 h 189"/>
                    <a:gd name="T36" fmla="*/ 2147483646 w 111"/>
                    <a:gd name="T37" fmla="*/ 2147483646 h 189"/>
                    <a:gd name="T38" fmla="*/ 2147483646 w 111"/>
                    <a:gd name="T39" fmla="*/ 2147483646 h 189"/>
                    <a:gd name="T40" fmla="*/ 2147483646 w 111"/>
                    <a:gd name="T41" fmla="*/ 2147483646 h 189"/>
                    <a:gd name="T42" fmla="*/ 2147483646 w 111"/>
                    <a:gd name="T43" fmla="*/ 2147483646 h 189"/>
                    <a:gd name="T44" fmla="*/ 2147483646 w 111"/>
                    <a:gd name="T45" fmla="*/ 2147483646 h 189"/>
                    <a:gd name="T46" fmla="*/ 2147483646 w 111"/>
                    <a:gd name="T47" fmla="*/ 2147483646 h 189"/>
                    <a:gd name="T48" fmla="*/ 2147483646 w 111"/>
                    <a:gd name="T49" fmla="*/ 2147483646 h 189"/>
                    <a:gd name="T50" fmla="*/ 2147483646 w 111"/>
                    <a:gd name="T51" fmla="*/ 2147483646 h 189"/>
                    <a:gd name="T52" fmla="*/ 2147483646 w 111"/>
                    <a:gd name="T53" fmla="*/ 2147483646 h 189"/>
                    <a:gd name="T54" fmla="*/ 2147483646 w 111"/>
                    <a:gd name="T55" fmla="*/ 2147483646 h 189"/>
                    <a:gd name="T56" fmla="*/ 2147483646 w 111"/>
                    <a:gd name="T57" fmla="*/ 0 h 189"/>
                    <a:gd name="T58" fmla="*/ 2147483646 w 111"/>
                    <a:gd name="T59" fmla="*/ 0 h 189"/>
                    <a:gd name="T60" fmla="*/ 2147483646 w 111"/>
                    <a:gd name="T61" fmla="*/ 2147483646 h 189"/>
                    <a:gd name="T62" fmla="*/ 2147483646 w 111"/>
                    <a:gd name="T63" fmla="*/ 2147483646 h 189"/>
                    <a:gd name="T64" fmla="*/ 2147483646 w 111"/>
                    <a:gd name="T65" fmla="*/ 2147483646 h 189"/>
                    <a:gd name="T66" fmla="*/ 2147483646 w 111"/>
                    <a:gd name="T67" fmla="*/ 2147483646 h 189"/>
                    <a:gd name="T68" fmla="*/ 2147483646 w 111"/>
                    <a:gd name="T69" fmla="*/ 2147483646 h 189"/>
                    <a:gd name="T70" fmla="*/ 2147483646 w 111"/>
                    <a:gd name="T71" fmla="*/ 2147483646 h 189"/>
                    <a:gd name="T72" fmla="*/ 2147483646 w 111"/>
                    <a:gd name="T73" fmla="*/ 2147483646 h 189"/>
                    <a:gd name="T74" fmla="*/ 2147483646 w 111"/>
                    <a:gd name="T75" fmla="*/ 2147483646 h 189"/>
                    <a:gd name="T76" fmla="*/ 2147483646 w 111"/>
                    <a:gd name="T77" fmla="*/ 2147483646 h 189"/>
                    <a:gd name="T78" fmla="*/ 0 w 111"/>
                    <a:gd name="T79" fmla="*/ 2147483646 h 189"/>
                    <a:gd name="T80" fmla="*/ 2147483646 w 111"/>
                    <a:gd name="T81" fmla="*/ 2147483646 h 189"/>
                    <a:gd name="T82" fmla="*/ 2147483646 w 111"/>
                    <a:gd name="T83" fmla="*/ 2147483646 h 189"/>
                    <a:gd name="T84" fmla="*/ 2147483646 w 111"/>
                    <a:gd name="T85" fmla="*/ 2147483646 h 189"/>
                    <a:gd name="T86" fmla="*/ 2147483646 w 111"/>
                    <a:gd name="T87" fmla="*/ 2147483646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1" h="189">
                      <a:moveTo>
                        <a:pt x="10" y="157"/>
                      </a:moveTo>
                      <a:lnTo>
                        <a:pt x="10" y="157"/>
                      </a:lnTo>
                      <a:lnTo>
                        <a:pt x="17" y="171"/>
                      </a:lnTo>
                      <a:lnTo>
                        <a:pt x="27" y="179"/>
                      </a:lnTo>
                      <a:lnTo>
                        <a:pt x="31" y="183"/>
                      </a:lnTo>
                      <a:lnTo>
                        <a:pt x="35" y="186"/>
                      </a:lnTo>
                      <a:lnTo>
                        <a:pt x="40" y="187"/>
                      </a:lnTo>
                      <a:lnTo>
                        <a:pt x="46" y="189"/>
                      </a:lnTo>
                      <a:lnTo>
                        <a:pt x="50" y="189"/>
                      </a:lnTo>
                      <a:lnTo>
                        <a:pt x="56" y="189"/>
                      </a:lnTo>
                      <a:lnTo>
                        <a:pt x="67" y="185"/>
                      </a:lnTo>
                      <a:lnTo>
                        <a:pt x="78" y="176"/>
                      </a:lnTo>
                      <a:lnTo>
                        <a:pt x="88" y="165"/>
                      </a:lnTo>
                      <a:lnTo>
                        <a:pt x="96" y="151"/>
                      </a:lnTo>
                      <a:lnTo>
                        <a:pt x="103" y="136"/>
                      </a:lnTo>
                      <a:lnTo>
                        <a:pt x="107" y="118"/>
                      </a:lnTo>
                      <a:lnTo>
                        <a:pt x="111" y="100"/>
                      </a:lnTo>
                      <a:lnTo>
                        <a:pt x="111" y="82"/>
                      </a:lnTo>
                      <a:lnTo>
                        <a:pt x="111" y="64"/>
                      </a:lnTo>
                      <a:lnTo>
                        <a:pt x="107" y="47"/>
                      </a:lnTo>
                      <a:lnTo>
                        <a:pt x="103" y="32"/>
                      </a:lnTo>
                      <a:lnTo>
                        <a:pt x="95" y="20"/>
                      </a:lnTo>
                      <a:lnTo>
                        <a:pt x="86" y="10"/>
                      </a:lnTo>
                      <a:lnTo>
                        <a:pt x="82" y="6"/>
                      </a:lnTo>
                      <a:lnTo>
                        <a:pt x="76" y="3"/>
                      </a:lnTo>
                      <a:lnTo>
                        <a:pt x="72" y="1"/>
                      </a:lnTo>
                      <a:lnTo>
                        <a:pt x="67" y="0"/>
                      </a:lnTo>
                      <a:lnTo>
                        <a:pt x="61" y="0"/>
                      </a:lnTo>
                      <a:lnTo>
                        <a:pt x="56" y="1"/>
                      </a:lnTo>
                      <a:lnTo>
                        <a:pt x="46" y="6"/>
                      </a:lnTo>
                      <a:lnTo>
                        <a:pt x="35" y="13"/>
                      </a:lnTo>
                      <a:lnTo>
                        <a:pt x="25" y="24"/>
                      </a:lnTo>
                      <a:lnTo>
                        <a:pt x="17" y="38"/>
                      </a:lnTo>
                      <a:lnTo>
                        <a:pt x="10" y="54"/>
                      </a:lnTo>
                      <a:lnTo>
                        <a:pt x="4" y="71"/>
                      </a:lnTo>
                      <a:lnTo>
                        <a:pt x="2" y="89"/>
                      </a:lnTo>
                      <a:lnTo>
                        <a:pt x="0" y="107"/>
                      </a:lnTo>
                      <a:lnTo>
                        <a:pt x="2" y="125"/>
                      </a:lnTo>
                      <a:lnTo>
                        <a:pt x="4" y="142"/>
                      </a:lnTo>
                      <a:lnTo>
                        <a:pt x="10" y="157"/>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8" name="Freeform 139">
                  <a:extLst>
                    <a:ext uri="{FF2B5EF4-FFF2-40B4-BE49-F238E27FC236}">
                      <a16:creationId xmlns:a16="http://schemas.microsoft.com/office/drawing/2014/main" id="{A886C645-0F3B-4E02-AB29-9327034BE8A9}"/>
                    </a:ext>
                  </a:extLst>
                </p:cNvPr>
                <p:cNvSpPr>
                  <a:spLocks/>
                </p:cNvSpPr>
                <p:nvPr/>
              </p:nvSpPr>
              <p:spPr bwMode="auto">
                <a:xfrm>
                  <a:off x="820738" y="630238"/>
                  <a:ext cx="88900" cy="188913"/>
                </a:xfrm>
                <a:custGeom>
                  <a:avLst/>
                  <a:gdLst>
                    <a:gd name="T0" fmla="*/ 2147483646 w 56"/>
                    <a:gd name="T1" fmla="*/ 2147483646 h 119"/>
                    <a:gd name="T2" fmla="*/ 2147483646 w 56"/>
                    <a:gd name="T3" fmla="*/ 2147483646 h 119"/>
                    <a:gd name="T4" fmla="*/ 2147483646 w 56"/>
                    <a:gd name="T5" fmla="*/ 2147483646 h 119"/>
                    <a:gd name="T6" fmla="*/ 2147483646 w 56"/>
                    <a:gd name="T7" fmla="*/ 2147483646 h 119"/>
                    <a:gd name="T8" fmla="*/ 2147483646 w 56"/>
                    <a:gd name="T9" fmla="*/ 0 h 119"/>
                    <a:gd name="T10" fmla="*/ 2147483646 w 56"/>
                    <a:gd name="T11" fmla="*/ 0 h 119"/>
                    <a:gd name="T12" fmla="*/ 2147483646 w 56"/>
                    <a:gd name="T13" fmla="*/ 0 h 119"/>
                    <a:gd name="T14" fmla="*/ 2147483646 w 56"/>
                    <a:gd name="T15" fmla="*/ 0 h 119"/>
                    <a:gd name="T16" fmla="*/ 2147483646 w 56"/>
                    <a:gd name="T17" fmla="*/ 2147483646 h 119"/>
                    <a:gd name="T18" fmla="*/ 2147483646 w 56"/>
                    <a:gd name="T19" fmla="*/ 2147483646 h 119"/>
                    <a:gd name="T20" fmla="*/ 2147483646 w 56"/>
                    <a:gd name="T21" fmla="*/ 2147483646 h 119"/>
                    <a:gd name="T22" fmla="*/ 2147483646 w 56"/>
                    <a:gd name="T23" fmla="*/ 2147483646 h 119"/>
                    <a:gd name="T24" fmla="*/ 2147483646 w 56"/>
                    <a:gd name="T25" fmla="*/ 2147483646 h 119"/>
                    <a:gd name="T26" fmla="*/ 2147483646 w 56"/>
                    <a:gd name="T27" fmla="*/ 2147483646 h 119"/>
                    <a:gd name="T28" fmla="*/ 2147483646 w 56"/>
                    <a:gd name="T29" fmla="*/ 2147483646 h 119"/>
                    <a:gd name="T30" fmla="*/ 2147483646 w 56"/>
                    <a:gd name="T31" fmla="*/ 2147483646 h 119"/>
                    <a:gd name="T32" fmla="*/ 0 w 56"/>
                    <a:gd name="T33" fmla="*/ 2147483646 h 119"/>
                    <a:gd name="T34" fmla="*/ 2147483646 w 56"/>
                    <a:gd name="T35" fmla="*/ 2147483646 h 119"/>
                    <a:gd name="T36" fmla="*/ 2147483646 w 56"/>
                    <a:gd name="T37" fmla="*/ 2147483646 h 119"/>
                    <a:gd name="T38" fmla="*/ 2147483646 w 56"/>
                    <a:gd name="T39" fmla="*/ 2147483646 h 119"/>
                    <a:gd name="T40" fmla="*/ 2147483646 w 56"/>
                    <a:gd name="T41" fmla="*/ 2147483646 h 119"/>
                    <a:gd name="T42" fmla="*/ 2147483646 w 56"/>
                    <a:gd name="T43" fmla="*/ 2147483646 h 119"/>
                    <a:gd name="T44" fmla="*/ 2147483646 w 56"/>
                    <a:gd name="T45" fmla="*/ 2147483646 h 119"/>
                    <a:gd name="T46" fmla="*/ 2147483646 w 56"/>
                    <a:gd name="T47" fmla="*/ 2147483646 h 119"/>
                    <a:gd name="T48" fmla="*/ 2147483646 w 56"/>
                    <a:gd name="T49" fmla="*/ 2147483646 h 119"/>
                    <a:gd name="T50" fmla="*/ 2147483646 w 56"/>
                    <a:gd name="T51" fmla="*/ 2147483646 h 119"/>
                    <a:gd name="T52" fmla="*/ 2147483646 w 56"/>
                    <a:gd name="T53" fmla="*/ 2147483646 h 119"/>
                    <a:gd name="T54" fmla="*/ 2147483646 w 56"/>
                    <a:gd name="T55" fmla="*/ 2147483646 h 119"/>
                    <a:gd name="T56" fmla="*/ 2147483646 w 56"/>
                    <a:gd name="T57" fmla="*/ 2147483646 h 119"/>
                    <a:gd name="T58" fmla="*/ 2147483646 w 56"/>
                    <a:gd name="T59" fmla="*/ 2147483646 h 119"/>
                    <a:gd name="T60" fmla="*/ 2147483646 w 56"/>
                    <a:gd name="T61" fmla="*/ 2147483646 h 119"/>
                    <a:gd name="T62" fmla="*/ 2147483646 w 56"/>
                    <a:gd name="T63" fmla="*/ 2147483646 h 119"/>
                    <a:gd name="T64" fmla="*/ 2147483646 w 56"/>
                    <a:gd name="T65" fmla="*/ 2147483646 h 119"/>
                    <a:gd name="T66" fmla="*/ 2147483646 w 56"/>
                    <a:gd name="T67" fmla="*/ 2147483646 h 119"/>
                    <a:gd name="T68" fmla="*/ 2147483646 w 56"/>
                    <a:gd name="T69" fmla="*/ 2147483646 h 119"/>
                    <a:gd name="T70" fmla="*/ 2147483646 w 56"/>
                    <a:gd name="T71" fmla="*/ 2147483646 h 119"/>
                    <a:gd name="T72" fmla="*/ 2147483646 w 56"/>
                    <a:gd name="T73" fmla="*/ 2147483646 h 119"/>
                    <a:gd name="T74" fmla="*/ 2147483646 w 56"/>
                    <a:gd name="T75" fmla="*/ 2147483646 h 1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6" h="119">
                      <a:moveTo>
                        <a:pt x="47" y="11"/>
                      </a:moveTo>
                      <a:lnTo>
                        <a:pt x="47" y="11"/>
                      </a:lnTo>
                      <a:lnTo>
                        <a:pt x="56" y="1"/>
                      </a:lnTo>
                      <a:lnTo>
                        <a:pt x="42" y="0"/>
                      </a:lnTo>
                      <a:lnTo>
                        <a:pt x="35" y="0"/>
                      </a:lnTo>
                      <a:lnTo>
                        <a:pt x="28" y="3"/>
                      </a:lnTo>
                      <a:lnTo>
                        <a:pt x="22" y="8"/>
                      </a:lnTo>
                      <a:lnTo>
                        <a:pt x="16" y="15"/>
                      </a:lnTo>
                      <a:lnTo>
                        <a:pt x="10" y="23"/>
                      </a:lnTo>
                      <a:lnTo>
                        <a:pt x="6" y="33"/>
                      </a:lnTo>
                      <a:lnTo>
                        <a:pt x="3" y="44"/>
                      </a:lnTo>
                      <a:lnTo>
                        <a:pt x="2" y="55"/>
                      </a:lnTo>
                      <a:lnTo>
                        <a:pt x="0" y="67"/>
                      </a:lnTo>
                      <a:lnTo>
                        <a:pt x="2" y="78"/>
                      </a:lnTo>
                      <a:lnTo>
                        <a:pt x="3" y="87"/>
                      </a:lnTo>
                      <a:lnTo>
                        <a:pt x="7" y="97"/>
                      </a:lnTo>
                      <a:lnTo>
                        <a:pt x="10" y="105"/>
                      </a:lnTo>
                      <a:lnTo>
                        <a:pt x="16" y="111"/>
                      </a:lnTo>
                      <a:lnTo>
                        <a:pt x="21" y="114"/>
                      </a:lnTo>
                      <a:lnTo>
                        <a:pt x="27" y="116"/>
                      </a:lnTo>
                      <a:lnTo>
                        <a:pt x="34" y="119"/>
                      </a:lnTo>
                      <a:lnTo>
                        <a:pt x="35" y="119"/>
                      </a:lnTo>
                      <a:lnTo>
                        <a:pt x="31" y="107"/>
                      </a:lnTo>
                      <a:lnTo>
                        <a:pt x="28" y="93"/>
                      </a:lnTo>
                      <a:lnTo>
                        <a:pt x="27" y="79"/>
                      </a:lnTo>
                      <a:lnTo>
                        <a:pt x="28" y="64"/>
                      </a:lnTo>
                      <a:lnTo>
                        <a:pt x="31" y="50"/>
                      </a:lnTo>
                      <a:lnTo>
                        <a:pt x="35" y="36"/>
                      </a:lnTo>
                      <a:lnTo>
                        <a:pt x="40" y="23"/>
                      </a:lnTo>
                      <a:lnTo>
                        <a:pt x="47" y="11"/>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9" name="Freeform 140">
                  <a:extLst>
                    <a:ext uri="{FF2B5EF4-FFF2-40B4-BE49-F238E27FC236}">
                      <a16:creationId xmlns:a16="http://schemas.microsoft.com/office/drawing/2014/main" id="{D4EDBEEC-5A19-43CC-AE93-2162EF78583B}"/>
                    </a:ext>
                  </a:extLst>
                </p:cNvPr>
                <p:cNvSpPr>
                  <a:spLocks/>
                </p:cNvSpPr>
                <p:nvPr/>
              </p:nvSpPr>
              <p:spPr bwMode="auto">
                <a:xfrm>
                  <a:off x="922338" y="6238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890" name="Freeform 141">
                  <a:extLst>
                    <a:ext uri="{FF2B5EF4-FFF2-40B4-BE49-F238E27FC236}">
                      <a16:creationId xmlns:a16="http://schemas.microsoft.com/office/drawing/2014/main" id="{55517B96-FFEE-4124-91FD-1D4D9E4CB870}"/>
                    </a:ext>
                  </a:extLst>
                </p:cNvPr>
                <p:cNvSpPr>
                  <a:spLocks/>
                </p:cNvSpPr>
                <p:nvPr/>
              </p:nvSpPr>
              <p:spPr bwMode="auto">
                <a:xfrm>
                  <a:off x="920750" y="6238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891" name="Freeform 142">
                  <a:extLst>
                    <a:ext uri="{FF2B5EF4-FFF2-40B4-BE49-F238E27FC236}">
                      <a16:creationId xmlns:a16="http://schemas.microsoft.com/office/drawing/2014/main" id="{853E9FB8-9E22-44E5-AE92-4FAED4B31C2D}"/>
                    </a:ext>
                  </a:extLst>
                </p:cNvPr>
                <p:cNvSpPr>
                  <a:spLocks/>
                </p:cNvSpPr>
                <p:nvPr/>
              </p:nvSpPr>
              <p:spPr bwMode="auto">
                <a:xfrm>
                  <a:off x="920750" y="6254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892" name="Freeform 143">
                  <a:extLst>
                    <a:ext uri="{FF2B5EF4-FFF2-40B4-BE49-F238E27FC236}">
                      <a16:creationId xmlns:a16="http://schemas.microsoft.com/office/drawing/2014/main" id="{6D7BD8B0-88E7-4D18-B922-C0069365E83F}"/>
                    </a:ext>
                  </a:extLst>
                </p:cNvPr>
                <p:cNvSpPr>
                  <a:spLocks/>
                </p:cNvSpPr>
                <p:nvPr/>
              </p:nvSpPr>
              <p:spPr bwMode="auto">
                <a:xfrm>
                  <a:off x="1041400" y="6064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893" name="Freeform 144">
                  <a:extLst>
                    <a:ext uri="{FF2B5EF4-FFF2-40B4-BE49-F238E27FC236}">
                      <a16:creationId xmlns:a16="http://schemas.microsoft.com/office/drawing/2014/main" id="{6C2A3E10-2131-4121-8BAE-003C85D46507}"/>
                    </a:ext>
                  </a:extLst>
                </p:cNvPr>
                <p:cNvSpPr>
                  <a:spLocks/>
                </p:cNvSpPr>
                <p:nvPr/>
              </p:nvSpPr>
              <p:spPr bwMode="auto">
                <a:xfrm>
                  <a:off x="1042988" y="6080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894" name="Freeform 145">
                  <a:extLst>
                    <a:ext uri="{FF2B5EF4-FFF2-40B4-BE49-F238E27FC236}">
                      <a16:creationId xmlns:a16="http://schemas.microsoft.com/office/drawing/2014/main" id="{A02B1E63-A5B4-47C5-8BC9-B51F067C8B6B}"/>
                    </a:ext>
                  </a:extLst>
                </p:cNvPr>
                <p:cNvSpPr>
                  <a:spLocks/>
                </p:cNvSpPr>
                <p:nvPr/>
              </p:nvSpPr>
              <p:spPr bwMode="auto">
                <a:xfrm>
                  <a:off x="1046163" y="6096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895" name="Freeform 146">
                  <a:extLst>
                    <a:ext uri="{FF2B5EF4-FFF2-40B4-BE49-F238E27FC236}">
                      <a16:creationId xmlns:a16="http://schemas.microsoft.com/office/drawing/2014/main" id="{F209E9DE-E5CF-4ABF-B0D7-6FFD19D677E4}"/>
                    </a:ext>
                  </a:extLst>
                </p:cNvPr>
                <p:cNvSpPr>
                  <a:spLocks/>
                </p:cNvSpPr>
                <p:nvPr/>
              </p:nvSpPr>
              <p:spPr bwMode="auto">
                <a:xfrm>
                  <a:off x="1047750" y="60960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896" name="Freeform 147">
                  <a:extLst>
                    <a:ext uri="{FF2B5EF4-FFF2-40B4-BE49-F238E27FC236}">
                      <a16:creationId xmlns:a16="http://schemas.microsoft.com/office/drawing/2014/main" id="{32AFE144-72E5-417F-8807-34C3CD423843}"/>
                    </a:ext>
                  </a:extLst>
                </p:cNvPr>
                <p:cNvSpPr>
                  <a:spLocks/>
                </p:cNvSpPr>
                <p:nvPr/>
              </p:nvSpPr>
              <p:spPr bwMode="auto">
                <a:xfrm>
                  <a:off x="1019175"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897" name="Freeform 148">
                  <a:extLst>
                    <a:ext uri="{FF2B5EF4-FFF2-40B4-BE49-F238E27FC236}">
                      <a16:creationId xmlns:a16="http://schemas.microsoft.com/office/drawing/2014/main" id="{52AFD667-CEC5-4C6F-8A48-ADFEB709A36C}"/>
                    </a:ext>
                  </a:extLst>
                </p:cNvPr>
                <p:cNvSpPr>
                  <a:spLocks/>
                </p:cNvSpPr>
                <p:nvPr/>
              </p:nvSpPr>
              <p:spPr bwMode="auto">
                <a:xfrm>
                  <a:off x="1035050" y="6032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898" name="Freeform 149">
                  <a:extLst>
                    <a:ext uri="{FF2B5EF4-FFF2-40B4-BE49-F238E27FC236}">
                      <a16:creationId xmlns:a16="http://schemas.microsoft.com/office/drawing/2014/main" id="{04E24564-4580-45D2-9406-7B28AD281EFA}"/>
                    </a:ext>
                  </a:extLst>
                </p:cNvPr>
                <p:cNvSpPr>
                  <a:spLocks/>
                </p:cNvSpPr>
                <p:nvPr/>
              </p:nvSpPr>
              <p:spPr bwMode="auto">
                <a:xfrm>
                  <a:off x="1031875" y="6016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899" name="Freeform 150">
                  <a:extLst>
                    <a:ext uri="{FF2B5EF4-FFF2-40B4-BE49-F238E27FC236}">
                      <a16:creationId xmlns:a16="http://schemas.microsoft.com/office/drawing/2014/main" id="{C20D886A-EFF3-4D1B-A5EB-24A944B10458}"/>
                    </a:ext>
                  </a:extLst>
                </p:cNvPr>
                <p:cNvSpPr>
                  <a:spLocks/>
                </p:cNvSpPr>
                <p:nvPr/>
              </p:nvSpPr>
              <p:spPr bwMode="auto">
                <a:xfrm>
                  <a:off x="863600" y="596900"/>
                  <a:ext cx="142875" cy="295275"/>
                </a:xfrm>
                <a:custGeom>
                  <a:avLst/>
                  <a:gdLst>
                    <a:gd name="T0" fmla="*/ 2147483646 w 90"/>
                    <a:gd name="T1" fmla="*/ 2147483646 h 186"/>
                    <a:gd name="T2" fmla="*/ 2147483646 w 90"/>
                    <a:gd name="T3" fmla="*/ 2147483646 h 186"/>
                    <a:gd name="T4" fmla="*/ 2147483646 w 90"/>
                    <a:gd name="T5" fmla="*/ 2147483646 h 186"/>
                    <a:gd name="T6" fmla="*/ 2147483646 w 90"/>
                    <a:gd name="T7" fmla="*/ 2147483646 h 186"/>
                    <a:gd name="T8" fmla="*/ 2147483646 w 90"/>
                    <a:gd name="T9" fmla="*/ 2147483646 h 186"/>
                    <a:gd name="T10" fmla="*/ 2147483646 w 90"/>
                    <a:gd name="T11" fmla="*/ 2147483646 h 186"/>
                    <a:gd name="T12" fmla="*/ 2147483646 w 90"/>
                    <a:gd name="T13" fmla="*/ 2147483646 h 186"/>
                    <a:gd name="T14" fmla="*/ 2147483646 w 90"/>
                    <a:gd name="T15" fmla="*/ 2147483646 h 186"/>
                    <a:gd name="T16" fmla="*/ 2147483646 w 90"/>
                    <a:gd name="T17" fmla="*/ 2147483646 h 186"/>
                    <a:gd name="T18" fmla="*/ 2147483646 w 90"/>
                    <a:gd name="T19" fmla="*/ 2147483646 h 186"/>
                    <a:gd name="T20" fmla="*/ 2147483646 w 90"/>
                    <a:gd name="T21" fmla="*/ 2147483646 h 186"/>
                    <a:gd name="T22" fmla="*/ 2147483646 w 90"/>
                    <a:gd name="T23" fmla="*/ 2147483646 h 186"/>
                    <a:gd name="T24" fmla="*/ 2147483646 w 90"/>
                    <a:gd name="T25" fmla="*/ 2147483646 h 186"/>
                    <a:gd name="T26" fmla="*/ 2147483646 w 90"/>
                    <a:gd name="T27" fmla="*/ 2147483646 h 186"/>
                    <a:gd name="T28" fmla="*/ 2147483646 w 90"/>
                    <a:gd name="T29" fmla="*/ 0 h 186"/>
                    <a:gd name="T30" fmla="*/ 2147483646 w 90"/>
                    <a:gd name="T31" fmla="*/ 0 h 186"/>
                    <a:gd name="T32" fmla="*/ 2147483646 w 90"/>
                    <a:gd name="T33" fmla="*/ 0 h 186"/>
                    <a:gd name="T34" fmla="*/ 2147483646 w 90"/>
                    <a:gd name="T35" fmla="*/ 0 h 186"/>
                    <a:gd name="T36" fmla="*/ 2147483646 w 90"/>
                    <a:gd name="T37" fmla="*/ 2147483646 h 186"/>
                    <a:gd name="T38" fmla="*/ 2147483646 w 90"/>
                    <a:gd name="T39" fmla="*/ 2147483646 h 186"/>
                    <a:gd name="T40" fmla="*/ 2147483646 w 90"/>
                    <a:gd name="T41" fmla="*/ 2147483646 h 186"/>
                    <a:gd name="T42" fmla="*/ 2147483646 w 90"/>
                    <a:gd name="T43" fmla="*/ 2147483646 h 186"/>
                    <a:gd name="T44" fmla="*/ 2147483646 w 90"/>
                    <a:gd name="T45" fmla="*/ 2147483646 h 186"/>
                    <a:gd name="T46" fmla="*/ 2147483646 w 90"/>
                    <a:gd name="T47" fmla="*/ 2147483646 h 186"/>
                    <a:gd name="T48" fmla="*/ 2147483646 w 90"/>
                    <a:gd name="T49" fmla="*/ 2147483646 h 186"/>
                    <a:gd name="T50" fmla="*/ 2147483646 w 90"/>
                    <a:gd name="T51" fmla="*/ 2147483646 h 186"/>
                    <a:gd name="T52" fmla="*/ 2147483646 w 90"/>
                    <a:gd name="T53" fmla="*/ 2147483646 h 186"/>
                    <a:gd name="T54" fmla="*/ 2147483646 w 90"/>
                    <a:gd name="T55" fmla="*/ 2147483646 h 186"/>
                    <a:gd name="T56" fmla="*/ 2147483646 w 90"/>
                    <a:gd name="T57" fmla="*/ 2147483646 h 186"/>
                    <a:gd name="T58" fmla="*/ 2147483646 w 90"/>
                    <a:gd name="T59" fmla="*/ 2147483646 h 186"/>
                    <a:gd name="T60" fmla="*/ 2147483646 w 90"/>
                    <a:gd name="T61" fmla="*/ 2147483646 h 186"/>
                    <a:gd name="T62" fmla="*/ 2147483646 w 90"/>
                    <a:gd name="T63" fmla="*/ 2147483646 h 186"/>
                    <a:gd name="T64" fmla="*/ 0 w 90"/>
                    <a:gd name="T65" fmla="*/ 2147483646 h 186"/>
                    <a:gd name="T66" fmla="*/ 2147483646 w 90"/>
                    <a:gd name="T67" fmla="*/ 2147483646 h 186"/>
                    <a:gd name="T68" fmla="*/ 2147483646 w 90"/>
                    <a:gd name="T69" fmla="*/ 2147483646 h 186"/>
                    <a:gd name="T70" fmla="*/ 2147483646 w 90"/>
                    <a:gd name="T71" fmla="*/ 2147483646 h 186"/>
                    <a:gd name="T72" fmla="*/ 2147483646 w 90"/>
                    <a:gd name="T73" fmla="*/ 2147483646 h 186"/>
                    <a:gd name="T74" fmla="*/ 2147483646 w 90"/>
                    <a:gd name="T75" fmla="*/ 2147483646 h 186"/>
                    <a:gd name="T76" fmla="*/ 2147483646 w 90"/>
                    <a:gd name="T77" fmla="*/ 2147483646 h 186"/>
                    <a:gd name="T78" fmla="*/ 2147483646 w 90"/>
                    <a:gd name="T79" fmla="*/ 2147483646 h 186"/>
                    <a:gd name="T80" fmla="*/ 2147483646 w 90"/>
                    <a:gd name="T81" fmla="*/ 2147483646 h 186"/>
                    <a:gd name="T82" fmla="*/ 2147483646 w 90"/>
                    <a:gd name="T83" fmla="*/ 2147483646 h 186"/>
                    <a:gd name="T84" fmla="*/ 2147483646 w 90"/>
                    <a:gd name="T85" fmla="*/ 2147483646 h 186"/>
                    <a:gd name="T86" fmla="*/ 2147483646 w 90"/>
                    <a:gd name="T87" fmla="*/ 2147483646 h 186"/>
                    <a:gd name="T88" fmla="*/ 2147483646 w 90"/>
                    <a:gd name="T89" fmla="*/ 2147483646 h 186"/>
                    <a:gd name="T90" fmla="*/ 2147483646 w 90"/>
                    <a:gd name="T91" fmla="*/ 2147483646 h 186"/>
                    <a:gd name="T92" fmla="*/ 2147483646 w 90"/>
                    <a:gd name="T93" fmla="*/ 2147483646 h 186"/>
                    <a:gd name="T94" fmla="*/ 2147483646 w 90"/>
                    <a:gd name="T95" fmla="*/ 2147483646 h 186"/>
                    <a:gd name="T96" fmla="*/ 2147483646 w 90"/>
                    <a:gd name="T97" fmla="*/ 2147483646 h 186"/>
                    <a:gd name="T98" fmla="*/ 2147483646 w 90"/>
                    <a:gd name="T99" fmla="*/ 2147483646 h 186"/>
                    <a:gd name="T100" fmla="*/ 2147483646 w 90"/>
                    <a:gd name="T101" fmla="*/ 2147483646 h 186"/>
                    <a:gd name="T102" fmla="*/ 2147483646 w 90"/>
                    <a:gd name="T103" fmla="*/ 2147483646 h 186"/>
                    <a:gd name="T104" fmla="*/ 2147483646 w 90"/>
                    <a:gd name="T105" fmla="*/ 2147483646 h 1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0" h="186">
                      <a:moveTo>
                        <a:pt x="40" y="157"/>
                      </a:moveTo>
                      <a:lnTo>
                        <a:pt x="40" y="157"/>
                      </a:lnTo>
                      <a:lnTo>
                        <a:pt x="34" y="142"/>
                      </a:lnTo>
                      <a:lnTo>
                        <a:pt x="32" y="125"/>
                      </a:lnTo>
                      <a:lnTo>
                        <a:pt x="30" y="107"/>
                      </a:lnTo>
                      <a:lnTo>
                        <a:pt x="32" y="89"/>
                      </a:lnTo>
                      <a:lnTo>
                        <a:pt x="34" y="71"/>
                      </a:lnTo>
                      <a:lnTo>
                        <a:pt x="40" y="54"/>
                      </a:lnTo>
                      <a:lnTo>
                        <a:pt x="47" y="38"/>
                      </a:lnTo>
                      <a:lnTo>
                        <a:pt x="55" y="24"/>
                      </a:lnTo>
                      <a:lnTo>
                        <a:pt x="63" y="14"/>
                      </a:lnTo>
                      <a:lnTo>
                        <a:pt x="72" y="7"/>
                      </a:lnTo>
                      <a:lnTo>
                        <a:pt x="81" y="3"/>
                      </a:lnTo>
                      <a:lnTo>
                        <a:pt x="90" y="0"/>
                      </a:lnTo>
                      <a:lnTo>
                        <a:pt x="80" y="1"/>
                      </a:lnTo>
                      <a:lnTo>
                        <a:pt x="69" y="4"/>
                      </a:lnTo>
                      <a:lnTo>
                        <a:pt x="59" y="7"/>
                      </a:lnTo>
                      <a:lnTo>
                        <a:pt x="48" y="11"/>
                      </a:lnTo>
                      <a:lnTo>
                        <a:pt x="38" y="17"/>
                      </a:lnTo>
                      <a:lnTo>
                        <a:pt x="29" y="22"/>
                      </a:lnTo>
                      <a:lnTo>
                        <a:pt x="20" y="32"/>
                      </a:lnTo>
                      <a:lnTo>
                        <a:pt x="13" y="44"/>
                      </a:lnTo>
                      <a:lnTo>
                        <a:pt x="8" y="57"/>
                      </a:lnTo>
                      <a:lnTo>
                        <a:pt x="4" y="71"/>
                      </a:lnTo>
                      <a:lnTo>
                        <a:pt x="1" y="85"/>
                      </a:lnTo>
                      <a:lnTo>
                        <a:pt x="0" y="100"/>
                      </a:lnTo>
                      <a:lnTo>
                        <a:pt x="1" y="114"/>
                      </a:lnTo>
                      <a:lnTo>
                        <a:pt x="4" y="128"/>
                      </a:lnTo>
                      <a:lnTo>
                        <a:pt x="8" y="140"/>
                      </a:lnTo>
                      <a:lnTo>
                        <a:pt x="11" y="147"/>
                      </a:lnTo>
                      <a:lnTo>
                        <a:pt x="15" y="153"/>
                      </a:lnTo>
                      <a:lnTo>
                        <a:pt x="19" y="158"/>
                      </a:lnTo>
                      <a:lnTo>
                        <a:pt x="23" y="161"/>
                      </a:lnTo>
                      <a:lnTo>
                        <a:pt x="33" y="168"/>
                      </a:lnTo>
                      <a:lnTo>
                        <a:pt x="43" y="175"/>
                      </a:lnTo>
                      <a:lnTo>
                        <a:pt x="55" y="182"/>
                      </a:lnTo>
                      <a:lnTo>
                        <a:pt x="66" y="186"/>
                      </a:lnTo>
                      <a:lnTo>
                        <a:pt x="59" y="182"/>
                      </a:lnTo>
                      <a:lnTo>
                        <a:pt x="52" y="176"/>
                      </a:lnTo>
                      <a:lnTo>
                        <a:pt x="45" y="168"/>
                      </a:lnTo>
                      <a:lnTo>
                        <a:pt x="40" y="157"/>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0" name="Freeform 151">
                  <a:extLst>
                    <a:ext uri="{FF2B5EF4-FFF2-40B4-BE49-F238E27FC236}">
                      <a16:creationId xmlns:a16="http://schemas.microsoft.com/office/drawing/2014/main" id="{AACFE7F8-9AE2-4EC7-90AD-D5EEEE3EEF5D}"/>
                    </a:ext>
                  </a:extLst>
                </p:cNvPr>
                <p:cNvSpPr>
                  <a:spLocks/>
                </p:cNvSpPr>
                <p:nvPr/>
              </p:nvSpPr>
              <p:spPr bwMode="auto">
                <a:xfrm>
                  <a:off x="1022350" y="5984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01" name="Freeform 152">
                  <a:extLst>
                    <a:ext uri="{FF2B5EF4-FFF2-40B4-BE49-F238E27FC236}">
                      <a16:creationId xmlns:a16="http://schemas.microsoft.com/office/drawing/2014/main" id="{8D0ED585-4D02-4AFD-B787-545877F610E7}"/>
                    </a:ext>
                  </a:extLst>
                </p:cNvPr>
                <p:cNvSpPr>
                  <a:spLocks/>
                </p:cNvSpPr>
                <p:nvPr/>
              </p:nvSpPr>
              <p:spPr bwMode="auto">
                <a:xfrm>
                  <a:off x="1030288" y="6016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02" name="Freeform 153">
                  <a:extLst>
                    <a:ext uri="{FF2B5EF4-FFF2-40B4-BE49-F238E27FC236}">
                      <a16:creationId xmlns:a16="http://schemas.microsoft.com/office/drawing/2014/main" id="{596DD918-7A97-435E-9097-C858AA2CA8E1}"/>
                    </a:ext>
                  </a:extLst>
                </p:cNvPr>
                <p:cNvSpPr>
                  <a:spLocks/>
                </p:cNvSpPr>
                <p:nvPr/>
              </p:nvSpPr>
              <p:spPr bwMode="auto">
                <a:xfrm>
                  <a:off x="1036638" y="6032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03" name="Freeform 154">
                  <a:extLst>
                    <a:ext uri="{FF2B5EF4-FFF2-40B4-BE49-F238E27FC236}">
                      <a16:creationId xmlns:a16="http://schemas.microsoft.com/office/drawing/2014/main" id="{395833BD-8400-4305-B741-FCA9D37415C2}"/>
                    </a:ext>
                  </a:extLst>
                </p:cNvPr>
                <p:cNvSpPr>
                  <a:spLocks/>
                </p:cNvSpPr>
                <p:nvPr/>
              </p:nvSpPr>
              <p:spPr bwMode="auto">
                <a:xfrm>
                  <a:off x="1068388" y="635000"/>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04" name="Freeform 155">
                  <a:extLst>
                    <a:ext uri="{FF2B5EF4-FFF2-40B4-BE49-F238E27FC236}">
                      <a16:creationId xmlns:a16="http://schemas.microsoft.com/office/drawing/2014/main" id="{6E421356-6A3D-4DC9-8047-FA5C35F41B38}"/>
                    </a:ext>
                  </a:extLst>
                </p:cNvPr>
                <p:cNvSpPr>
                  <a:spLocks/>
                </p:cNvSpPr>
                <p:nvPr/>
              </p:nvSpPr>
              <p:spPr bwMode="auto">
                <a:xfrm>
                  <a:off x="1068388" y="636588"/>
                  <a:ext cx="1588" cy="1588"/>
                </a:xfrm>
                <a:custGeom>
                  <a:avLst/>
                  <a:gdLst>
                    <a:gd name="T0" fmla="*/ 0 w 1"/>
                    <a:gd name="T1" fmla="*/ 0 h 1"/>
                    <a:gd name="T2" fmla="*/ 0 w 1"/>
                    <a:gd name="T3" fmla="*/ 0 h 1"/>
                    <a:gd name="T4" fmla="*/ 2147483646 w 1"/>
                    <a:gd name="T5" fmla="*/ 2147483646 h 1"/>
                    <a:gd name="T6" fmla="*/ 2147483646 w 1"/>
                    <a:gd name="T7" fmla="*/ 2147483646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lnTo>
                        <a:pt x="1"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05" name="Freeform 156">
                  <a:extLst>
                    <a:ext uri="{FF2B5EF4-FFF2-40B4-BE49-F238E27FC236}">
                      <a16:creationId xmlns:a16="http://schemas.microsoft.com/office/drawing/2014/main" id="{B1B38324-36F2-4345-81DA-ACC06FDB57B2}"/>
                    </a:ext>
                  </a:extLst>
                </p:cNvPr>
                <p:cNvSpPr>
                  <a:spLocks/>
                </p:cNvSpPr>
                <p:nvPr/>
              </p:nvSpPr>
              <p:spPr bwMode="auto">
                <a:xfrm>
                  <a:off x="1069975" y="6413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06" name="Freeform 157">
                  <a:extLst>
                    <a:ext uri="{FF2B5EF4-FFF2-40B4-BE49-F238E27FC236}">
                      <a16:creationId xmlns:a16="http://schemas.microsoft.com/office/drawing/2014/main" id="{05D029AD-05C2-4FC5-BB49-74B69B4D5EB4}"/>
                    </a:ext>
                  </a:extLst>
                </p:cNvPr>
                <p:cNvSpPr>
                  <a:spLocks/>
                </p:cNvSpPr>
                <p:nvPr/>
              </p:nvSpPr>
              <p:spPr bwMode="auto">
                <a:xfrm>
                  <a:off x="1065213" y="6318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07" name="Freeform 158">
                  <a:extLst>
                    <a:ext uri="{FF2B5EF4-FFF2-40B4-BE49-F238E27FC236}">
                      <a16:creationId xmlns:a16="http://schemas.microsoft.com/office/drawing/2014/main" id="{D4D7B856-A203-4E14-A248-7174362367B1}"/>
                    </a:ext>
                  </a:extLst>
                </p:cNvPr>
                <p:cNvSpPr>
                  <a:spLocks/>
                </p:cNvSpPr>
                <p:nvPr/>
              </p:nvSpPr>
              <p:spPr bwMode="auto">
                <a:xfrm>
                  <a:off x="1071563" y="642938"/>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08" name="Freeform 159">
                  <a:extLst>
                    <a:ext uri="{FF2B5EF4-FFF2-40B4-BE49-F238E27FC236}">
                      <a16:creationId xmlns:a16="http://schemas.microsoft.com/office/drawing/2014/main" id="{CA57C105-29C7-4313-A8C6-02318F69C725}"/>
                    </a:ext>
                  </a:extLst>
                </p:cNvPr>
                <p:cNvSpPr>
                  <a:spLocks/>
                </p:cNvSpPr>
                <p:nvPr/>
              </p:nvSpPr>
              <p:spPr bwMode="auto">
                <a:xfrm>
                  <a:off x="1058863" y="623888"/>
                  <a:ext cx="3175" cy="1588"/>
                </a:xfrm>
                <a:custGeom>
                  <a:avLst/>
                  <a:gdLst>
                    <a:gd name="T0" fmla="*/ 0 w 2"/>
                    <a:gd name="T1" fmla="*/ 0 h 1"/>
                    <a:gd name="T2" fmla="*/ 0 w 2"/>
                    <a:gd name="T3" fmla="*/ 0 h 1"/>
                    <a:gd name="T4" fmla="*/ 2147483646 w 2"/>
                    <a:gd name="T5" fmla="*/ 2147483646 h 1"/>
                    <a:gd name="T6" fmla="*/ 2147483646 w 2"/>
                    <a:gd name="T7" fmla="*/ 2147483646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0" y="0"/>
                      </a:moveTo>
                      <a:lnTo>
                        <a:pt x="0" y="0"/>
                      </a:lnTo>
                      <a:lnTo>
                        <a:pt x="2"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09" name="Freeform 160">
                  <a:extLst>
                    <a:ext uri="{FF2B5EF4-FFF2-40B4-BE49-F238E27FC236}">
                      <a16:creationId xmlns:a16="http://schemas.microsoft.com/office/drawing/2014/main" id="{197F6C52-6BDF-44D2-B44C-40AC2B711730}"/>
                    </a:ext>
                  </a:extLst>
                </p:cNvPr>
                <p:cNvSpPr>
                  <a:spLocks/>
                </p:cNvSpPr>
                <p:nvPr/>
              </p:nvSpPr>
              <p:spPr bwMode="auto">
                <a:xfrm>
                  <a:off x="1062038" y="625475"/>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10" name="Freeform 161">
                  <a:extLst>
                    <a:ext uri="{FF2B5EF4-FFF2-40B4-BE49-F238E27FC236}">
                      <a16:creationId xmlns:a16="http://schemas.microsoft.com/office/drawing/2014/main" id="{C90163E9-9375-43FD-B1D7-04CC6FCBA52B}"/>
                    </a:ext>
                  </a:extLst>
                </p:cNvPr>
                <p:cNvSpPr>
                  <a:spLocks/>
                </p:cNvSpPr>
                <p:nvPr/>
              </p:nvSpPr>
              <p:spPr bwMode="auto">
                <a:xfrm>
                  <a:off x="1057275" y="6191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11" name="Freeform 162">
                  <a:extLst>
                    <a:ext uri="{FF2B5EF4-FFF2-40B4-BE49-F238E27FC236}">
                      <a16:creationId xmlns:a16="http://schemas.microsoft.com/office/drawing/2014/main" id="{B8F88D2F-5182-4EF2-B50B-CFEAAF8AD147}"/>
                    </a:ext>
                  </a:extLst>
                </p:cNvPr>
                <p:cNvSpPr>
                  <a:spLocks/>
                </p:cNvSpPr>
                <p:nvPr/>
              </p:nvSpPr>
              <p:spPr bwMode="auto">
                <a:xfrm>
                  <a:off x="1057275" y="620713"/>
                  <a:ext cx="1588" cy="3175"/>
                </a:xfrm>
                <a:custGeom>
                  <a:avLst/>
                  <a:gdLst>
                    <a:gd name="T0" fmla="*/ 0 w 1"/>
                    <a:gd name="T1" fmla="*/ 0 h 2"/>
                    <a:gd name="T2" fmla="*/ 0 w 1"/>
                    <a:gd name="T3" fmla="*/ 0 h 2"/>
                    <a:gd name="T4" fmla="*/ 2147483646 w 1"/>
                    <a:gd name="T5" fmla="*/ 2147483646 h 2"/>
                    <a:gd name="T6" fmla="*/ 2147483646 w 1"/>
                    <a:gd name="T7" fmla="*/ 2147483646 h 2"/>
                    <a:gd name="T8" fmla="*/ 0 w 1"/>
                    <a:gd name="T9" fmla="*/ 0 h 2"/>
                    <a:gd name="T10" fmla="*/ 0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0" y="0"/>
                      </a:moveTo>
                      <a:lnTo>
                        <a:pt x="0" y="0"/>
                      </a:lnTo>
                      <a:lnTo>
                        <a:pt x="1"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12" name="Freeform 163">
                  <a:extLst>
                    <a:ext uri="{FF2B5EF4-FFF2-40B4-BE49-F238E27FC236}">
                      <a16:creationId xmlns:a16="http://schemas.microsoft.com/office/drawing/2014/main" id="{9BA532C9-EDCD-4B2B-A67A-B282E00DF029}"/>
                    </a:ext>
                  </a:extLst>
                </p:cNvPr>
                <p:cNvSpPr>
                  <a:spLocks/>
                </p:cNvSpPr>
                <p:nvPr/>
              </p:nvSpPr>
              <p:spPr bwMode="auto">
                <a:xfrm>
                  <a:off x="1054100" y="6175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13" name="Freeform 164">
                  <a:extLst>
                    <a:ext uri="{FF2B5EF4-FFF2-40B4-BE49-F238E27FC236}">
                      <a16:creationId xmlns:a16="http://schemas.microsoft.com/office/drawing/2014/main" id="{75D06F53-35BD-4F4F-9999-25688F651C4B}"/>
                    </a:ext>
                  </a:extLst>
                </p:cNvPr>
                <p:cNvSpPr>
                  <a:spLocks/>
                </p:cNvSpPr>
                <p:nvPr/>
              </p:nvSpPr>
              <p:spPr bwMode="auto">
                <a:xfrm>
                  <a:off x="1050925" y="6127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14" name="Freeform 165">
                  <a:extLst>
                    <a:ext uri="{FF2B5EF4-FFF2-40B4-BE49-F238E27FC236}">
                      <a16:creationId xmlns:a16="http://schemas.microsoft.com/office/drawing/2014/main" id="{A61EE912-36D1-4928-AFE6-6F5A73D63E8B}"/>
                    </a:ext>
                  </a:extLst>
                </p:cNvPr>
                <p:cNvSpPr>
                  <a:spLocks/>
                </p:cNvSpPr>
                <p:nvPr/>
              </p:nvSpPr>
              <p:spPr bwMode="auto">
                <a:xfrm>
                  <a:off x="1031875" y="87630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15" name="Freeform 166">
                  <a:extLst>
                    <a:ext uri="{FF2B5EF4-FFF2-40B4-BE49-F238E27FC236}">
                      <a16:creationId xmlns:a16="http://schemas.microsoft.com/office/drawing/2014/main" id="{23C72D8E-56C0-4ACF-8711-2BF046F36F9F}"/>
                    </a:ext>
                  </a:extLst>
                </p:cNvPr>
                <p:cNvSpPr>
                  <a:spLocks/>
                </p:cNvSpPr>
                <p:nvPr/>
              </p:nvSpPr>
              <p:spPr bwMode="auto">
                <a:xfrm>
                  <a:off x="1035050" y="874713"/>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16" name="Freeform 167">
                  <a:extLst>
                    <a:ext uri="{FF2B5EF4-FFF2-40B4-BE49-F238E27FC236}">
                      <a16:creationId xmlns:a16="http://schemas.microsoft.com/office/drawing/2014/main" id="{877EC7FD-E491-43A6-8090-3E08245BCC05}"/>
                    </a:ext>
                  </a:extLst>
                </p:cNvPr>
                <p:cNvSpPr>
                  <a:spLocks/>
                </p:cNvSpPr>
                <p:nvPr/>
              </p:nvSpPr>
              <p:spPr bwMode="auto">
                <a:xfrm>
                  <a:off x="1042988" y="865188"/>
                  <a:ext cx="3175" cy="1588"/>
                </a:xfrm>
                <a:custGeom>
                  <a:avLst/>
                  <a:gdLst>
                    <a:gd name="T0" fmla="*/ 2147483646 w 2"/>
                    <a:gd name="T1" fmla="*/ 0 h 1588"/>
                    <a:gd name="T2" fmla="*/ 2147483646 w 2"/>
                    <a:gd name="T3" fmla="*/ 0 h 1588"/>
                    <a:gd name="T4" fmla="*/ 0 w 2"/>
                    <a:gd name="T5" fmla="*/ 0 h 1588"/>
                    <a:gd name="T6" fmla="*/ 0 w 2"/>
                    <a:gd name="T7" fmla="*/ 0 h 1588"/>
                    <a:gd name="T8" fmla="*/ 2147483646 w 2"/>
                    <a:gd name="T9" fmla="*/ 0 h 1588"/>
                    <a:gd name="T10" fmla="*/ 2147483646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2" y="0"/>
                      </a:moveTo>
                      <a:lnTo>
                        <a:pt x="2" y="0"/>
                      </a:lnTo>
                      <a:lnTo>
                        <a:pt x="0" y="0"/>
                      </a:lnTo>
                      <a:lnTo>
                        <a:pt x="2" y="0"/>
                      </a:lnTo>
                      <a:close/>
                    </a:path>
                  </a:pathLst>
                </a:custGeom>
                <a:solidFill>
                  <a:srgbClr val="A2A295"/>
                </a:solidFill>
                <a:ln w="4763">
                  <a:solidFill>
                    <a:srgbClr val="CACAC5"/>
                  </a:solidFill>
                  <a:prstDash val="solid"/>
                  <a:round/>
                  <a:headEnd/>
                  <a:tailEnd/>
                </a:ln>
              </p:spPr>
              <p:txBody>
                <a:bodyPr/>
                <a:lstStyle/>
                <a:p>
                  <a:endParaRPr lang="en-US"/>
                </a:p>
              </p:txBody>
            </p:sp>
            <p:sp>
              <p:nvSpPr>
                <p:cNvPr id="917" name="Freeform 168">
                  <a:extLst>
                    <a:ext uri="{FF2B5EF4-FFF2-40B4-BE49-F238E27FC236}">
                      <a16:creationId xmlns:a16="http://schemas.microsoft.com/office/drawing/2014/main" id="{63CF1CDE-7347-4CD0-A00C-E6AABD28670E}"/>
                    </a:ext>
                  </a:extLst>
                </p:cNvPr>
                <p:cNvSpPr>
                  <a:spLocks/>
                </p:cNvSpPr>
                <p:nvPr/>
              </p:nvSpPr>
              <p:spPr bwMode="auto">
                <a:xfrm>
                  <a:off x="1046163" y="862013"/>
                  <a:ext cx="1588" cy="1588"/>
                </a:xfrm>
                <a:custGeom>
                  <a:avLst/>
                  <a:gdLst>
                    <a:gd name="T0" fmla="*/ 2147483646 w 1"/>
                    <a:gd name="T1" fmla="*/ 0 h 1"/>
                    <a:gd name="T2" fmla="*/ 2147483646 w 1"/>
                    <a:gd name="T3" fmla="*/ 0 h 1"/>
                    <a:gd name="T4" fmla="*/ 0 w 1"/>
                    <a:gd name="T5" fmla="*/ 2147483646 h 1"/>
                    <a:gd name="T6" fmla="*/ 0 w 1"/>
                    <a:gd name="T7" fmla="*/ 2147483646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1" y="0"/>
                      </a:lnTo>
                      <a:lnTo>
                        <a:pt x="0" y="1"/>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918" name="Freeform 169">
                  <a:extLst>
                    <a:ext uri="{FF2B5EF4-FFF2-40B4-BE49-F238E27FC236}">
                      <a16:creationId xmlns:a16="http://schemas.microsoft.com/office/drawing/2014/main" id="{E390213F-E4DE-409B-A0EE-2854C3CAE092}"/>
                    </a:ext>
                  </a:extLst>
                </p:cNvPr>
                <p:cNvSpPr>
                  <a:spLocks/>
                </p:cNvSpPr>
                <p:nvPr/>
              </p:nvSpPr>
              <p:spPr bwMode="auto">
                <a:xfrm>
                  <a:off x="1041400" y="868363"/>
                  <a:ext cx="1588" cy="1588"/>
                </a:xfrm>
                <a:custGeom>
                  <a:avLst/>
                  <a:gdLst>
                    <a:gd name="T0" fmla="*/ 2147483646 w 1"/>
                    <a:gd name="T1" fmla="*/ 0 h 1588"/>
                    <a:gd name="T2" fmla="*/ 2147483646 w 1"/>
                    <a:gd name="T3" fmla="*/ 0 h 1588"/>
                    <a:gd name="T4" fmla="*/ 0 w 1"/>
                    <a:gd name="T5" fmla="*/ 0 h 1588"/>
                    <a:gd name="T6" fmla="*/ 0 w 1"/>
                    <a:gd name="T7" fmla="*/ 0 h 1588"/>
                    <a:gd name="T8" fmla="*/ 2147483646 w 1"/>
                    <a:gd name="T9" fmla="*/ 0 h 1588"/>
                    <a:gd name="T10" fmla="*/ 2147483646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1" y="0"/>
                      </a:moveTo>
                      <a:lnTo>
                        <a:pt x="1" y="0"/>
                      </a:lnTo>
                      <a:lnTo>
                        <a:pt x="0" y="0"/>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919" name="Freeform 170">
                  <a:extLst>
                    <a:ext uri="{FF2B5EF4-FFF2-40B4-BE49-F238E27FC236}">
                      <a16:creationId xmlns:a16="http://schemas.microsoft.com/office/drawing/2014/main" id="{1D7137BE-A749-4EBD-ADB0-67F1F42FAFC2}"/>
                    </a:ext>
                  </a:extLst>
                </p:cNvPr>
                <p:cNvSpPr>
                  <a:spLocks/>
                </p:cNvSpPr>
                <p:nvPr/>
              </p:nvSpPr>
              <p:spPr bwMode="auto">
                <a:xfrm>
                  <a:off x="1039813" y="8699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20" name="Freeform 171">
                  <a:extLst>
                    <a:ext uri="{FF2B5EF4-FFF2-40B4-BE49-F238E27FC236}">
                      <a16:creationId xmlns:a16="http://schemas.microsoft.com/office/drawing/2014/main" id="{935214A3-083F-4E47-9261-AC24769914B1}"/>
                    </a:ext>
                  </a:extLst>
                </p:cNvPr>
                <p:cNvSpPr>
                  <a:spLocks/>
                </p:cNvSpPr>
                <p:nvPr/>
              </p:nvSpPr>
              <p:spPr bwMode="auto">
                <a:xfrm>
                  <a:off x="1036638" y="873125"/>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21" name="Freeform 172">
                  <a:extLst>
                    <a:ext uri="{FF2B5EF4-FFF2-40B4-BE49-F238E27FC236}">
                      <a16:creationId xmlns:a16="http://schemas.microsoft.com/office/drawing/2014/main" id="{F809EAF6-57BF-47B7-931E-0BD7C57BF61B}"/>
                    </a:ext>
                  </a:extLst>
                </p:cNvPr>
                <p:cNvSpPr>
                  <a:spLocks/>
                </p:cNvSpPr>
                <p:nvPr/>
              </p:nvSpPr>
              <p:spPr bwMode="auto">
                <a:xfrm>
                  <a:off x="1014413"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22" name="Freeform 173">
                  <a:extLst>
                    <a:ext uri="{FF2B5EF4-FFF2-40B4-BE49-F238E27FC236}">
                      <a16:creationId xmlns:a16="http://schemas.microsoft.com/office/drawing/2014/main" id="{B407EA44-B303-4EFE-8FC7-8F50871800DC}"/>
                    </a:ext>
                  </a:extLst>
                </p:cNvPr>
                <p:cNvSpPr>
                  <a:spLocks/>
                </p:cNvSpPr>
                <p:nvPr/>
              </p:nvSpPr>
              <p:spPr bwMode="auto">
                <a:xfrm>
                  <a:off x="892175" y="596900"/>
                  <a:ext cx="114300" cy="57150"/>
                </a:xfrm>
                <a:custGeom>
                  <a:avLst/>
                  <a:gdLst>
                    <a:gd name="T0" fmla="*/ 2147483646 w 72"/>
                    <a:gd name="T1" fmla="*/ 2147483646 h 36"/>
                    <a:gd name="T2" fmla="*/ 2147483646 w 72"/>
                    <a:gd name="T3" fmla="*/ 2147483646 h 36"/>
                    <a:gd name="T4" fmla="*/ 2147483646 w 72"/>
                    <a:gd name="T5" fmla="*/ 2147483646 h 36"/>
                    <a:gd name="T6" fmla="*/ 2147483646 w 72"/>
                    <a:gd name="T7" fmla="*/ 2147483646 h 36"/>
                    <a:gd name="T8" fmla="*/ 2147483646 w 72"/>
                    <a:gd name="T9" fmla="*/ 2147483646 h 36"/>
                    <a:gd name="T10" fmla="*/ 2147483646 w 72"/>
                    <a:gd name="T11" fmla="*/ 2147483646 h 36"/>
                    <a:gd name="T12" fmla="*/ 2147483646 w 72"/>
                    <a:gd name="T13" fmla="*/ 2147483646 h 36"/>
                    <a:gd name="T14" fmla="*/ 2147483646 w 72"/>
                    <a:gd name="T15" fmla="*/ 0 h 36"/>
                    <a:gd name="T16" fmla="*/ 2147483646 w 72"/>
                    <a:gd name="T17" fmla="*/ 0 h 36"/>
                    <a:gd name="T18" fmla="*/ 2147483646 w 72"/>
                    <a:gd name="T19" fmla="*/ 0 h 36"/>
                    <a:gd name="T20" fmla="*/ 2147483646 w 72"/>
                    <a:gd name="T21" fmla="*/ 0 h 36"/>
                    <a:gd name="T22" fmla="*/ 2147483646 w 72"/>
                    <a:gd name="T23" fmla="*/ 2147483646 h 36"/>
                    <a:gd name="T24" fmla="*/ 2147483646 w 72"/>
                    <a:gd name="T25" fmla="*/ 2147483646 h 36"/>
                    <a:gd name="T26" fmla="*/ 2147483646 w 72"/>
                    <a:gd name="T27" fmla="*/ 2147483646 h 36"/>
                    <a:gd name="T28" fmla="*/ 2147483646 w 72"/>
                    <a:gd name="T29" fmla="*/ 2147483646 h 36"/>
                    <a:gd name="T30" fmla="*/ 2147483646 w 72"/>
                    <a:gd name="T31" fmla="*/ 2147483646 h 36"/>
                    <a:gd name="T32" fmla="*/ 2147483646 w 72"/>
                    <a:gd name="T33" fmla="*/ 2147483646 h 36"/>
                    <a:gd name="T34" fmla="*/ 2147483646 w 72"/>
                    <a:gd name="T35" fmla="*/ 2147483646 h 36"/>
                    <a:gd name="T36" fmla="*/ 2147483646 w 72"/>
                    <a:gd name="T37" fmla="*/ 2147483646 h 36"/>
                    <a:gd name="T38" fmla="*/ 2147483646 w 72"/>
                    <a:gd name="T39" fmla="*/ 2147483646 h 36"/>
                    <a:gd name="T40" fmla="*/ 2147483646 w 72"/>
                    <a:gd name="T41" fmla="*/ 2147483646 h 36"/>
                    <a:gd name="T42" fmla="*/ 0 w 72"/>
                    <a:gd name="T43" fmla="*/ 2147483646 h 36"/>
                    <a:gd name="T44" fmla="*/ 2147483646 w 72"/>
                    <a:gd name="T45" fmla="*/ 2147483646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2" h="36">
                      <a:moveTo>
                        <a:pt x="30" y="35"/>
                      </a:moveTo>
                      <a:lnTo>
                        <a:pt x="30" y="35"/>
                      </a:lnTo>
                      <a:lnTo>
                        <a:pt x="37" y="24"/>
                      </a:lnTo>
                      <a:lnTo>
                        <a:pt x="45" y="14"/>
                      </a:lnTo>
                      <a:lnTo>
                        <a:pt x="54" y="7"/>
                      </a:lnTo>
                      <a:lnTo>
                        <a:pt x="63" y="3"/>
                      </a:lnTo>
                      <a:lnTo>
                        <a:pt x="72" y="0"/>
                      </a:lnTo>
                      <a:lnTo>
                        <a:pt x="62" y="1"/>
                      </a:lnTo>
                      <a:lnTo>
                        <a:pt x="51" y="4"/>
                      </a:lnTo>
                      <a:lnTo>
                        <a:pt x="41" y="7"/>
                      </a:lnTo>
                      <a:lnTo>
                        <a:pt x="30" y="11"/>
                      </a:lnTo>
                      <a:lnTo>
                        <a:pt x="20" y="17"/>
                      </a:lnTo>
                      <a:lnTo>
                        <a:pt x="11" y="22"/>
                      </a:lnTo>
                      <a:lnTo>
                        <a:pt x="2" y="32"/>
                      </a:lnTo>
                      <a:lnTo>
                        <a:pt x="0" y="36"/>
                      </a:lnTo>
                      <a:lnTo>
                        <a:pt x="30" y="35"/>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 name="Freeform 174">
                  <a:extLst>
                    <a:ext uri="{FF2B5EF4-FFF2-40B4-BE49-F238E27FC236}">
                      <a16:creationId xmlns:a16="http://schemas.microsoft.com/office/drawing/2014/main" id="{3FA75F23-7FBA-4885-97BD-9482FEC670E7}"/>
                    </a:ext>
                  </a:extLst>
                </p:cNvPr>
                <p:cNvSpPr>
                  <a:spLocks/>
                </p:cNvSpPr>
                <p:nvPr/>
              </p:nvSpPr>
              <p:spPr bwMode="auto">
                <a:xfrm>
                  <a:off x="835025" y="630238"/>
                  <a:ext cx="74613" cy="47625"/>
                </a:xfrm>
                <a:custGeom>
                  <a:avLst/>
                  <a:gdLst>
                    <a:gd name="T0" fmla="*/ 2147483646 w 47"/>
                    <a:gd name="T1" fmla="*/ 0 h 30"/>
                    <a:gd name="T2" fmla="*/ 2147483646 w 47"/>
                    <a:gd name="T3" fmla="*/ 0 h 30"/>
                    <a:gd name="T4" fmla="*/ 2147483646 w 47"/>
                    <a:gd name="T5" fmla="*/ 0 h 30"/>
                    <a:gd name="T6" fmla="*/ 2147483646 w 47"/>
                    <a:gd name="T7" fmla="*/ 0 h 30"/>
                    <a:gd name="T8" fmla="*/ 2147483646 w 47"/>
                    <a:gd name="T9" fmla="*/ 2147483646 h 30"/>
                    <a:gd name="T10" fmla="*/ 2147483646 w 47"/>
                    <a:gd name="T11" fmla="*/ 2147483646 h 30"/>
                    <a:gd name="T12" fmla="*/ 2147483646 w 47"/>
                    <a:gd name="T13" fmla="*/ 2147483646 h 30"/>
                    <a:gd name="T14" fmla="*/ 2147483646 w 47"/>
                    <a:gd name="T15" fmla="*/ 2147483646 h 30"/>
                    <a:gd name="T16" fmla="*/ 2147483646 w 47"/>
                    <a:gd name="T17" fmla="*/ 2147483646 h 30"/>
                    <a:gd name="T18" fmla="*/ 0 w 47"/>
                    <a:gd name="T19" fmla="*/ 2147483646 h 30"/>
                    <a:gd name="T20" fmla="*/ 2147483646 w 47"/>
                    <a:gd name="T21" fmla="*/ 2147483646 h 30"/>
                    <a:gd name="T22" fmla="*/ 2147483646 w 47"/>
                    <a:gd name="T23" fmla="*/ 2147483646 h 30"/>
                    <a:gd name="T24" fmla="*/ 2147483646 w 47"/>
                    <a:gd name="T25" fmla="*/ 2147483646 h 30"/>
                    <a:gd name="T26" fmla="*/ 2147483646 w 47"/>
                    <a:gd name="T27" fmla="*/ 2147483646 h 30"/>
                    <a:gd name="T28" fmla="*/ 2147483646 w 47"/>
                    <a:gd name="T29" fmla="*/ 2147483646 h 30"/>
                    <a:gd name="T30" fmla="*/ 2147483646 w 47"/>
                    <a:gd name="T31" fmla="*/ 0 h 30"/>
                    <a:gd name="T32" fmla="*/ 2147483646 w 47"/>
                    <a:gd name="T33" fmla="*/ 0 h 30"/>
                    <a:gd name="T34" fmla="*/ 2147483646 w 47"/>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 h="30">
                      <a:moveTo>
                        <a:pt x="31" y="0"/>
                      </a:moveTo>
                      <a:lnTo>
                        <a:pt x="31" y="0"/>
                      </a:lnTo>
                      <a:lnTo>
                        <a:pt x="26" y="0"/>
                      </a:lnTo>
                      <a:lnTo>
                        <a:pt x="19" y="3"/>
                      </a:lnTo>
                      <a:lnTo>
                        <a:pt x="12" y="8"/>
                      </a:lnTo>
                      <a:lnTo>
                        <a:pt x="7" y="15"/>
                      </a:lnTo>
                      <a:lnTo>
                        <a:pt x="4" y="22"/>
                      </a:lnTo>
                      <a:lnTo>
                        <a:pt x="0" y="30"/>
                      </a:lnTo>
                      <a:lnTo>
                        <a:pt x="30" y="26"/>
                      </a:lnTo>
                      <a:lnTo>
                        <a:pt x="34" y="18"/>
                      </a:lnTo>
                      <a:lnTo>
                        <a:pt x="37" y="11"/>
                      </a:lnTo>
                      <a:lnTo>
                        <a:pt x="47" y="0"/>
                      </a:lnTo>
                      <a:lnTo>
                        <a:pt x="31"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 name="Freeform 175">
                  <a:extLst>
                    <a:ext uri="{FF2B5EF4-FFF2-40B4-BE49-F238E27FC236}">
                      <a16:creationId xmlns:a16="http://schemas.microsoft.com/office/drawing/2014/main" id="{B0C78D16-4A7A-42BB-A2F0-060BE93B6D4B}"/>
                    </a:ext>
                  </a:extLst>
                </p:cNvPr>
                <p:cNvSpPr>
                  <a:spLocks/>
                </p:cNvSpPr>
                <p:nvPr/>
              </p:nvSpPr>
              <p:spPr bwMode="auto">
                <a:xfrm>
                  <a:off x="495300" y="685800"/>
                  <a:ext cx="149225" cy="50800"/>
                </a:xfrm>
                <a:custGeom>
                  <a:avLst/>
                  <a:gdLst>
                    <a:gd name="T0" fmla="*/ 2147483646 w 94"/>
                    <a:gd name="T1" fmla="*/ 0 h 32"/>
                    <a:gd name="T2" fmla="*/ 2147483646 w 94"/>
                    <a:gd name="T3" fmla="*/ 0 h 32"/>
                    <a:gd name="T4" fmla="*/ 2147483646 w 94"/>
                    <a:gd name="T5" fmla="*/ 0 h 32"/>
                    <a:gd name="T6" fmla="*/ 2147483646 w 94"/>
                    <a:gd name="T7" fmla="*/ 0 h 32"/>
                    <a:gd name="T8" fmla="*/ 2147483646 w 94"/>
                    <a:gd name="T9" fmla="*/ 0 h 32"/>
                    <a:gd name="T10" fmla="*/ 2147483646 w 94"/>
                    <a:gd name="T11" fmla="*/ 0 h 32"/>
                    <a:gd name="T12" fmla="*/ 2147483646 w 94"/>
                    <a:gd name="T13" fmla="*/ 2147483646 h 32"/>
                    <a:gd name="T14" fmla="*/ 2147483646 w 94"/>
                    <a:gd name="T15" fmla="*/ 2147483646 h 32"/>
                    <a:gd name="T16" fmla="*/ 2147483646 w 94"/>
                    <a:gd name="T17" fmla="*/ 2147483646 h 32"/>
                    <a:gd name="T18" fmla="*/ 2147483646 w 94"/>
                    <a:gd name="T19" fmla="*/ 2147483646 h 32"/>
                    <a:gd name="T20" fmla="*/ 2147483646 w 94"/>
                    <a:gd name="T21" fmla="*/ 2147483646 h 32"/>
                    <a:gd name="T22" fmla="*/ 2147483646 w 94"/>
                    <a:gd name="T23" fmla="*/ 2147483646 h 32"/>
                    <a:gd name="T24" fmla="*/ 2147483646 w 94"/>
                    <a:gd name="T25" fmla="*/ 2147483646 h 32"/>
                    <a:gd name="T26" fmla="*/ 2147483646 w 94"/>
                    <a:gd name="T27" fmla="*/ 2147483646 h 32"/>
                    <a:gd name="T28" fmla="*/ 2147483646 w 94"/>
                    <a:gd name="T29" fmla="*/ 2147483646 h 32"/>
                    <a:gd name="T30" fmla="*/ 2147483646 w 94"/>
                    <a:gd name="T31" fmla="*/ 2147483646 h 32"/>
                    <a:gd name="T32" fmla="*/ 2147483646 w 94"/>
                    <a:gd name="T33" fmla="*/ 2147483646 h 32"/>
                    <a:gd name="T34" fmla="*/ 2147483646 w 94"/>
                    <a:gd name="T35" fmla="*/ 2147483646 h 32"/>
                    <a:gd name="T36" fmla="*/ 2147483646 w 94"/>
                    <a:gd name="T37" fmla="*/ 2147483646 h 32"/>
                    <a:gd name="T38" fmla="*/ 2147483646 w 94"/>
                    <a:gd name="T39" fmla="*/ 2147483646 h 32"/>
                    <a:gd name="T40" fmla="*/ 0 w 94"/>
                    <a:gd name="T41" fmla="*/ 2147483646 h 32"/>
                    <a:gd name="T42" fmla="*/ 2147483646 w 94"/>
                    <a:gd name="T43" fmla="*/ 0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4" h="32">
                      <a:moveTo>
                        <a:pt x="86" y="0"/>
                      </a:moveTo>
                      <a:lnTo>
                        <a:pt x="86" y="0"/>
                      </a:lnTo>
                      <a:lnTo>
                        <a:pt x="89" y="1"/>
                      </a:lnTo>
                      <a:lnTo>
                        <a:pt x="91" y="2"/>
                      </a:lnTo>
                      <a:lnTo>
                        <a:pt x="93" y="7"/>
                      </a:lnTo>
                      <a:lnTo>
                        <a:pt x="94" y="11"/>
                      </a:lnTo>
                      <a:lnTo>
                        <a:pt x="94" y="15"/>
                      </a:lnTo>
                      <a:lnTo>
                        <a:pt x="93" y="18"/>
                      </a:lnTo>
                      <a:lnTo>
                        <a:pt x="91" y="20"/>
                      </a:lnTo>
                      <a:lnTo>
                        <a:pt x="90" y="22"/>
                      </a:lnTo>
                      <a:lnTo>
                        <a:pt x="3" y="32"/>
                      </a:lnTo>
                      <a:lnTo>
                        <a:pt x="3" y="25"/>
                      </a:lnTo>
                      <a:lnTo>
                        <a:pt x="1" y="25"/>
                      </a:lnTo>
                      <a:lnTo>
                        <a:pt x="0" y="9"/>
                      </a:lnTo>
                      <a:lnTo>
                        <a:pt x="86" y="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 name="Freeform 176">
                  <a:extLst>
                    <a:ext uri="{FF2B5EF4-FFF2-40B4-BE49-F238E27FC236}">
                      <a16:creationId xmlns:a16="http://schemas.microsoft.com/office/drawing/2014/main" id="{6EC0FF93-A128-4FCB-ABFF-82C10B0EB21E}"/>
                    </a:ext>
                  </a:extLst>
                </p:cNvPr>
                <p:cNvSpPr>
                  <a:spLocks/>
                </p:cNvSpPr>
                <p:nvPr/>
              </p:nvSpPr>
              <p:spPr bwMode="auto">
                <a:xfrm>
                  <a:off x="495300" y="685800"/>
                  <a:ext cx="147638" cy="50800"/>
                </a:xfrm>
                <a:custGeom>
                  <a:avLst/>
                  <a:gdLst>
                    <a:gd name="T0" fmla="*/ 2147483646 w 93"/>
                    <a:gd name="T1" fmla="*/ 0 h 32"/>
                    <a:gd name="T2" fmla="*/ 2147483646 w 93"/>
                    <a:gd name="T3" fmla="*/ 0 h 32"/>
                    <a:gd name="T4" fmla="*/ 2147483646 w 93"/>
                    <a:gd name="T5" fmla="*/ 0 h 32"/>
                    <a:gd name="T6" fmla="*/ 2147483646 w 93"/>
                    <a:gd name="T7" fmla="*/ 0 h 32"/>
                    <a:gd name="T8" fmla="*/ 2147483646 w 93"/>
                    <a:gd name="T9" fmla="*/ 0 h 32"/>
                    <a:gd name="T10" fmla="*/ 2147483646 w 93"/>
                    <a:gd name="T11" fmla="*/ 0 h 32"/>
                    <a:gd name="T12" fmla="*/ 2147483646 w 93"/>
                    <a:gd name="T13" fmla="*/ 2147483646 h 32"/>
                    <a:gd name="T14" fmla="*/ 2147483646 w 93"/>
                    <a:gd name="T15" fmla="*/ 2147483646 h 32"/>
                    <a:gd name="T16" fmla="*/ 2147483646 w 93"/>
                    <a:gd name="T17" fmla="*/ 2147483646 h 32"/>
                    <a:gd name="T18" fmla="*/ 2147483646 w 93"/>
                    <a:gd name="T19" fmla="*/ 2147483646 h 32"/>
                    <a:gd name="T20" fmla="*/ 2147483646 w 93"/>
                    <a:gd name="T21" fmla="*/ 2147483646 h 32"/>
                    <a:gd name="T22" fmla="*/ 2147483646 w 93"/>
                    <a:gd name="T23" fmla="*/ 2147483646 h 32"/>
                    <a:gd name="T24" fmla="*/ 2147483646 w 93"/>
                    <a:gd name="T25" fmla="*/ 2147483646 h 32"/>
                    <a:gd name="T26" fmla="*/ 2147483646 w 93"/>
                    <a:gd name="T27" fmla="*/ 2147483646 h 32"/>
                    <a:gd name="T28" fmla="*/ 2147483646 w 93"/>
                    <a:gd name="T29" fmla="*/ 2147483646 h 32"/>
                    <a:gd name="T30" fmla="*/ 2147483646 w 93"/>
                    <a:gd name="T31" fmla="*/ 2147483646 h 32"/>
                    <a:gd name="T32" fmla="*/ 2147483646 w 93"/>
                    <a:gd name="T33" fmla="*/ 2147483646 h 32"/>
                    <a:gd name="T34" fmla="*/ 0 w 93"/>
                    <a:gd name="T35" fmla="*/ 2147483646 h 32"/>
                    <a:gd name="T36" fmla="*/ 2147483646 w 9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3" h="32">
                      <a:moveTo>
                        <a:pt x="86" y="0"/>
                      </a:moveTo>
                      <a:lnTo>
                        <a:pt x="86" y="0"/>
                      </a:lnTo>
                      <a:lnTo>
                        <a:pt x="89" y="1"/>
                      </a:lnTo>
                      <a:lnTo>
                        <a:pt x="91" y="2"/>
                      </a:lnTo>
                      <a:lnTo>
                        <a:pt x="93" y="5"/>
                      </a:lnTo>
                      <a:lnTo>
                        <a:pt x="10" y="15"/>
                      </a:lnTo>
                      <a:lnTo>
                        <a:pt x="11" y="30"/>
                      </a:lnTo>
                      <a:lnTo>
                        <a:pt x="3" y="32"/>
                      </a:lnTo>
                      <a:lnTo>
                        <a:pt x="3" y="25"/>
                      </a:lnTo>
                      <a:lnTo>
                        <a:pt x="1" y="25"/>
                      </a:lnTo>
                      <a:lnTo>
                        <a:pt x="0" y="9"/>
                      </a:lnTo>
                      <a:lnTo>
                        <a:pt x="86"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 name="Freeform 177">
                  <a:extLst>
                    <a:ext uri="{FF2B5EF4-FFF2-40B4-BE49-F238E27FC236}">
                      <a16:creationId xmlns:a16="http://schemas.microsoft.com/office/drawing/2014/main" id="{F9A26297-E4A2-4179-9C24-F719BF4959C8}"/>
                    </a:ext>
                  </a:extLst>
                </p:cNvPr>
                <p:cNvSpPr>
                  <a:spLocks/>
                </p:cNvSpPr>
                <p:nvPr/>
              </p:nvSpPr>
              <p:spPr bwMode="auto">
                <a:xfrm>
                  <a:off x="285750" y="592138"/>
                  <a:ext cx="176213" cy="300038"/>
                </a:xfrm>
                <a:custGeom>
                  <a:avLst/>
                  <a:gdLst>
                    <a:gd name="T0" fmla="*/ 2147483646 w 111"/>
                    <a:gd name="T1" fmla="*/ 2147483646 h 189"/>
                    <a:gd name="T2" fmla="*/ 2147483646 w 111"/>
                    <a:gd name="T3" fmla="*/ 2147483646 h 189"/>
                    <a:gd name="T4" fmla="*/ 2147483646 w 111"/>
                    <a:gd name="T5" fmla="*/ 2147483646 h 189"/>
                    <a:gd name="T6" fmla="*/ 2147483646 w 111"/>
                    <a:gd name="T7" fmla="*/ 2147483646 h 189"/>
                    <a:gd name="T8" fmla="*/ 2147483646 w 111"/>
                    <a:gd name="T9" fmla="*/ 2147483646 h 189"/>
                    <a:gd name="T10" fmla="*/ 2147483646 w 111"/>
                    <a:gd name="T11" fmla="*/ 2147483646 h 189"/>
                    <a:gd name="T12" fmla="*/ 2147483646 w 111"/>
                    <a:gd name="T13" fmla="*/ 2147483646 h 189"/>
                    <a:gd name="T14" fmla="*/ 2147483646 w 111"/>
                    <a:gd name="T15" fmla="*/ 2147483646 h 189"/>
                    <a:gd name="T16" fmla="*/ 2147483646 w 111"/>
                    <a:gd name="T17" fmla="*/ 2147483646 h 189"/>
                    <a:gd name="T18" fmla="*/ 2147483646 w 111"/>
                    <a:gd name="T19" fmla="*/ 2147483646 h 189"/>
                    <a:gd name="T20" fmla="*/ 2147483646 w 111"/>
                    <a:gd name="T21" fmla="*/ 2147483646 h 189"/>
                    <a:gd name="T22" fmla="*/ 2147483646 w 111"/>
                    <a:gd name="T23" fmla="*/ 2147483646 h 189"/>
                    <a:gd name="T24" fmla="*/ 2147483646 w 111"/>
                    <a:gd name="T25" fmla="*/ 2147483646 h 189"/>
                    <a:gd name="T26" fmla="*/ 2147483646 w 111"/>
                    <a:gd name="T27" fmla="*/ 2147483646 h 189"/>
                    <a:gd name="T28" fmla="*/ 2147483646 w 111"/>
                    <a:gd name="T29" fmla="*/ 2147483646 h 189"/>
                    <a:gd name="T30" fmla="*/ 2147483646 w 111"/>
                    <a:gd name="T31" fmla="*/ 2147483646 h 189"/>
                    <a:gd name="T32" fmla="*/ 2147483646 w 111"/>
                    <a:gd name="T33" fmla="*/ 2147483646 h 189"/>
                    <a:gd name="T34" fmla="*/ 0 w 111"/>
                    <a:gd name="T35" fmla="*/ 2147483646 h 189"/>
                    <a:gd name="T36" fmla="*/ 0 w 111"/>
                    <a:gd name="T37" fmla="*/ 2147483646 h 189"/>
                    <a:gd name="T38" fmla="*/ 0 w 111"/>
                    <a:gd name="T39" fmla="*/ 2147483646 h 189"/>
                    <a:gd name="T40" fmla="*/ 2147483646 w 111"/>
                    <a:gd name="T41" fmla="*/ 2147483646 h 189"/>
                    <a:gd name="T42" fmla="*/ 2147483646 w 111"/>
                    <a:gd name="T43" fmla="*/ 2147483646 h 189"/>
                    <a:gd name="T44" fmla="*/ 2147483646 w 111"/>
                    <a:gd name="T45" fmla="*/ 2147483646 h 189"/>
                    <a:gd name="T46" fmla="*/ 2147483646 w 111"/>
                    <a:gd name="T47" fmla="*/ 2147483646 h 189"/>
                    <a:gd name="T48" fmla="*/ 2147483646 w 111"/>
                    <a:gd name="T49" fmla="*/ 2147483646 h 189"/>
                    <a:gd name="T50" fmla="*/ 2147483646 w 111"/>
                    <a:gd name="T51" fmla="*/ 2147483646 h 189"/>
                    <a:gd name="T52" fmla="*/ 2147483646 w 111"/>
                    <a:gd name="T53" fmla="*/ 2147483646 h 189"/>
                    <a:gd name="T54" fmla="*/ 2147483646 w 111"/>
                    <a:gd name="T55" fmla="*/ 2147483646 h 189"/>
                    <a:gd name="T56" fmla="*/ 2147483646 w 111"/>
                    <a:gd name="T57" fmla="*/ 0 h 189"/>
                    <a:gd name="T58" fmla="*/ 2147483646 w 111"/>
                    <a:gd name="T59" fmla="*/ 0 h 189"/>
                    <a:gd name="T60" fmla="*/ 2147483646 w 111"/>
                    <a:gd name="T61" fmla="*/ 2147483646 h 189"/>
                    <a:gd name="T62" fmla="*/ 2147483646 w 111"/>
                    <a:gd name="T63" fmla="*/ 2147483646 h 189"/>
                    <a:gd name="T64" fmla="*/ 2147483646 w 111"/>
                    <a:gd name="T65" fmla="*/ 2147483646 h 189"/>
                    <a:gd name="T66" fmla="*/ 2147483646 w 111"/>
                    <a:gd name="T67" fmla="*/ 2147483646 h 189"/>
                    <a:gd name="T68" fmla="*/ 2147483646 w 111"/>
                    <a:gd name="T69" fmla="*/ 2147483646 h 189"/>
                    <a:gd name="T70" fmla="*/ 2147483646 w 111"/>
                    <a:gd name="T71" fmla="*/ 2147483646 h 189"/>
                    <a:gd name="T72" fmla="*/ 2147483646 w 111"/>
                    <a:gd name="T73" fmla="*/ 2147483646 h 189"/>
                    <a:gd name="T74" fmla="*/ 2147483646 w 111"/>
                    <a:gd name="T75" fmla="*/ 2147483646 h 189"/>
                    <a:gd name="T76" fmla="*/ 2147483646 w 111"/>
                    <a:gd name="T77" fmla="*/ 2147483646 h 189"/>
                    <a:gd name="T78" fmla="*/ 2147483646 w 111"/>
                    <a:gd name="T79" fmla="*/ 2147483646 h 189"/>
                    <a:gd name="T80" fmla="*/ 2147483646 w 111"/>
                    <a:gd name="T81" fmla="*/ 2147483646 h 189"/>
                    <a:gd name="T82" fmla="*/ 2147483646 w 111"/>
                    <a:gd name="T83" fmla="*/ 2147483646 h 189"/>
                    <a:gd name="T84" fmla="*/ 2147483646 w 111"/>
                    <a:gd name="T85" fmla="*/ 2147483646 h 189"/>
                    <a:gd name="T86" fmla="*/ 2147483646 w 111"/>
                    <a:gd name="T87" fmla="*/ 2147483646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1" h="189">
                      <a:moveTo>
                        <a:pt x="101" y="157"/>
                      </a:moveTo>
                      <a:lnTo>
                        <a:pt x="101" y="157"/>
                      </a:lnTo>
                      <a:lnTo>
                        <a:pt x="94" y="171"/>
                      </a:lnTo>
                      <a:lnTo>
                        <a:pt x="85" y="179"/>
                      </a:lnTo>
                      <a:lnTo>
                        <a:pt x="80" y="183"/>
                      </a:lnTo>
                      <a:lnTo>
                        <a:pt x="76" y="186"/>
                      </a:lnTo>
                      <a:lnTo>
                        <a:pt x="71" y="188"/>
                      </a:lnTo>
                      <a:lnTo>
                        <a:pt x="65" y="189"/>
                      </a:lnTo>
                      <a:lnTo>
                        <a:pt x="60" y="189"/>
                      </a:lnTo>
                      <a:lnTo>
                        <a:pt x="56" y="189"/>
                      </a:lnTo>
                      <a:lnTo>
                        <a:pt x="44" y="185"/>
                      </a:lnTo>
                      <a:lnTo>
                        <a:pt x="33" y="177"/>
                      </a:lnTo>
                      <a:lnTo>
                        <a:pt x="24" y="165"/>
                      </a:lnTo>
                      <a:lnTo>
                        <a:pt x="15" y="152"/>
                      </a:lnTo>
                      <a:lnTo>
                        <a:pt x="8" y="135"/>
                      </a:lnTo>
                      <a:lnTo>
                        <a:pt x="4" y="118"/>
                      </a:lnTo>
                      <a:lnTo>
                        <a:pt x="0" y="100"/>
                      </a:lnTo>
                      <a:lnTo>
                        <a:pt x="0" y="82"/>
                      </a:lnTo>
                      <a:lnTo>
                        <a:pt x="0" y="64"/>
                      </a:lnTo>
                      <a:lnTo>
                        <a:pt x="4" y="47"/>
                      </a:lnTo>
                      <a:lnTo>
                        <a:pt x="8" y="32"/>
                      </a:lnTo>
                      <a:lnTo>
                        <a:pt x="17" y="20"/>
                      </a:lnTo>
                      <a:lnTo>
                        <a:pt x="25" y="10"/>
                      </a:lnTo>
                      <a:lnTo>
                        <a:pt x="29" y="6"/>
                      </a:lnTo>
                      <a:lnTo>
                        <a:pt x="35" y="3"/>
                      </a:lnTo>
                      <a:lnTo>
                        <a:pt x="39" y="2"/>
                      </a:lnTo>
                      <a:lnTo>
                        <a:pt x="44" y="0"/>
                      </a:lnTo>
                      <a:lnTo>
                        <a:pt x="50" y="0"/>
                      </a:lnTo>
                      <a:lnTo>
                        <a:pt x="54" y="2"/>
                      </a:lnTo>
                      <a:lnTo>
                        <a:pt x="65" y="6"/>
                      </a:lnTo>
                      <a:lnTo>
                        <a:pt x="76" y="13"/>
                      </a:lnTo>
                      <a:lnTo>
                        <a:pt x="86" y="24"/>
                      </a:lnTo>
                      <a:lnTo>
                        <a:pt x="94" y="38"/>
                      </a:lnTo>
                      <a:lnTo>
                        <a:pt x="101" y="54"/>
                      </a:lnTo>
                      <a:lnTo>
                        <a:pt x="107" y="71"/>
                      </a:lnTo>
                      <a:lnTo>
                        <a:pt x="110" y="89"/>
                      </a:lnTo>
                      <a:lnTo>
                        <a:pt x="111" y="107"/>
                      </a:lnTo>
                      <a:lnTo>
                        <a:pt x="110" y="125"/>
                      </a:lnTo>
                      <a:lnTo>
                        <a:pt x="107" y="142"/>
                      </a:lnTo>
                      <a:lnTo>
                        <a:pt x="101" y="157"/>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 name="Freeform 178">
                  <a:extLst>
                    <a:ext uri="{FF2B5EF4-FFF2-40B4-BE49-F238E27FC236}">
                      <a16:creationId xmlns:a16="http://schemas.microsoft.com/office/drawing/2014/main" id="{A1DF3EE7-FA49-4B6A-BB2C-65A5B1FDF75E}"/>
                    </a:ext>
                  </a:extLst>
                </p:cNvPr>
                <p:cNvSpPr>
                  <a:spLocks/>
                </p:cNvSpPr>
                <p:nvPr/>
              </p:nvSpPr>
              <p:spPr bwMode="auto">
                <a:xfrm>
                  <a:off x="463550" y="625475"/>
                  <a:ext cx="88900" cy="188913"/>
                </a:xfrm>
                <a:custGeom>
                  <a:avLst/>
                  <a:gdLst>
                    <a:gd name="T0" fmla="*/ 2147483646 w 56"/>
                    <a:gd name="T1" fmla="*/ 2147483646 h 119"/>
                    <a:gd name="T2" fmla="*/ 2147483646 w 56"/>
                    <a:gd name="T3" fmla="*/ 2147483646 h 119"/>
                    <a:gd name="T4" fmla="*/ 0 w 56"/>
                    <a:gd name="T5" fmla="*/ 2147483646 h 119"/>
                    <a:gd name="T6" fmla="*/ 0 w 56"/>
                    <a:gd name="T7" fmla="*/ 2147483646 h 119"/>
                    <a:gd name="T8" fmla="*/ 0 w 56"/>
                    <a:gd name="T9" fmla="*/ 2147483646 h 119"/>
                    <a:gd name="T10" fmla="*/ 2147483646 w 56"/>
                    <a:gd name="T11" fmla="*/ 0 h 119"/>
                    <a:gd name="T12" fmla="*/ 2147483646 w 56"/>
                    <a:gd name="T13" fmla="*/ 0 h 119"/>
                    <a:gd name="T14" fmla="*/ 2147483646 w 56"/>
                    <a:gd name="T15" fmla="*/ 0 h 119"/>
                    <a:gd name="T16" fmla="*/ 2147483646 w 56"/>
                    <a:gd name="T17" fmla="*/ 0 h 119"/>
                    <a:gd name="T18" fmla="*/ 2147483646 w 56"/>
                    <a:gd name="T19" fmla="*/ 2147483646 h 119"/>
                    <a:gd name="T20" fmla="*/ 2147483646 w 56"/>
                    <a:gd name="T21" fmla="*/ 2147483646 h 119"/>
                    <a:gd name="T22" fmla="*/ 2147483646 w 56"/>
                    <a:gd name="T23" fmla="*/ 2147483646 h 119"/>
                    <a:gd name="T24" fmla="*/ 2147483646 w 56"/>
                    <a:gd name="T25" fmla="*/ 2147483646 h 119"/>
                    <a:gd name="T26" fmla="*/ 2147483646 w 56"/>
                    <a:gd name="T27" fmla="*/ 2147483646 h 119"/>
                    <a:gd name="T28" fmla="*/ 2147483646 w 56"/>
                    <a:gd name="T29" fmla="*/ 2147483646 h 119"/>
                    <a:gd name="T30" fmla="*/ 2147483646 w 56"/>
                    <a:gd name="T31" fmla="*/ 2147483646 h 119"/>
                    <a:gd name="T32" fmla="*/ 2147483646 w 56"/>
                    <a:gd name="T33" fmla="*/ 2147483646 h 119"/>
                    <a:gd name="T34" fmla="*/ 2147483646 w 56"/>
                    <a:gd name="T35" fmla="*/ 2147483646 h 119"/>
                    <a:gd name="T36" fmla="*/ 2147483646 w 56"/>
                    <a:gd name="T37" fmla="*/ 2147483646 h 119"/>
                    <a:gd name="T38" fmla="*/ 2147483646 w 56"/>
                    <a:gd name="T39" fmla="*/ 2147483646 h 119"/>
                    <a:gd name="T40" fmla="*/ 2147483646 w 56"/>
                    <a:gd name="T41" fmla="*/ 2147483646 h 119"/>
                    <a:gd name="T42" fmla="*/ 2147483646 w 56"/>
                    <a:gd name="T43" fmla="*/ 2147483646 h 119"/>
                    <a:gd name="T44" fmla="*/ 2147483646 w 56"/>
                    <a:gd name="T45" fmla="*/ 2147483646 h 119"/>
                    <a:gd name="T46" fmla="*/ 2147483646 w 56"/>
                    <a:gd name="T47" fmla="*/ 2147483646 h 119"/>
                    <a:gd name="T48" fmla="*/ 2147483646 w 56"/>
                    <a:gd name="T49" fmla="*/ 2147483646 h 119"/>
                    <a:gd name="T50" fmla="*/ 2147483646 w 56"/>
                    <a:gd name="T51" fmla="*/ 2147483646 h 119"/>
                    <a:gd name="T52" fmla="*/ 2147483646 w 56"/>
                    <a:gd name="T53" fmla="*/ 2147483646 h 119"/>
                    <a:gd name="T54" fmla="*/ 2147483646 w 56"/>
                    <a:gd name="T55" fmla="*/ 2147483646 h 119"/>
                    <a:gd name="T56" fmla="*/ 2147483646 w 56"/>
                    <a:gd name="T57" fmla="*/ 2147483646 h 119"/>
                    <a:gd name="T58" fmla="*/ 2147483646 w 56"/>
                    <a:gd name="T59" fmla="*/ 2147483646 h 119"/>
                    <a:gd name="T60" fmla="*/ 2147483646 w 56"/>
                    <a:gd name="T61" fmla="*/ 2147483646 h 119"/>
                    <a:gd name="T62" fmla="*/ 2147483646 w 56"/>
                    <a:gd name="T63" fmla="*/ 2147483646 h 119"/>
                    <a:gd name="T64" fmla="*/ 2147483646 w 56"/>
                    <a:gd name="T65" fmla="*/ 2147483646 h 119"/>
                    <a:gd name="T66" fmla="*/ 2147483646 w 56"/>
                    <a:gd name="T67" fmla="*/ 2147483646 h 119"/>
                    <a:gd name="T68" fmla="*/ 2147483646 w 56"/>
                    <a:gd name="T69" fmla="*/ 2147483646 h 119"/>
                    <a:gd name="T70" fmla="*/ 2147483646 w 56"/>
                    <a:gd name="T71" fmla="*/ 2147483646 h 119"/>
                    <a:gd name="T72" fmla="*/ 2147483646 w 56"/>
                    <a:gd name="T73" fmla="*/ 2147483646 h 119"/>
                    <a:gd name="T74" fmla="*/ 2147483646 w 56"/>
                    <a:gd name="T75" fmla="*/ 2147483646 h 119"/>
                    <a:gd name="T76" fmla="*/ 2147483646 w 56"/>
                    <a:gd name="T77" fmla="*/ 2147483646 h 1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6" h="119">
                      <a:moveTo>
                        <a:pt x="9" y="11"/>
                      </a:moveTo>
                      <a:lnTo>
                        <a:pt x="9" y="11"/>
                      </a:lnTo>
                      <a:lnTo>
                        <a:pt x="0" y="2"/>
                      </a:lnTo>
                      <a:lnTo>
                        <a:pt x="14" y="0"/>
                      </a:lnTo>
                      <a:lnTo>
                        <a:pt x="21" y="0"/>
                      </a:lnTo>
                      <a:lnTo>
                        <a:pt x="27" y="3"/>
                      </a:lnTo>
                      <a:lnTo>
                        <a:pt x="34" y="8"/>
                      </a:lnTo>
                      <a:lnTo>
                        <a:pt x="41" y="15"/>
                      </a:lnTo>
                      <a:lnTo>
                        <a:pt x="46" y="24"/>
                      </a:lnTo>
                      <a:lnTo>
                        <a:pt x="50" y="33"/>
                      </a:lnTo>
                      <a:lnTo>
                        <a:pt x="53" y="45"/>
                      </a:lnTo>
                      <a:lnTo>
                        <a:pt x="55" y="56"/>
                      </a:lnTo>
                      <a:lnTo>
                        <a:pt x="56" y="67"/>
                      </a:lnTo>
                      <a:lnTo>
                        <a:pt x="55" y="78"/>
                      </a:lnTo>
                      <a:lnTo>
                        <a:pt x="53" y="88"/>
                      </a:lnTo>
                      <a:lnTo>
                        <a:pt x="49" y="97"/>
                      </a:lnTo>
                      <a:lnTo>
                        <a:pt x="45" y="106"/>
                      </a:lnTo>
                      <a:lnTo>
                        <a:pt x="41" y="111"/>
                      </a:lnTo>
                      <a:lnTo>
                        <a:pt x="35" y="114"/>
                      </a:lnTo>
                      <a:lnTo>
                        <a:pt x="30" y="117"/>
                      </a:lnTo>
                      <a:lnTo>
                        <a:pt x="21" y="119"/>
                      </a:lnTo>
                      <a:lnTo>
                        <a:pt x="25" y="107"/>
                      </a:lnTo>
                      <a:lnTo>
                        <a:pt x="28" y="93"/>
                      </a:lnTo>
                      <a:lnTo>
                        <a:pt x="30" y="79"/>
                      </a:lnTo>
                      <a:lnTo>
                        <a:pt x="28" y="64"/>
                      </a:lnTo>
                      <a:lnTo>
                        <a:pt x="25" y="50"/>
                      </a:lnTo>
                      <a:lnTo>
                        <a:pt x="21" y="36"/>
                      </a:lnTo>
                      <a:lnTo>
                        <a:pt x="16" y="24"/>
                      </a:lnTo>
                      <a:lnTo>
                        <a:pt x="9" y="1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 name="Freeform 179">
                  <a:extLst>
                    <a:ext uri="{FF2B5EF4-FFF2-40B4-BE49-F238E27FC236}">
                      <a16:creationId xmlns:a16="http://schemas.microsoft.com/office/drawing/2014/main" id="{00D008D1-27B6-41B7-9179-A4B3FB777CA7}"/>
                    </a:ext>
                  </a:extLst>
                </p:cNvPr>
                <p:cNvSpPr>
                  <a:spLocks/>
                </p:cNvSpPr>
                <p:nvPr/>
              </p:nvSpPr>
              <p:spPr bwMode="auto">
                <a:xfrm>
                  <a:off x="450850" y="6191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29" name="Freeform 180">
                  <a:extLst>
                    <a:ext uri="{FF2B5EF4-FFF2-40B4-BE49-F238E27FC236}">
                      <a16:creationId xmlns:a16="http://schemas.microsoft.com/office/drawing/2014/main" id="{BEE035F8-A4D0-42EE-B36F-BA86BF5CF4BF}"/>
                    </a:ext>
                  </a:extLst>
                </p:cNvPr>
                <p:cNvSpPr>
                  <a:spLocks/>
                </p:cNvSpPr>
                <p:nvPr/>
              </p:nvSpPr>
              <p:spPr bwMode="auto">
                <a:xfrm>
                  <a:off x="450850" y="619125"/>
                  <a:ext cx="1588" cy="1588"/>
                </a:xfrm>
                <a:custGeom>
                  <a:avLst/>
                  <a:gdLst>
                    <a:gd name="T0" fmla="*/ 2147483646 w 1"/>
                    <a:gd name="T1" fmla="*/ 0 h 1588"/>
                    <a:gd name="T2" fmla="*/ 2147483646 w 1"/>
                    <a:gd name="T3" fmla="*/ 0 h 1588"/>
                    <a:gd name="T4" fmla="*/ 0 w 1"/>
                    <a:gd name="T5" fmla="*/ 0 h 1588"/>
                    <a:gd name="T6" fmla="*/ 0 w 1"/>
                    <a:gd name="T7" fmla="*/ 0 h 1588"/>
                    <a:gd name="T8" fmla="*/ 2147483646 w 1"/>
                    <a:gd name="T9" fmla="*/ 0 h 1588"/>
                    <a:gd name="T10" fmla="*/ 2147483646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1" y="0"/>
                      </a:moveTo>
                      <a:lnTo>
                        <a:pt x="1" y="0"/>
                      </a:lnTo>
                      <a:lnTo>
                        <a:pt x="0" y="0"/>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930" name="Freeform 181">
                  <a:extLst>
                    <a:ext uri="{FF2B5EF4-FFF2-40B4-BE49-F238E27FC236}">
                      <a16:creationId xmlns:a16="http://schemas.microsoft.com/office/drawing/2014/main" id="{540FAFED-25DC-4199-8FC9-C5888A0B7A66}"/>
                    </a:ext>
                  </a:extLst>
                </p:cNvPr>
                <p:cNvSpPr>
                  <a:spLocks/>
                </p:cNvSpPr>
                <p:nvPr/>
              </p:nvSpPr>
              <p:spPr bwMode="auto">
                <a:xfrm>
                  <a:off x="452438" y="620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31" name="Freeform 182">
                  <a:extLst>
                    <a:ext uri="{FF2B5EF4-FFF2-40B4-BE49-F238E27FC236}">
                      <a16:creationId xmlns:a16="http://schemas.microsoft.com/office/drawing/2014/main" id="{D96B7D0F-F622-43F0-97B2-08B7BF47622D}"/>
                    </a:ext>
                  </a:extLst>
                </p:cNvPr>
                <p:cNvSpPr>
                  <a:spLocks/>
                </p:cNvSpPr>
                <p:nvPr/>
              </p:nvSpPr>
              <p:spPr bwMode="auto">
                <a:xfrm>
                  <a:off x="331788" y="6016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32" name="Freeform 183">
                  <a:extLst>
                    <a:ext uri="{FF2B5EF4-FFF2-40B4-BE49-F238E27FC236}">
                      <a16:creationId xmlns:a16="http://schemas.microsoft.com/office/drawing/2014/main" id="{B77F59CF-265E-424D-9C52-1CD1D087FEA9}"/>
                    </a:ext>
                  </a:extLst>
                </p:cNvPr>
                <p:cNvSpPr>
                  <a:spLocks/>
                </p:cNvSpPr>
                <p:nvPr/>
              </p:nvSpPr>
              <p:spPr bwMode="auto">
                <a:xfrm>
                  <a:off x="330200" y="6032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33" name="Freeform 184">
                  <a:extLst>
                    <a:ext uri="{FF2B5EF4-FFF2-40B4-BE49-F238E27FC236}">
                      <a16:creationId xmlns:a16="http://schemas.microsoft.com/office/drawing/2014/main" id="{489E486E-35B1-4B7E-A047-9535A1837E1F}"/>
                    </a:ext>
                  </a:extLst>
                </p:cNvPr>
                <p:cNvSpPr>
                  <a:spLocks/>
                </p:cNvSpPr>
                <p:nvPr/>
              </p:nvSpPr>
              <p:spPr bwMode="auto">
                <a:xfrm>
                  <a:off x="327025" y="6064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34" name="Freeform 185">
                  <a:extLst>
                    <a:ext uri="{FF2B5EF4-FFF2-40B4-BE49-F238E27FC236}">
                      <a16:creationId xmlns:a16="http://schemas.microsoft.com/office/drawing/2014/main" id="{9BC4CBDE-BD99-4311-B05D-D3B1197E7C4C}"/>
                    </a:ext>
                  </a:extLst>
                </p:cNvPr>
                <p:cNvSpPr>
                  <a:spLocks/>
                </p:cNvSpPr>
                <p:nvPr/>
              </p:nvSpPr>
              <p:spPr bwMode="auto">
                <a:xfrm>
                  <a:off x="325438" y="606425"/>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35" name="Freeform 186">
                  <a:extLst>
                    <a:ext uri="{FF2B5EF4-FFF2-40B4-BE49-F238E27FC236}">
                      <a16:creationId xmlns:a16="http://schemas.microsoft.com/office/drawing/2014/main" id="{3798BA09-6F8C-435F-9E7A-13173630CF04}"/>
                    </a:ext>
                  </a:extLst>
                </p:cNvPr>
                <p:cNvSpPr>
                  <a:spLocks/>
                </p:cNvSpPr>
                <p:nvPr/>
              </p:nvSpPr>
              <p:spPr bwMode="auto">
                <a:xfrm>
                  <a:off x="354013" y="5921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36" name="Freeform 187">
                  <a:extLst>
                    <a:ext uri="{FF2B5EF4-FFF2-40B4-BE49-F238E27FC236}">
                      <a16:creationId xmlns:a16="http://schemas.microsoft.com/office/drawing/2014/main" id="{D3AB387A-DB6F-4262-9D46-83E484D90760}"/>
                    </a:ext>
                  </a:extLst>
                </p:cNvPr>
                <p:cNvSpPr>
                  <a:spLocks/>
                </p:cNvSpPr>
                <p:nvPr/>
              </p:nvSpPr>
              <p:spPr bwMode="auto">
                <a:xfrm>
                  <a:off x="338138" y="5984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37" name="Freeform 188">
                  <a:extLst>
                    <a:ext uri="{FF2B5EF4-FFF2-40B4-BE49-F238E27FC236}">
                      <a16:creationId xmlns:a16="http://schemas.microsoft.com/office/drawing/2014/main" id="{8E5BADF8-21EE-48D3-9B79-58093A4FBF1F}"/>
                    </a:ext>
                  </a:extLst>
                </p:cNvPr>
                <p:cNvSpPr>
                  <a:spLocks/>
                </p:cNvSpPr>
                <p:nvPr/>
              </p:nvSpPr>
              <p:spPr bwMode="auto">
                <a:xfrm>
                  <a:off x="341313"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38" name="Freeform 189">
                  <a:extLst>
                    <a:ext uri="{FF2B5EF4-FFF2-40B4-BE49-F238E27FC236}">
                      <a16:creationId xmlns:a16="http://schemas.microsoft.com/office/drawing/2014/main" id="{2BAFE05F-C423-4E6C-838A-EB116951CAF4}"/>
                    </a:ext>
                  </a:extLst>
                </p:cNvPr>
                <p:cNvSpPr>
                  <a:spLocks/>
                </p:cNvSpPr>
                <p:nvPr/>
              </p:nvSpPr>
              <p:spPr bwMode="auto">
                <a:xfrm>
                  <a:off x="366713" y="592138"/>
                  <a:ext cx="144463" cy="295275"/>
                </a:xfrm>
                <a:custGeom>
                  <a:avLst/>
                  <a:gdLst>
                    <a:gd name="T0" fmla="*/ 2147483646 w 91"/>
                    <a:gd name="T1" fmla="*/ 2147483646 h 186"/>
                    <a:gd name="T2" fmla="*/ 2147483646 w 91"/>
                    <a:gd name="T3" fmla="*/ 2147483646 h 186"/>
                    <a:gd name="T4" fmla="*/ 2147483646 w 91"/>
                    <a:gd name="T5" fmla="*/ 2147483646 h 186"/>
                    <a:gd name="T6" fmla="*/ 2147483646 w 91"/>
                    <a:gd name="T7" fmla="*/ 2147483646 h 186"/>
                    <a:gd name="T8" fmla="*/ 2147483646 w 91"/>
                    <a:gd name="T9" fmla="*/ 2147483646 h 186"/>
                    <a:gd name="T10" fmla="*/ 2147483646 w 91"/>
                    <a:gd name="T11" fmla="*/ 2147483646 h 186"/>
                    <a:gd name="T12" fmla="*/ 2147483646 w 91"/>
                    <a:gd name="T13" fmla="*/ 2147483646 h 186"/>
                    <a:gd name="T14" fmla="*/ 2147483646 w 91"/>
                    <a:gd name="T15" fmla="*/ 2147483646 h 186"/>
                    <a:gd name="T16" fmla="*/ 2147483646 w 91"/>
                    <a:gd name="T17" fmla="*/ 2147483646 h 186"/>
                    <a:gd name="T18" fmla="*/ 2147483646 w 91"/>
                    <a:gd name="T19" fmla="*/ 2147483646 h 186"/>
                    <a:gd name="T20" fmla="*/ 2147483646 w 91"/>
                    <a:gd name="T21" fmla="*/ 2147483646 h 186"/>
                    <a:gd name="T22" fmla="*/ 2147483646 w 91"/>
                    <a:gd name="T23" fmla="*/ 2147483646 h 186"/>
                    <a:gd name="T24" fmla="*/ 2147483646 w 91"/>
                    <a:gd name="T25" fmla="*/ 2147483646 h 186"/>
                    <a:gd name="T26" fmla="*/ 2147483646 w 91"/>
                    <a:gd name="T27" fmla="*/ 2147483646 h 186"/>
                    <a:gd name="T28" fmla="*/ 0 w 91"/>
                    <a:gd name="T29" fmla="*/ 0 h 186"/>
                    <a:gd name="T30" fmla="*/ 0 w 91"/>
                    <a:gd name="T31" fmla="*/ 0 h 186"/>
                    <a:gd name="T32" fmla="*/ 0 w 91"/>
                    <a:gd name="T33" fmla="*/ 0 h 186"/>
                    <a:gd name="T34" fmla="*/ 0 w 91"/>
                    <a:gd name="T35" fmla="*/ 0 h 186"/>
                    <a:gd name="T36" fmla="*/ 2147483646 w 91"/>
                    <a:gd name="T37" fmla="*/ 2147483646 h 186"/>
                    <a:gd name="T38" fmla="*/ 2147483646 w 91"/>
                    <a:gd name="T39" fmla="*/ 2147483646 h 186"/>
                    <a:gd name="T40" fmla="*/ 2147483646 w 91"/>
                    <a:gd name="T41" fmla="*/ 2147483646 h 186"/>
                    <a:gd name="T42" fmla="*/ 2147483646 w 91"/>
                    <a:gd name="T43" fmla="*/ 2147483646 h 186"/>
                    <a:gd name="T44" fmla="*/ 2147483646 w 91"/>
                    <a:gd name="T45" fmla="*/ 2147483646 h 186"/>
                    <a:gd name="T46" fmla="*/ 2147483646 w 91"/>
                    <a:gd name="T47" fmla="*/ 2147483646 h 186"/>
                    <a:gd name="T48" fmla="*/ 2147483646 w 91"/>
                    <a:gd name="T49" fmla="*/ 2147483646 h 186"/>
                    <a:gd name="T50" fmla="*/ 2147483646 w 91"/>
                    <a:gd name="T51" fmla="*/ 2147483646 h 186"/>
                    <a:gd name="T52" fmla="*/ 2147483646 w 91"/>
                    <a:gd name="T53" fmla="*/ 2147483646 h 186"/>
                    <a:gd name="T54" fmla="*/ 2147483646 w 91"/>
                    <a:gd name="T55" fmla="*/ 2147483646 h 186"/>
                    <a:gd name="T56" fmla="*/ 2147483646 w 91"/>
                    <a:gd name="T57" fmla="*/ 2147483646 h 186"/>
                    <a:gd name="T58" fmla="*/ 2147483646 w 91"/>
                    <a:gd name="T59" fmla="*/ 2147483646 h 186"/>
                    <a:gd name="T60" fmla="*/ 2147483646 w 91"/>
                    <a:gd name="T61" fmla="*/ 2147483646 h 186"/>
                    <a:gd name="T62" fmla="*/ 2147483646 w 91"/>
                    <a:gd name="T63" fmla="*/ 2147483646 h 186"/>
                    <a:gd name="T64" fmla="*/ 2147483646 w 91"/>
                    <a:gd name="T65" fmla="*/ 2147483646 h 186"/>
                    <a:gd name="T66" fmla="*/ 2147483646 w 91"/>
                    <a:gd name="T67" fmla="*/ 2147483646 h 186"/>
                    <a:gd name="T68" fmla="*/ 2147483646 w 91"/>
                    <a:gd name="T69" fmla="*/ 2147483646 h 186"/>
                    <a:gd name="T70" fmla="*/ 2147483646 w 91"/>
                    <a:gd name="T71" fmla="*/ 2147483646 h 186"/>
                    <a:gd name="T72" fmla="*/ 2147483646 w 91"/>
                    <a:gd name="T73" fmla="*/ 2147483646 h 186"/>
                    <a:gd name="T74" fmla="*/ 2147483646 w 91"/>
                    <a:gd name="T75" fmla="*/ 2147483646 h 186"/>
                    <a:gd name="T76" fmla="*/ 2147483646 w 91"/>
                    <a:gd name="T77" fmla="*/ 2147483646 h 186"/>
                    <a:gd name="T78" fmla="*/ 2147483646 w 91"/>
                    <a:gd name="T79" fmla="*/ 2147483646 h 186"/>
                    <a:gd name="T80" fmla="*/ 2147483646 w 91"/>
                    <a:gd name="T81" fmla="*/ 2147483646 h 186"/>
                    <a:gd name="T82" fmla="*/ 2147483646 w 91"/>
                    <a:gd name="T83" fmla="*/ 2147483646 h 186"/>
                    <a:gd name="T84" fmla="*/ 2147483646 w 91"/>
                    <a:gd name="T85" fmla="*/ 2147483646 h 186"/>
                    <a:gd name="T86" fmla="*/ 2147483646 w 91"/>
                    <a:gd name="T87" fmla="*/ 2147483646 h 186"/>
                    <a:gd name="T88" fmla="*/ 2147483646 w 91"/>
                    <a:gd name="T89" fmla="*/ 2147483646 h 186"/>
                    <a:gd name="T90" fmla="*/ 2147483646 w 91"/>
                    <a:gd name="T91" fmla="*/ 2147483646 h 186"/>
                    <a:gd name="T92" fmla="*/ 2147483646 w 91"/>
                    <a:gd name="T93" fmla="*/ 2147483646 h 186"/>
                    <a:gd name="T94" fmla="*/ 2147483646 w 91"/>
                    <a:gd name="T95" fmla="*/ 2147483646 h 186"/>
                    <a:gd name="T96" fmla="*/ 2147483646 w 91"/>
                    <a:gd name="T97" fmla="*/ 2147483646 h 186"/>
                    <a:gd name="T98" fmla="*/ 2147483646 w 91"/>
                    <a:gd name="T99" fmla="*/ 2147483646 h 186"/>
                    <a:gd name="T100" fmla="*/ 2147483646 w 91"/>
                    <a:gd name="T101" fmla="*/ 2147483646 h 186"/>
                    <a:gd name="T102" fmla="*/ 2147483646 w 91"/>
                    <a:gd name="T103" fmla="*/ 2147483646 h 186"/>
                    <a:gd name="T104" fmla="*/ 2147483646 w 91"/>
                    <a:gd name="T105" fmla="*/ 2147483646 h 1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1" h="186">
                      <a:moveTo>
                        <a:pt x="50" y="157"/>
                      </a:moveTo>
                      <a:lnTo>
                        <a:pt x="50" y="157"/>
                      </a:lnTo>
                      <a:lnTo>
                        <a:pt x="56" y="142"/>
                      </a:lnTo>
                      <a:lnTo>
                        <a:pt x="59" y="125"/>
                      </a:lnTo>
                      <a:lnTo>
                        <a:pt x="60" y="107"/>
                      </a:lnTo>
                      <a:lnTo>
                        <a:pt x="59" y="89"/>
                      </a:lnTo>
                      <a:lnTo>
                        <a:pt x="56" y="71"/>
                      </a:lnTo>
                      <a:lnTo>
                        <a:pt x="50" y="54"/>
                      </a:lnTo>
                      <a:lnTo>
                        <a:pt x="43" y="38"/>
                      </a:lnTo>
                      <a:lnTo>
                        <a:pt x="35" y="24"/>
                      </a:lnTo>
                      <a:lnTo>
                        <a:pt x="27" y="14"/>
                      </a:lnTo>
                      <a:lnTo>
                        <a:pt x="18" y="7"/>
                      </a:lnTo>
                      <a:lnTo>
                        <a:pt x="9" y="3"/>
                      </a:lnTo>
                      <a:lnTo>
                        <a:pt x="0" y="0"/>
                      </a:lnTo>
                      <a:lnTo>
                        <a:pt x="10" y="2"/>
                      </a:lnTo>
                      <a:lnTo>
                        <a:pt x="21" y="4"/>
                      </a:lnTo>
                      <a:lnTo>
                        <a:pt x="31" y="7"/>
                      </a:lnTo>
                      <a:lnTo>
                        <a:pt x="42" y="11"/>
                      </a:lnTo>
                      <a:lnTo>
                        <a:pt x="52" y="16"/>
                      </a:lnTo>
                      <a:lnTo>
                        <a:pt x="61" y="23"/>
                      </a:lnTo>
                      <a:lnTo>
                        <a:pt x="70" y="32"/>
                      </a:lnTo>
                      <a:lnTo>
                        <a:pt x="77" y="45"/>
                      </a:lnTo>
                      <a:lnTo>
                        <a:pt x="82" y="57"/>
                      </a:lnTo>
                      <a:lnTo>
                        <a:pt x="86" y="71"/>
                      </a:lnTo>
                      <a:lnTo>
                        <a:pt x="89" y="85"/>
                      </a:lnTo>
                      <a:lnTo>
                        <a:pt x="91" y="100"/>
                      </a:lnTo>
                      <a:lnTo>
                        <a:pt x="89" y="114"/>
                      </a:lnTo>
                      <a:lnTo>
                        <a:pt x="86" y="128"/>
                      </a:lnTo>
                      <a:lnTo>
                        <a:pt x="82" y="140"/>
                      </a:lnTo>
                      <a:lnTo>
                        <a:pt x="79" y="147"/>
                      </a:lnTo>
                      <a:lnTo>
                        <a:pt x="75" y="153"/>
                      </a:lnTo>
                      <a:lnTo>
                        <a:pt x="71" y="157"/>
                      </a:lnTo>
                      <a:lnTo>
                        <a:pt x="67" y="161"/>
                      </a:lnTo>
                      <a:lnTo>
                        <a:pt x="57" y="168"/>
                      </a:lnTo>
                      <a:lnTo>
                        <a:pt x="48" y="175"/>
                      </a:lnTo>
                      <a:lnTo>
                        <a:pt x="35" y="182"/>
                      </a:lnTo>
                      <a:lnTo>
                        <a:pt x="24" y="186"/>
                      </a:lnTo>
                      <a:lnTo>
                        <a:pt x="31" y="182"/>
                      </a:lnTo>
                      <a:lnTo>
                        <a:pt x="38" y="177"/>
                      </a:lnTo>
                      <a:lnTo>
                        <a:pt x="45" y="168"/>
                      </a:lnTo>
                      <a:lnTo>
                        <a:pt x="50" y="157"/>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9" name="Freeform 190">
                  <a:extLst>
                    <a:ext uri="{FF2B5EF4-FFF2-40B4-BE49-F238E27FC236}">
                      <a16:creationId xmlns:a16="http://schemas.microsoft.com/office/drawing/2014/main" id="{78AC4D11-5B54-4CCD-8CB1-324D28CE000C}"/>
                    </a:ext>
                  </a:extLst>
                </p:cNvPr>
                <p:cNvSpPr>
                  <a:spLocks/>
                </p:cNvSpPr>
                <p:nvPr/>
              </p:nvSpPr>
              <p:spPr bwMode="auto">
                <a:xfrm>
                  <a:off x="352425" y="5921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40" name="Freeform 191">
                  <a:extLst>
                    <a:ext uri="{FF2B5EF4-FFF2-40B4-BE49-F238E27FC236}">
                      <a16:creationId xmlns:a16="http://schemas.microsoft.com/office/drawing/2014/main" id="{F42F0B3A-C50F-4812-90A2-773116CF1145}"/>
                    </a:ext>
                  </a:extLst>
                </p:cNvPr>
                <p:cNvSpPr>
                  <a:spLocks/>
                </p:cNvSpPr>
                <p:nvPr/>
              </p:nvSpPr>
              <p:spPr bwMode="auto">
                <a:xfrm>
                  <a:off x="342900"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41" name="Freeform 192">
                  <a:extLst>
                    <a:ext uri="{FF2B5EF4-FFF2-40B4-BE49-F238E27FC236}">
                      <a16:creationId xmlns:a16="http://schemas.microsoft.com/office/drawing/2014/main" id="{F69F15EA-7684-4DAB-91BE-0102C7B1EB57}"/>
                    </a:ext>
                  </a:extLst>
                </p:cNvPr>
                <p:cNvSpPr>
                  <a:spLocks/>
                </p:cNvSpPr>
                <p:nvPr/>
              </p:nvSpPr>
              <p:spPr bwMode="auto">
                <a:xfrm>
                  <a:off x="336550" y="598488"/>
                  <a:ext cx="1588" cy="1588"/>
                </a:xfrm>
                <a:custGeom>
                  <a:avLst/>
                  <a:gdLst>
                    <a:gd name="T0" fmla="*/ 0 w 1588"/>
                    <a:gd name="T1" fmla="*/ 0 h 1588"/>
                    <a:gd name="T2" fmla="*/ 0 w 1588"/>
                    <a:gd name="T3" fmla="*/ 0 h 1588"/>
                    <a:gd name="T4" fmla="*/ 0 w 1588"/>
                    <a:gd name="T5" fmla="*/ 0 h 1588"/>
                    <a:gd name="T6" fmla="*/ 0 60000 65536"/>
                    <a:gd name="T7" fmla="*/ 0 60000 65536"/>
                    <a:gd name="T8" fmla="*/ 0 60000 65536"/>
                  </a:gdLst>
                  <a:ahLst/>
                  <a:cxnLst>
                    <a:cxn ang="T6">
                      <a:pos x="T0" y="T1"/>
                    </a:cxn>
                    <a:cxn ang="T7">
                      <a:pos x="T2" y="T3"/>
                    </a:cxn>
                    <a:cxn ang="T8">
                      <a:pos x="T4" y="T5"/>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42" name="Freeform 193">
                  <a:extLst>
                    <a:ext uri="{FF2B5EF4-FFF2-40B4-BE49-F238E27FC236}">
                      <a16:creationId xmlns:a16="http://schemas.microsoft.com/office/drawing/2014/main" id="{EB305A0D-6B8E-4A93-BF4C-FEF4EEC4415D}"/>
                    </a:ext>
                  </a:extLst>
                </p:cNvPr>
                <p:cNvSpPr>
                  <a:spLocks/>
                </p:cNvSpPr>
                <p:nvPr/>
              </p:nvSpPr>
              <p:spPr bwMode="auto">
                <a:xfrm>
                  <a:off x="304800" y="630238"/>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43" name="Freeform 194">
                  <a:extLst>
                    <a:ext uri="{FF2B5EF4-FFF2-40B4-BE49-F238E27FC236}">
                      <a16:creationId xmlns:a16="http://schemas.microsoft.com/office/drawing/2014/main" id="{4DD64DA8-C530-4416-A16A-DDA7274397EC}"/>
                    </a:ext>
                  </a:extLst>
                </p:cNvPr>
                <p:cNvSpPr>
                  <a:spLocks/>
                </p:cNvSpPr>
                <p:nvPr/>
              </p:nvSpPr>
              <p:spPr bwMode="auto">
                <a:xfrm>
                  <a:off x="303213" y="631825"/>
                  <a:ext cx="1588" cy="3175"/>
                </a:xfrm>
                <a:custGeom>
                  <a:avLst/>
                  <a:gdLst>
                    <a:gd name="T0" fmla="*/ 2147483646 w 1"/>
                    <a:gd name="T1" fmla="*/ 0 h 2"/>
                    <a:gd name="T2" fmla="*/ 2147483646 w 1"/>
                    <a:gd name="T3" fmla="*/ 0 h 2"/>
                    <a:gd name="T4" fmla="*/ 0 w 1"/>
                    <a:gd name="T5" fmla="*/ 2147483646 h 2"/>
                    <a:gd name="T6" fmla="*/ 0 w 1"/>
                    <a:gd name="T7" fmla="*/ 2147483646 h 2"/>
                    <a:gd name="T8" fmla="*/ 2147483646 w 1"/>
                    <a:gd name="T9" fmla="*/ 0 h 2"/>
                    <a:gd name="T10" fmla="*/ 2147483646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1" y="0"/>
                      </a:moveTo>
                      <a:lnTo>
                        <a:pt x="1" y="0"/>
                      </a:lnTo>
                      <a:lnTo>
                        <a:pt x="0" y="2"/>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944" name="Freeform 195">
                  <a:extLst>
                    <a:ext uri="{FF2B5EF4-FFF2-40B4-BE49-F238E27FC236}">
                      <a16:creationId xmlns:a16="http://schemas.microsoft.com/office/drawing/2014/main" id="{3F769D4D-AEAD-4ED9-8E78-4509C2E512F9}"/>
                    </a:ext>
                  </a:extLst>
                </p:cNvPr>
                <p:cNvSpPr>
                  <a:spLocks/>
                </p:cNvSpPr>
                <p:nvPr/>
              </p:nvSpPr>
              <p:spPr bwMode="auto">
                <a:xfrm>
                  <a:off x="303213" y="6365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45" name="Freeform 196">
                  <a:extLst>
                    <a:ext uri="{FF2B5EF4-FFF2-40B4-BE49-F238E27FC236}">
                      <a16:creationId xmlns:a16="http://schemas.microsoft.com/office/drawing/2014/main" id="{32E5FABA-C332-46B6-B324-29C5906275B3}"/>
                    </a:ext>
                  </a:extLst>
                </p:cNvPr>
                <p:cNvSpPr>
                  <a:spLocks/>
                </p:cNvSpPr>
                <p:nvPr/>
              </p:nvSpPr>
              <p:spPr bwMode="auto">
                <a:xfrm>
                  <a:off x="307975" y="6286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46" name="Freeform 197">
                  <a:extLst>
                    <a:ext uri="{FF2B5EF4-FFF2-40B4-BE49-F238E27FC236}">
                      <a16:creationId xmlns:a16="http://schemas.microsoft.com/office/drawing/2014/main" id="{CD4CB5DC-A348-4D71-B8FD-290E608DE002}"/>
                    </a:ext>
                  </a:extLst>
                </p:cNvPr>
                <p:cNvSpPr>
                  <a:spLocks/>
                </p:cNvSpPr>
                <p:nvPr/>
              </p:nvSpPr>
              <p:spPr bwMode="auto">
                <a:xfrm>
                  <a:off x="301625" y="638175"/>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47" name="Freeform 198">
                  <a:extLst>
                    <a:ext uri="{FF2B5EF4-FFF2-40B4-BE49-F238E27FC236}">
                      <a16:creationId xmlns:a16="http://schemas.microsoft.com/office/drawing/2014/main" id="{02DED9AC-6302-467C-B108-1039DF876188}"/>
                    </a:ext>
                  </a:extLst>
                </p:cNvPr>
                <p:cNvSpPr>
                  <a:spLocks/>
                </p:cNvSpPr>
                <p:nvPr/>
              </p:nvSpPr>
              <p:spPr bwMode="auto">
                <a:xfrm>
                  <a:off x="312738" y="619125"/>
                  <a:ext cx="1588" cy="1588"/>
                </a:xfrm>
                <a:custGeom>
                  <a:avLst/>
                  <a:gdLst>
                    <a:gd name="T0" fmla="*/ 2147483646 w 1"/>
                    <a:gd name="T1" fmla="*/ 0 h 1"/>
                    <a:gd name="T2" fmla="*/ 2147483646 w 1"/>
                    <a:gd name="T3" fmla="*/ 0 h 1"/>
                    <a:gd name="T4" fmla="*/ 0 w 1"/>
                    <a:gd name="T5" fmla="*/ 2147483646 h 1"/>
                    <a:gd name="T6" fmla="*/ 0 w 1"/>
                    <a:gd name="T7" fmla="*/ 2147483646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1" y="0"/>
                      </a:lnTo>
                      <a:lnTo>
                        <a:pt x="0" y="1"/>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948" name="Freeform 199">
                  <a:extLst>
                    <a:ext uri="{FF2B5EF4-FFF2-40B4-BE49-F238E27FC236}">
                      <a16:creationId xmlns:a16="http://schemas.microsoft.com/office/drawing/2014/main" id="{6B9F4FC9-3C58-498B-A6A7-AF8C9DAB4E5D}"/>
                    </a:ext>
                  </a:extLst>
                </p:cNvPr>
                <p:cNvSpPr>
                  <a:spLocks/>
                </p:cNvSpPr>
                <p:nvPr/>
              </p:nvSpPr>
              <p:spPr bwMode="auto">
                <a:xfrm>
                  <a:off x="312738" y="620713"/>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49" name="Freeform 200">
                  <a:extLst>
                    <a:ext uri="{FF2B5EF4-FFF2-40B4-BE49-F238E27FC236}">
                      <a16:creationId xmlns:a16="http://schemas.microsoft.com/office/drawing/2014/main" id="{9E52CDA1-1196-49A4-852F-4CEC329F5D22}"/>
                    </a:ext>
                  </a:extLst>
                </p:cNvPr>
                <p:cNvSpPr>
                  <a:spLocks/>
                </p:cNvSpPr>
                <p:nvPr/>
              </p:nvSpPr>
              <p:spPr bwMode="auto">
                <a:xfrm>
                  <a:off x="315913" y="6143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50" name="Freeform 201">
                  <a:extLst>
                    <a:ext uri="{FF2B5EF4-FFF2-40B4-BE49-F238E27FC236}">
                      <a16:creationId xmlns:a16="http://schemas.microsoft.com/office/drawing/2014/main" id="{775A563E-5B65-4FAB-B276-786259D10E3E}"/>
                    </a:ext>
                  </a:extLst>
                </p:cNvPr>
                <p:cNvSpPr>
                  <a:spLocks/>
                </p:cNvSpPr>
                <p:nvPr/>
              </p:nvSpPr>
              <p:spPr bwMode="auto">
                <a:xfrm>
                  <a:off x="314325" y="617538"/>
                  <a:ext cx="1588" cy="1588"/>
                </a:xfrm>
                <a:custGeom>
                  <a:avLst/>
                  <a:gdLst>
                    <a:gd name="T0" fmla="*/ 2147483646 w 1"/>
                    <a:gd name="T1" fmla="*/ 0 h 1588"/>
                    <a:gd name="T2" fmla="*/ 2147483646 w 1"/>
                    <a:gd name="T3" fmla="*/ 0 h 1588"/>
                    <a:gd name="T4" fmla="*/ 0 w 1"/>
                    <a:gd name="T5" fmla="*/ 0 h 1588"/>
                    <a:gd name="T6" fmla="*/ 0 w 1"/>
                    <a:gd name="T7" fmla="*/ 0 h 1588"/>
                    <a:gd name="T8" fmla="*/ 2147483646 w 1"/>
                    <a:gd name="T9" fmla="*/ 0 h 1588"/>
                    <a:gd name="T10" fmla="*/ 2147483646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1" y="0"/>
                      </a:moveTo>
                      <a:lnTo>
                        <a:pt x="1" y="0"/>
                      </a:lnTo>
                      <a:lnTo>
                        <a:pt x="0" y="0"/>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951" name="Freeform 202">
                  <a:extLst>
                    <a:ext uri="{FF2B5EF4-FFF2-40B4-BE49-F238E27FC236}">
                      <a16:creationId xmlns:a16="http://schemas.microsoft.com/office/drawing/2014/main" id="{54D677E3-D6C4-4E4C-A45A-5F9A5872153F}"/>
                    </a:ext>
                  </a:extLst>
                </p:cNvPr>
                <p:cNvSpPr>
                  <a:spLocks/>
                </p:cNvSpPr>
                <p:nvPr/>
              </p:nvSpPr>
              <p:spPr bwMode="auto">
                <a:xfrm>
                  <a:off x="319088" y="6127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52" name="Freeform 203">
                  <a:extLst>
                    <a:ext uri="{FF2B5EF4-FFF2-40B4-BE49-F238E27FC236}">
                      <a16:creationId xmlns:a16="http://schemas.microsoft.com/office/drawing/2014/main" id="{892EE993-7F69-48AB-A9B5-37DEEE45BA19}"/>
                    </a:ext>
                  </a:extLst>
                </p:cNvPr>
                <p:cNvSpPr>
                  <a:spLocks/>
                </p:cNvSpPr>
                <p:nvPr/>
              </p:nvSpPr>
              <p:spPr bwMode="auto">
                <a:xfrm>
                  <a:off x="323850" y="6080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53" name="Freeform 204">
                  <a:extLst>
                    <a:ext uri="{FF2B5EF4-FFF2-40B4-BE49-F238E27FC236}">
                      <a16:creationId xmlns:a16="http://schemas.microsoft.com/office/drawing/2014/main" id="{9CEE9598-8ED9-463B-BC82-78829D948A4B}"/>
                    </a:ext>
                  </a:extLst>
                </p:cNvPr>
                <p:cNvSpPr>
                  <a:spLocks/>
                </p:cNvSpPr>
                <p:nvPr/>
              </p:nvSpPr>
              <p:spPr bwMode="auto">
                <a:xfrm>
                  <a:off x="342900" y="874713"/>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4" name="Freeform 205">
                  <a:extLst>
                    <a:ext uri="{FF2B5EF4-FFF2-40B4-BE49-F238E27FC236}">
                      <a16:creationId xmlns:a16="http://schemas.microsoft.com/office/drawing/2014/main" id="{10A6676A-A7FD-492D-BB19-DB18BB28F683}"/>
                    </a:ext>
                  </a:extLst>
                </p:cNvPr>
                <p:cNvSpPr>
                  <a:spLocks/>
                </p:cNvSpPr>
                <p:nvPr/>
              </p:nvSpPr>
              <p:spPr bwMode="auto">
                <a:xfrm>
                  <a:off x="341313" y="873125"/>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5" name="Freeform 207">
                  <a:extLst>
                    <a:ext uri="{FF2B5EF4-FFF2-40B4-BE49-F238E27FC236}">
                      <a16:creationId xmlns:a16="http://schemas.microsoft.com/office/drawing/2014/main" id="{F8BC3A17-38A7-494A-ACBE-192B6F629DE3}"/>
                    </a:ext>
                  </a:extLst>
                </p:cNvPr>
                <p:cNvSpPr>
                  <a:spLocks/>
                </p:cNvSpPr>
                <p:nvPr/>
              </p:nvSpPr>
              <p:spPr bwMode="auto">
                <a:xfrm>
                  <a:off x="338138" y="86995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6" name="Freeform 208">
                  <a:extLst>
                    <a:ext uri="{FF2B5EF4-FFF2-40B4-BE49-F238E27FC236}">
                      <a16:creationId xmlns:a16="http://schemas.microsoft.com/office/drawing/2014/main" id="{FD05FF90-E61D-4D38-A45A-FA6F1CC19607}"/>
                    </a:ext>
                  </a:extLst>
                </p:cNvPr>
                <p:cNvSpPr>
                  <a:spLocks/>
                </p:cNvSpPr>
                <p:nvPr/>
              </p:nvSpPr>
              <p:spPr bwMode="auto">
                <a:xfrm>
                  <a:off x="344488" y="87630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7" name="Freeform 209">
                  <a:extLst>
                    <a:ext uri="{FF2B5EF4-FFF2-40B4-BE49-F238E27FC236}">
                      <a16:creationId xmlns:a16="http://schemas.microsoft.com/office/drawing/2014/main" id="{F4160E42-7518-4785-B78E-03FD81A8534C}"/>
                    </a:ext>
                  </a:extLst>
                </p:cNvPr>
                <p:cNvSpPr>
                  <a:spLocks/>
                </p:cNvSpPr>
                <p:nvPr/>
              </p:nvSpPr>
              <p:spPr bwMode="auto">
                <a:xfrm>
                  <a:off x="347663" y="879475"/>
                  <a:ext cx="1588" cy="1588"/>
                </a:xfrm>
                <a:custGeom>
                  <a:avLst/>
                  <a:gdLst>
                    <a:gd name="T0" fmla="*/ 0 w 1"/>
                    <a:gd name="T1" fmla="*/ 0 h 1588"/>
                    <a:gd name="T2" fmla="*/ 0 w 1"/>
                    <a:gd name="T3" fmla="*/ 0 h 1588"/>
                    <a:gd name="T4" fmla="*/ 2147483646 w 1"/>
                    <a:gd name="T5" fmla="*/ 0 h 1588"/>
                    <a:gd name="T6" fmla="*/ 2147483646 w 1"/>
                    <a:gd name="T7" fmla="*/ 0 h 1588"/>
                    <a:gd name="T8" fmla="*/ 0 w 1"/>
                    <a:gd name="T9" fmla="*/ 0 h 1588"/>
                    <a:gd name="T10" fmla="*/ 0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0" y="0"/>
                      </a:moveTo>
                      <a:lnTo>
                        <a:pt x="0" y="0"/>
                      </a:lnTo>
                      <a:lnTo>
                        <a:pt x="1"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8" name="Freeform 210">
                  <a:extLst>
                    <a:ext uri="{FF2B5EF4-FFF2-40B4-BE49-F238E27FC236}">
                      <a16:creationId xmlns:a16="http://schemas.microsoft.com/office/drawing/2014/main" id="{454AC4D5-A7E1-43E6-8DB1-7C1CC7BDC669}"/>
                    </a:ext>
                  </a:extLst>
                </p:cNvPr>
                <p:cNvSpPr>
                  <a:spLocks/>
                </p:cNvSpPr>
                <p:nvPr/>
              </p:nvSpPr>
              <p:spPr bwMode="auto">
                <a:xfrm>
                  <a:off x="349250" y="881063"/>
                  <a:ext cx="3175" cy="1588"/>
                </a:xfrm>
                <a:custGeom>
                  <a:avLst/>
                  <a:gdLst>
                    <a:gd name="T0" fmla="*/ 0 w 2"/>
                    <a:gd name="T1" fmla="*/ 0 h 1588"/>
                    <a:gd name="T2" fmla="*/ 0 w 2"/>
                    <a:gd name="T3" fmla="*/ 0 h 1588"/>
                    <a:gd name="T4" fmla="*/ 2147483646 w 2"/>
                    <a:gd name="T5" fmla="*/ 0 h 1588"/>
                    <a:gd name="T6" fmla="*/ 2147483646 w 2"/>
                    <a:gd name="T7" fmla="*/ 0 h 1588"/>
                    <a:gd name="T8" fmla="*/ 0 w 2"/>
                    <a:gd name="T9" fmla="*/ 0 h 1588"/>
                    <a:gd name="T10" fmla="*/ 0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0" y="0"/>
                      </a:moveTo>
                      <a:lnTo>
                        <a:pt x="0" y="0"/>
                      </a:lnTo>
                      <a:lnTo>
                        <a:pt x="2"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9" name="Freeform 211">
                  <a:extLst>
                    <a:ext uri="{FF2B5EF4-FFF2-40B4-BE49-F238E27FC236}">
                      <a16:creationId xmlns:a16="http://schemas.microsoft.com/office/drawing/2014/main" id="{4913EEF1-0D3B-4B11-9040-097AEB8AC647}"/>
                    </a:ext>
                  </a:extLst>
                </p:cNvPr>
                <p:cNvSpPr>
                  <a:spLocks/>
                </p:cNvSpPr>
                <p:nvPr/>
              </p:nvSpPr>
              <p:spPr bwMode="auto">
                <a:xfrm>
                  <a:off x="327025" y="862013"/>
                  <a:ext cx="3175" cy="1588"/>
                </a:xfrm>
                <a:custGeom>
                  <a:avLst/>
                  <a:gdLst>
                    <a:gd name="T0" fmla="*/ 0 w 2"/>
                    <a:gd name="T1" fmla="*/ 0 h 1588"/>
                    <a:gd name="T2" fmla="*/ 0 w 2"/>
                    <a:gd name="T3" fmla="*/ 0 h 1588"/>
                    <a:gd name="T4" fmla="*/ 2147483646 w 2"/>
                    <a:gd name="T5" fmla="*/ 0 h 1588"/>
                    <a:gd name="T6" fmla="*/ 2147483646 w 2"/>
                    <a:gd name="T7" fmla="*/ 0 h 1588"/>
                    <a:gd name="T8" fmla="*/ 0 w 2"/>
                    <a:gd name="T9" fmla="*/ 0 h 1588"/>
                    <a:gd name="T10" fmla="*/ 0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0" y="0"/>
                      </a:moveTo>
                      <a:lnTo>
                        <a:pt x="0" y="0"/>
                      </a:lnTo>
                      <a:lnTo>
                        <a:pt x="2" y="0"/>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60" name="Freeform 212">
                  <a:extLst>
                    <a:ext uri="{FF2B5EF4-FFF2-40B4-BE49-F238E27FC236}">
                      <a16:creationId xmlns:a16="http://schemas.microsoft.com/office/drawing/2014/main" id="{ECEFE9FB-580B-4351-AD24-982ED4544340}"/>
                    </a:ext>
                  </a:extLst>
                </p:cNvPr>
                <p:cNvSpPr>
                  <a:spLocks/>
                </p:cNvSpPr>
                <p:nvPr/>
              </p:nvSpPr>
              <p:spPr bwMode="auto">
                <a:xfrm>
                  <a:off x="325438" y="857250"/>
                  <a:ext cx="1588" cy="1588"/>
                </a:xfrm>
                <a:custGeom>
                  <a:avLst/>
                  <a:gdLst>
                    <a:gd name="T0" fmla="*/ 0 w 1"/>
                    <a:gd name="T1" fmla="*/ 0 h 1"/>
                    <a:gd name="T2" fmla="*/ 0 w 1"/>
                    <a:gd name="T3" fmla="*/ 0 h 1"/>
                    <a:gd name="T4" fmla="*/ 2147483646 w 1"/>
                    <a:gd name="T5" fmla="*/ 2147483646 h 1"/>
                    <a:gd name="T6" fmla="*/ 2147483646 w 1"/>
                    <a:gd name="T7" fmla="*/ 2147483646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lnTo>
                        <a:pt x="1"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61" name="Freeform 213">
                  <a:extLst>
                    <a:ext uri="{FF2B5EF4-FFF2-40B4-BE49-F238E27FC236}">
                      <a16:creationId xmlns:a16="http://schemas.microsoft.com/office/drawing/2014/main" id="{55F7AB8B-1D3C-4B36-88FE-32CB21EBFAA0}"/>
                    </a:ext>
                  </a:extLst>
                </p:cNvPr>
                <p:cNvSpPr>
                  <a:spLocks/>
                </p:cNvSpPr>
                <p:nvPr/>
              </p:nvSpPr>
              <p:spPr bwMode="auto">
                <a:xfrm>
                  <a:off x="330200" y="863600"/>
                  <a:ext cx="1588" cy="1588"/>
                </a:xfrm>
                <a:custGeom>
                  <a:avLst/>
                  <a:gdLst>
                    <a:gd name="T0" fmla="*/ 0 w 1"/>
                    <a:gd name="T1" fmla="*/ 0 h 1588"/>
                    <a:gd name="T2" fmla="*/ 0 w 1"/>
                    <a:gd name="T3" fmla="*/ 0 h 1588"/>
                    <a:gd name="T4" fmla="*/ 2147483646 w 1"/>
                    <a:gd name="T5" fmla="*/ 0 h 1588"/>
                    <a:gd name="T6" fmla="*/ 2147483646 w 1"/>
                    <a:gd name="T7" fmla="*/ 0 h 1588"/>
                    <a:gd name="T8" fmla="*/ 0 w 1"/>
                    <a:gd name="T9" fmla="*/ 0 h 1588"/>
                    <a:gd name="T10" fmla="*/ 0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0" y="0"/>
                      </a:moveTo>
                      <a:lnTo>
                        <a:pt x="0" y="0"/>
                      </a:lnTo>
                      <a:lnTo>
                        <a:pt x="1"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 name="Freeform 214">
                  <a:extLst>
                    <a:ext uri="{FF2B5EF4-FFF2-40B4-BE49-F238E27FC236}">
                      <a16:creationId xmlns:a16="http://schemas.microsoft.com/office/drawing/2014/main" id="{64832183-7BE9-4C89-A9C2-71802F933334}"/>
                    </a:ext>
                  </a:extLst>
                </p:cNvPr>
                <p:cNvSpPr>
                  <a:spLocks/>
                </p:cNvSpPr>
                <p:nvPr/>
              </p:nvSpPr>
              <p:spPr bwMode="auto">
                <a:xfrm>
                  <a:off x="331788" y="865188"/>
                  <a:ext cx="3175" cy="1588"/>
                </a:xfrm>
                <a:custGeom>
                  <a:avLst/>
                  <a:gdLst>
                    <a:gd name="T0" fmla="*/ 0 w 2"/>
                    <a:gd name="T1" fmla="*/ 0 h 1588"/>
                    <a:gd name="T2" fmla="*/ 0 w 2"/>
                    <a:gd name="T3" fmla="*/ 0 h 1588"/>
                    <a:gd name="T4" fmla="*/ 2147483646 w 2"/>
                    <a:gd name="T5" fmla="*/ 0 h 1588"/>
                    <a:gd name="T6" fmla="*/ 2147483646 w 2"/>
                    <a:gd name="T7" fmla="*/ 0 h 1588"/>
                    <a:gd name="T8" fmla="*/ 0 w 2"/>
                    <a:gd name="T9" fmla="*/ 0 h 1588"/>
                    <a:gd name="T10" fmla="*/ 0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0" y="0"/>
                      </a:moveTo>
                      <a:lnTo>
                        <a:pt x="0" y="0"/>
                      </a:lnTo>
                      <a:lnTo>
                        <a:pt x="2"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3" name="Freeform 215">
                  <a:extLst>
                    <a:ext uri="{FF2B5EF4-FFF2-40B4-BE49-F238E27FC236}">
                      <a16:creationId xmlns:a16="http://schemas.microsoft.com/office/drawing/2014/main" id="{0570E22A-C312-4604-8B98-84B35C75EA96}"/>
                    </a:ext>
                  </a:extLst>
                </p:cNvPr>
                <p:cNvSpPr>
                  <a:spLocks/>
                </p:cNvSpPr>
                <p:nvPr/>
              </p:nvSpPr>
              <p:spPr bwMode="auto">
                <a:xfrm>
                  <a:off x="336550" y="868363"/>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4" name="Freeform 216">
                  <a:extLst>
                    <a:ext uri="{FF2B5EF4-FFF2-40B4-BE49-F238E27FC236}">
                      <a16:creationId xmlns:a16="http://schemas.microsoft.com/office/drawing/2014/main" id="{9ABBA839-FB65-4216-9A18-B951DF273ED8}"/>
                    </a:ext>
                  </a:extLst>
                </p:cNvPr>
                <p:cNvSpPr>
                  <a:spLocks/>
                </p:cNvSpPr>
                <p:nvPr/>
              </p:nvSpPr>
              <p:spPr bwMode="auto">
                <a:xfrm>
                  <a:off x="355600" y="5921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965" name="Freeform 217">
                  <a:extLst>
                    <a:ext uri="{FF2B5EF4-FFF2-40B4-BE49-F238E27FC236}">
                      <a16:creationId xmlns:a16="http://schemas.microsoft.com/office/drawing/2014/main" id="{080D85B9-37A5-46DE-872E-7E7F6C9DC382}"/>
                    </a:ext>
                  </a:extLst>
                </p:cNvPr>
                <p:cNvSpPr>
                  <a:spLocks/>
                </p:cNvSpPr>
                <p:nvPr/>
              </p:nvSpPr>
              <p:spPr bwMode="auto">
                <a:xfrm>
                  <a:off x="382588"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6" name="Freeform 218">
                  <a:extLst>
                    <a:ext uri="{FF2B5EF4-FFF2-40B4-BE49-F238E27FC236}">
                      <a16:creationId xmlns:a16="http://schemas.microsoft.com/office/drawing/2014/main" id="{130107B3-A788-4E8D-8DE3-7FEC798CAD1F}"/>
                    </a:ext>
                  </a:extLst>
                </p:cNvPr>
                <p:cNvSpPr>
                  <a:spLocks/>
                </p:cNvSpPr>
                <p:nvPr/>
              </p:nvSpPr>
              <p:spPr bwMode="auto">
                <a:xfrm>
                  <a:off x="374650"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7" name="Freeform 219">
                  <a:extLst>
                    <a:ext uri="{FF2B5EF4-FFF2-40B4-BE49-F238E27FC236}">
                      <a16:creationId xmlns:a16="http://schemas.microsoft.com/office/drawing/2014/main" id="{31793B47-6933-41F3-BD74-9482C57A80F0}"/>
                    </a:ext>
                  </a:extLst>
                </p:cNvPr>
                <p:cNvSpPr>
                  <a:spLocks/>
                </p:cNvSpPr>
                <p:nvPr/>
              </p:nvSpPr>
              <p:spPr bwMode="auto">
                <a:xfrm>
                  <a:off x="371475" y="8905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8" name="Freeform 220">
                  <a:extLst>
                    <a:ext uri="{FF2B5EF4-FFF2-40B4-BE49-F238E27FC236}">
                      <a16:creationId xmlns:a16="http://schemas.microsoft.com/office/drawing/2014/main" id="{FE1EA13F-2E40-4AFE-8518-4B99441717CA}"/>
                    </a:ext>
                  </a:extLst>
                </p:cNvPr>
                <p:cNvSpPr>
                  <a:spLocks/>
                </p:cNvSpPr>
                <p:nvPr/>
              </p:nvSpPr>
              <p:spPr bwMode="auto">
                <a:xfrm>
                  <a:off x="395288"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9" name="Freeform 221">
                  <a:extLst>
                    <a:ext uri="{FF2B5EF4-FFF2-40B4-BE49-F238E27FC236}">
                      <a16:creationId xmlns:a16="http://schemas.microsoft.com/office/drawing/2014/main" id="{2E968A82-F6F4-4BED-B0C8-5721F4E3B500}"/>
                    </a:ext>
                  </a:extLst>
                </p:cNvPr>
                <p:cNvSpPr>
                  <a:spLocks/>
                </p:cNvSpPr>
                <p:nvPr/>
              </p:nvSpPr>
              <p:spPr bwMode="auto">
                <a:xfrm>
                  <a:off x="384175"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0" name="Freeform 222">
                  <a:extLst>
                    <a:ext uri="{FF2B5EF4-FFF2-40B4-BE49-F238E27FC236}">
                      <a16:creationId xmlns:a16="http://schemas.microsoft.com/office/drawing/2014/main" id="{97BC49BB-0181-4F22-9CC7-2A947C114D73}"/>
                    </a:ext>
                  </a:extLst>
                </p:cNvPr>
                <p:cNvSpPr>
                  <a:spLocks/>
                </p:cNvSpPr>
                <p:nvPr/>
              </p:nvSpPr>
              <p:spPr bwMode="auto">
                <a:xfrm>
                  <a:off x="363538" y="887413"/>
                  <a:ext cx="1588" cy="1588"/>
                </a:xfrm>
                <a:custGeom>
                  <a:avLst/>
                  <a:gdLst>
                    <a:gd name="T0" fmla="*/ 0 w 1"/>
                    <a:gd name="T1" fmla="*/ 0 h 1588"/>
                    <a:gd name="T2" fmla="*/ 0 w 1"/>
                    <a:gd name="T3" fmla="*/ 0 h 1588"/>
                    <a:gd name="T4" fmla="*/ 2147483646 w 1"/>
                    <a:gd name="T5" fmla="*/ 0 h 1588"/>
                    <a:gd name="T6" fmla="*/ 2147483646 w 1"/>
                    <a:gd name="T7" fmla="*/ 0 h 1588"/>
                    <a:gd name="T8" fmla="*/ 0 w 1"/>
                    <a:gd name="T9" fmla="*/ 0 h 1588"/>
                    <a:gd name="T10" fmla="*/ 0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0" y="0"/>
                      </a:moveTo>
                      <a:lnTo>
                        <a:pt x="0" y="0"/>
                      </a:lnTo>
                      <a:lnTo>
                        <a:pt x="1"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1" name="Freeform 223">
                  <a:extLst>
                    <a:ext uri="{FF2B5EF4-FFF2-40B4-BE49-F238E27FC236}">
                      <a16:creationId xmlns:a16="http://schemas.microsoft.com/office/drawing/2014/main" id="{4277C217-6077-411C-8F9A-3FD89CC7AB50}"/>
                    </a:ext>
                  </a:extLst>
                </p:cNvPr>
                <p:cNvSpPr>
                  <a:spLocks/>
                </p:cNvSpPr>
                <p:nvPr/>
              </p:nvSpPr>
              <p:spPr bwMode="auto">
                <a:xfrm>
                  <a:off x="360363" y="8874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2" name="Freeform 224">
                  <a:extLst>
                    <a:ext uri="{FF2B5EF4-FFF2-40B4-BE49-F238E27FC236}">
                      <a16:creationId xmlns:a16="http://schemas.microsoft.com/office/drawing/2014/main" id="{708FB56B-327F-426D-BBFE-C568EB7B9E05}"/>
                    </a:ext>
                  </a:extLst>
                </p:cNvPr>
                <p:cNvSpPr>
                  <a:spLocks/>
                </p:cNvSpPr>
                <p:nvPr/>
              </p:nvSpPr>
              <p:spPr bwMode="auto">
                <a:xfrm>
                  <a:off x="369888" y="8905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3" name="Freeform 225">
                  <a:extLst>
                    <a:ext uri="{FF2B5EF4-FFF2-40B4-BE49-F238E27FC236}">
                      <a16:creationId xmlns:a16="http://schemas.microsoft.com/office/drawing/2014/main" id="{FD4025A3-EB44-48CD-BB53-6CE858D8FE2F}"/>
                    </a:ext>
                  </a:extLst>
                </p:cNvPr>
                <p:cNvSpPr>
                  <a:spLocks/>
                </p:cNvSpPr>
                <p:nvPr/>
              </p:nvSpPr>
              <p:spPr bwMode="auto">
                <a:xfrm>
                  <a:off x="354013" y="8826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4" name="Freeform 226">
                  <a:extLst>
                    <a:ext uri="{FF2B5EF4-FFF2-40B4-BE49-F238E27FC236}">
                      <a16:creationId xmlns:a16="http://schemas.microsoft.com/office/drawing/2014/main" id="{A5865BD2-1B5A-4C8A-A29D-155EA23EF87F}"/>
                    </a:ext>
                  </a:extLst>
                </p:cNvPr>
                <p:cNvSpPr>
                  <a:spLocks/>
                </p:cNvSpPr>
                <p:nvPr/>
              </p:nvSpPr>
              <p:spPr bwMode="auto">
                <a:xfrm>
                  <a:off x="358775" y="8858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5" name="Freeform 227">
                  <a:extLst>
                    <a:ext uri="{FF2B5EF4-FFF2-40B4-BE49-F238E27FC236}">
                      <a16:creationId xmlns:a16="http://schemas.microsoft.com/office/drawing/2014/main" id="{20FA90A6-C7E9-421E-955D-BEB4CDD64D0F}"/>
                    </a:ext>
                  </a:extLst>
                </p:cNvPr>
                <p:cNvSpPr>
                  <a:spLocks/>
                </p:cNvSpPr>
                <p:nvPr/>
              </p:nvSpPr>
              <p:spPr bwMode="auto">
                <a:xfrm>
                  <a:off x="366713" y="592138"/>
                  <a:ext cx="115888" cy="57150"/>
                </a:xfrm>
                <a:custGeom>
                  <a:avLst/>
                  <a:gdLst>
                    <a:gd name="T0" fmla="*/ 2147483646 w 73"/>
                    <a:gd name="T1" fmla="*/ 2147483646 h 36"/>
                    <a:gd name="T2" fmla="*/ 2147483646 w 73"/>
                    <a:gd name="T3" fmla="*/ 2147483646 h 36"/>
                    <a:gd name="T4" fmla="*/ 2147483646 w 73"/>
                    <a:gd name="T5" fmla="*/ 2147483646 h 36"/>
                    <a:gd name="T6" fmla="*/ 2147483646 w 73"/>
                    <a:gd name="T7" fmla="*/ 2147483646 h 36"/>
                    <a:gd name="T8" fmla="*/ 2147483646 w 73"/>
                    <a:gd name="T9" fmla="*/ 2147483646 h 36"/>
                    <a:gd name="T10" fmla="*/ 2147483646 w 73"/>
                    <a:gd name="T11" fmla="*/ 2147483646 h 36"/>
                    <a:gd name="T12" fmla="*/ 2147483646 w 73"/>
                    <a:gd name="T13" fmla="*/ 2147483646 h 36"/>
                    <a:gd name="T14" fmla="*/ 0 w 73"/>
                    <a:gd name="T15" fmla="*/ 0 h 36"/>
                    <a:gd name="T16" fmla="*/ 0 w 73"/>
                    <a:gd name="T17" fmla="*/ 0 h 36"/>
                    <a:gd name="T18" fmla="*/ 0 w 73"/>
                    <a:gd name="T19" fmla="*/ 0 h 36"/>
                    <a:gd name="T20" fmla="*/ 0 w 73"/>
                    <a:gd name="T21" fmla="*/ 0 h 36"/>
                    <a:gd name="T22" fmla="*/ 2147483646 w 73"/>
                    <a:gd name="T23" fmla="*/ 2147483646 h 36"/>
                    <a:gd name="T24" fmla="*/ 2147483646 w 73"/>
                    <a:gd name="T25" fmla="*/ 2147483646 h 36"/>
                    <a:gd name="T26" fmla="*/ 2147483646 w 73"/>
                    <a:gd name="T27" fmla="*/ 2147483646 h 36"/>
                    <a:gd name="T28" fmla="*/ 2147483646 w 73"/>
                    <a:gd name="T29" fmla="*/ 2147483646 h 36"/>
                    <a:gd name="T30" fmla="*/ 2147483646 w 73"/>
                    <a:gd name="T31" fmla="*/ 2147483646 h 36"/>
                    <a:gd name="T32" fmla="*/ 2147483646 w 73"/>
                    <a:gd name="T33" fmla="*/ 2147483646 h 36"/>
                    <a:gd name="T34" fmla="*/ 2147483646 w 73"/>
                    <a:gd name="T35" fmla="*/ 2147483646 h 36"/>
                    <a:gd name="T36" fmla="*/ 2147483646 w 73"/>
                    <a:gd name="T37" fmla="*/ 2147483646 h 36"/>
                    <a:gd name="T38" fmla="*/ 2147483646 w 73"/>
                    <a:gd name="T39" fmla="*/ 2147483646 h 36"/>
                    <a:gd name="T40" fmla="*/ 2147483646 w 73"/>
                    <a:gd name="T41" fmla="*/ 2147483646 h 36"/>
                    <a:gd name="T42" fmla="*/ 2147483646 w 73"/>
                    <a:gd name="T43" fmla="*/ 2147483646 h 36"/>
                    <a:gd name="T44" fmla="*/ 2147483646 w 73"/>
                    <a:gd name="T45" fmla="*/ 2147483646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3" h="36">
                      <a:moveTo>
                        <a:pt x="42" y="35"/>
                      </a:moveTo>
                      <a:lnTo>
                        <a:pt x="42" y="35"/>
                      </a:lnTo>
                      <a:lnTo>
                        <a:pt x="35" y="24"/>
                      </a:lnTo>
                      <a:lnTo>
                        <a:pt x="27" y="14"/>
                      </a:lnTo>
                      <a:lnTo>
                        <a:pt x="18" y="7"/>
                      </a:lnTo>
                      <a:lnTo>
                        <a:pt x="9" y="3"/>
                      </a:lnTo>
                      <a:lnTo>
                        <a:pt x="0" y="0"/>
                      </a:lnTo>
                      <a:lnTo>
                        <a:pt x="10" y="2"/>
                      </a:lnTo>
                      <a:lnTo>
                        <a:pt x="21" y="4"/>
                      </a:lnTo>
                      <a:lnTo>
                        <a:pt x="31" y="7"/>
                      </a:lnTo>
                      <a:lnTo>
                        <a:pt x="42" y="11"/>
                      </a:lnTo>
                      <a:lnTo>
                        <a:pt x="52" y="16"/>
                      </a:lnTo>
                      <a:lnTo>
                        <a:pt x="61" y="23"/>
                      </a:lnTo>
                      <a:lnTo>
                        <a:pt x="70" y="32"/>
                      </a:lnTo>
                      <a:lnTo>
                        <a:pt x="73" y="36"/>
                      </a:lnTo>
                      <a:lnTo>
                        <a:pt x="42" y="35"/>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6" name="Freeform 228">
                  <a:extLst>
                    <a:ext uri="{FF2B5EF4-FFF2-40B4-BE49-F238E27FC236}">
                      <a16:creationId xmlns:a16="http://schemas.microsoft.com/office/drawing/2014/main" id="{6C5F228C-5F7A-4AE5-8E15-54C966D72998}"/>
                    </a:ext>
                  </a:extLst>
                </p:cNvPr>
                <p:cNvSpPr>
                  <a:spLocks/>
                </p:cNvSpPr>
                <p:nvPr/>
              </p:nvSpPr>
              <p:spPr bwMode="auto">
                <a:xfrm>
                  <a:off x="463550" y="625475"/>
                  <a:ext cx="76200" cy="44450"/>
                </a:xfrm>
                <a:custGeom>
                  <a:avLst/>
                  <a:gdLst>
                    <a:gd name="T0" fmla="*/ 2147483646 w 48"/>
                    <a:gd name="T1" fmla="*/ 0 h 28"/>
                    <a:gd name="T2" fmla="*/ 2147483646 w 48"/>
                    <a:gd name="T3" fmla="*/ 0 h 28"/>
                    <a:gd name="T4" fmla="*/ 2147483646 w 48"/>
                    <a:gd name="T5" fmla="*/ 0 h 28"/>
                    <a:gd name="T6" fmla="*/ 2147483646 w 48"/>
                    <a:gd name="T7" fmla="*/ 0 h 28"/>
                    <a:gd name="T8" fmla="*/ 2147483646 w 48"/>
                    <a:gd name="T9" fmla="*/ 2147483646 h 28"/>
                    <a:gd name="T10" fmla="*/ 2147483646 w 48"/>
                    <a:gd name="T11" fmla="*/ 2147483646 h 28"/>
                    <a:gd name="T12" fmla="*/ 2147483646 w 48"/>
                    <a:gd name="T13" fmla="*/ 2147483646 h 28"/>
                    <a:gd name="T14" fmla="*/ 2147483646 w 48"/>
                    <a:gd name="T15" fmla="*/ 2147483646 h 28"/>
                    <a:gd name="T16" fmla="*/ 2147483646 w 48"/>
                    <a:gd name="T17" fmla="*/ 2147483646 h 28"/>
                    <a:gd name="T18" fmla="*/ 2147483646 w 48"/>
                    <a:gd name="T19" fmla="*/ 2147483646 h 28"/>
                    <a:gd name="T20" fmla="*/ 2147483646 w 48"/>
                    <a:gd name="T21" fmla="*/ 2147483646 h 28"/>
                    <a:gd name="T22" fmla="*/ 2147483646 w 48"/>
                    <a:gd name="T23" fmla="*/ 2147483646 h 28"/>
                    <a:gd name="T24" fmla="*/ 2147483646 w 48"/>
                    <a:gd name="T25" fmla="*/ 2147483646 h 28"/>
                    <a:gd name="T26" fmla="*/ 2147483646 w 48"/>
                    <a:gd name="T27" fmla="*/ 2147483646 h 28"/>
                    <a:gd name="T28" fmla="*/ 0 w 48"/>
                    <a:gd name="T29" fmla="*/ 2147483646 h 28"/>
                    <a:gd name="T30" fmla="*/ 0 w 48"/>
                    <a:gd name="T31" fmla="*/ 2147483646 h 28"/>
                    <a:gd name="T32" fmla="*/ 0 w 48"/>
                    <a:gd name="T33" fmla="*/ 2147483646 h 28"/>
                    <a:gd name="T34" fmla="*/ 2147483646 w 48"/>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28">
                      <a:moveTo>
                        <a:pt x="14" y="0"/>
                      </a:moveTo>
                      <a:lnTo>
                        <a:pt x="14" y="0"/>
                      </a:lnTo>
                      <a:lnTo>
                        <a:pt x="21" y="0"/>
                      </a:lnTo>
                      <a:lnTo>
                        <a:pt x="27" y="3"/>
                      </a:lnTo>
                      <a:lnTo>
                        <a:pt x="34" y="8"/>
                      </a:lnTo>
                      <a:lnTo>
                        <a:pt x="41" y="15"/>
                      </a:lnTo>
                      <a:lnTo>
                        <a:pt x="45" y="21"/>
                      </a:lnTo>
                      <a:lnTo>
                        <a:pt x="48" y="28"/>
                      </a:lnTo>
                      <a:lnTo>
                        <a:pt x="17" y="26"/>
                      </a:lnTo>
                      <a:lnTo>
                        <a:pt x="9" y="11"/>
                      </a:lnTo>
                      <a:lnTo>
                        <a:pt x="0" y="2"/>
                      </a:lnTo>
                      <a:lnTo>
                        <a:pt x="14"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7" name="Freeform 229">
                  <a:extLst>
                    <a:ext uri="{FF2B5EF4-FFF2-40B4-BE49-F238E27FC236}">
                      <a16:creationId xmlns:a16="http://schemas.microsoft.com/office/drawing/2014/main" id="{3B67C622-5A09-4A76-BB6B-001CE9FDBE11}"/>
                    </a:ext>
                  </a:extLst>
                </p:cNvPr>
                <p:cNvSpPr>
                  <a:spLocks/>
                </p:cNvSpPr>
                <p:nvPr/>
              </p:nvSpPr>
              <p:spPr bwMode="auto">
                <a:xfrm>
                  <a:off x="688975" y="312738"/>
                  <a:ext cx="1588" cy="30163"/>
                </a:xfrm>
                <a:custGeom>
                  <a:avLst/>
                  <a:gdLst>
                    <a:gd name="T0" fmla="*/ 0 w 1588"/>
                    <a:gd name="T1" fmla="*/ 2147483646 h 19"/>
                    <a:gd name="T2" fmla="*/ 0 w 1588"/>
                    <a:gd name="T3" fmla="*/ 0 h 19"/>
                    <a:gd name="T4" fmla="*/ 0 w 1588"/>
                    <a:gd name="T5" fmla="*/ 2147483646 h 19"/>
                    <a:gd name="T6" fmla="*/ 0 60000 65536"/>
                    <a:gd name="T7" fmla="*/ 0 60000 65536"/>
                    <a:gd name="T8" fmla="*/ 0 60000 65536"/>
                  </a:gdLst>
                  <a:ahLst/>
                  <a:cxnLst>
                    <a:cxn ang="T6">
                      <a:pos x="T0" y="T1"/>
                    </a:cxn>
                    <a:cxn ang="T7">
                      <a:pos x="T2" y="T3"/>
                    </a:cxn>
                    <a:cxn ang="T8">
                      <a:pos x="T4" y="T5"/>
                    </a:cxn>
                  </a:cxnLst>
                  <a:rect l="0" t="0" r="r" b="b"/>
                  <a:pathLst>
                    <a:path w="1588" h="19">
                      <a:moveTo>
                        <a:pt x="0" y="19"/>
                      </a:moveTo>
                      <a:lnTo>
                        <a:pt x="0" y="0"/>
                      </a:lnTo>
                      <a:lnTo>
                        <a:pt x="0" y="19"/>
                      </a:lnTo>
                      <a:close/>
                    </a:path>
                  </a:pathLst>
                </a:custGeom>
                <a:solidFill>
                  <a:srgbClr val="CBC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8" name="Line 230">
                  <a:extLst>
                    <a:ext uri="{FF2B5EF4-FFF2-40B4-BE49-F238E27FC236}">
                      <a16:creationId xmlns:a16="http://schemas.microsoft.com/office/drawing/2014/main" id="{3FD1FEB5-B315-4E54-AE4A-BD74685801CF}"/>
                    </a:ext>
                  </a:extLst>
                </p:cNvPr>
                <p:cNvSpPr>
                  <a:spLocks noChangeShapeType="1"/>
                </p:cNvSpPr>
                <p:nvPr/>
              </p:nvSpPr>
              <p:spPr bwMode="auto">
                <a:xfrm flipV="1">
                  <a:off x="688975" y="312738"/>
                  <a:ext cx="1588" cy="30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9" name="Freeform 231">
                  <a:extLst>
                    <a:ext uri="{FF2B5EF4-FFF2-40B4-BE49-F238E27FC236}">
                      <a16:creationId xmlns:a16="http://schemas.microsoft.com/office/drawing/2014/main" id="{4582D094-71B5-48AD-80E2-6BFEEDAC7911}"/>
                    </a:ext>
                  </a:extLst>
                </p:cNvPr>
                <p:cNvSpPr>
                  <a:spLocks/>
                </p:cNvSpPr>
                <p:nvPr/>
              </p:nvSpPr>
              <p:spPr bwMode="auto">
                <a:xfrm>
                  <a:off x="698500" y="336550"/>
                  <a:ext cx="12700" cy="25400"/>
                </a:xfrm>
                <a:custGeom>
                  <a:avLst/>
                  <a:gdLst>
                    <a:gd name="T0" fmla="*/ 0 w 8"/>
                    <a:gd name="T1" fmla="*/ 0 h 16"/>
                    <a:gd name="T2" fmla="*/ 2147483646 w 8"/>
                    <a:gd name="T3" fmla="*/ 2147483646 h 16"/>
                    <a:gd name="T4" fmla="*/ 0 w 8"/>
                    <a:gd name="T5" fmla="*/ 0 h 16"/>
                    <a:gd name="T6" fmla="*/ 0 60000 65536"/>
                    <a:gd name="T7" fmla="*/ 0 60000 65536"/>
                    <a:gd name="T8" fmla="*/ 0 60000 65536"/>
                  </a:gdLst>
                  <a:ahLst/>
                  <a:cxnLst>
                    <a:cxn ang="T6">
                      <a:pos x="T0" y="T1"/>
                    </a:cxn>
                    <a:cxn ang="T7">
                      <a:pos x="T2" y="T3"/>
                    </a:cxn>
                    <a:cxn ang="T8">
                      <a:pos x="T4" y="T5"/>
                    </a:cxn>
                  </a:cxnLst>
                  <a:rect l="0" t="0" r="r" b="b"/>
                  <a:pathLst>
                    <a:path w="8" h="16">
                      <a:moveTo>
                        <a:pt x="0" y="0"/>
                      </a:moveTo>
                      <a:lnTo>
                        <a:pt x="8" y="16"/>
                      </a:lnTo>
                      <a:lnTo>
                        <a:pt x="0" y="0"/>
                      </a:lnTo>
                      <a:close/>
                    </a:path>
                  </a:pathLst>
                </a:custGeom>
                <a:solidFill>
                  <a:srgbClr val="9494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0" name="Line 232">
                  <a:extLst>
                    <a:ext uri="{FF2B5EF4-FFF2-40B4-BE49-F238E27FC236}">
                      <a16:creationId xmlns:a16="http://schemas.microsoft.com/office/drawing/2014/main" id="{7E18516E-C30C-4C2A-97AA-4CA2C1EDADAD}"/>
                    </a:ext>
                  </a:extLst>
                </p:cNvPr>
                <p:cNvSpPr>
                  <a:spLocks noChangeShapeType="1"/>
                </p:cNvSpPr>
                <p:nvPr/>
              </p:nvSpPr>
              <p:spPr bwMode="auto">
                <a:xfrm>
                  <a:off x="698500" y="336550"/>
                  <a:ext cx="12700" cy="25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1" name="Freeform 233">
                  <a:extLst>
                    <a:ext uri="{FF2B5EF4-FFF2-40B4-BE49-F238E27FC236}">
                      <a16:creationId xmlns:a16="http://schemas.microsoft.com/office/drawing/2014/main" id="{511A04BE-5AD1-4B62-B2A5-2174CBEF3587}"/>
                    </a:ext>
                  </a:extLst>
                </p:cNvPr>
                <p:cNvSpPr>
                  <a:spLocks/>
                </p:cNvSpPr>
                <p:nvPr/>
              </p:nvSpPr>
              <p:spPr bwMode="auto">
                <a:xfrm>
                  <a:off x="690563" y="271463"/>
                  <a:ext cx="212725" cy="138113"/>
                </a:xfrm>
                <a:custGeom>
                  <a:avLst/>
                  <a:gdLst>
                    <a:gd name="T0" fmla="*/ 0 w 134"/>
                    <a:gd name="T1" fmla="*/ 2147483646 h 87"/>
                    <a:gd name="T2" fmla="*/ 2147483646 w 134"/>
                    <a:gd name="T3" fmla="*/ 0 h 87"/>
                    <a:gd name="T4" fmla="*/ 2147483646 w 134"/>
                    <a:gd name="T5" fmla="*/ 2147483646 h 87"/>
                    <a:gd name="T6" fmla="*/ 0 w 134"/>
                    <a:gd name="T7" fmla="*/ 2147483646 h 87"/>
                    <a:gd name="T8" fmla="*/ 0 w 134"/>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87">
                      <a:moveTo>
                        <a:pt x="0" y="68"/>
                      </a:moveTo>
                      <a:lnTo>
                        <a:pt x="116" y="0"/>
                      </a:lnTo>
                      <a:lnTo>
                        <a:pt x="134" y="9"/>
                      </a:lnTo>
                      <a:lnTo>
                        <a:pt x="0" y="87"/>
                      </a:lnTo>
                      <a:lnTo>
                        <a:pt x="0" y="68"/>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2" name="Freeform 234">
                  <a:extLst>
                    <a:ext uri="{FF2B5EF4-FFF2-40B4-BE49-F238E27FC236}">
                      <a16:creationId xmlns:a16="http://schemas.microsoft.com/office/drawing/2014/main" id="{F81FD85C-3AF4-4073-A261-B43C8B2FB4E2}"/>
                    </a:ext>
                  </a:extLst>
                </p:cNvPr>
                <p:cNvSpPr>
                  <a:spLocks/>
                </p:cNvSpPr>
                <p:nvPr/>
              </p:nvSpPr>
              <p:spPr bwMode="auto">
                <a:xfrm>
                  <a:off x="473075" y="271463"/>
                  <a:ext cx="214313" cy="138113"/>
                </a:xfrm>
                <a:custGeom>
                  <a:avLst/>
                  <a:gdLst>
                    <a:gd name="T0" fmla="*/ 2147483646 w 135"/>
                    <a:gd name="T1" fmla="*/ 2147483646 h 87"/>
                    <a:gd name="T2" fmla="*/ 2147483646 w 135"/>
                    <a:gd name="T3" fmla="*/ 0 h 87"/>
                    <a:gd name="T4" fmla="*/ 0 w 135"/>
                    <a:gd name="T5" fmla="*/ 2147483646 h 87"/>
                    <a:gd name="T6" fmla="*/ 2147483646 w 135"/>
                    <a:gd name="T7" fmla="*/ 2147483646 h 87"/>
                    <a:gd name="T8" fmla="*/ 2147483646 w 135"/>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87">
                      <a:moveTo>
                        <a:pt x="135" y="68"/>
                      </a:moveTo>
                      <a:lnTo>
                        <a:pt x="18" y="0"/>
                      </a:lnTo>
                      <a:lnTo>
                        <a:pt x="0" y="9"/>
                      </a:lnTo>
                      <a:lnTo>
                        <a:pt x="135" y="87"/>
                      </a:lnTo>
                      <a:lnTo>
                        <a:pt x="135" y="68"/>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 name="Freeform 235">
                  <a:extLst>
                    <a:ext uri="{FF2B5EF4-FFF2-40B4-BE49-F238E27FC236}">
                      <a16:creationId xmlns:a16="http://schemas.microsoft.com/office/drawing/2014/main" id="{AC217023-6A38-4DD5-B275-E14E1AB5554F}"/>
                    </a:ext>
                  </a:extLst>
                </p:cNvPr>
                <p:cNvSpPr>
                  <a:spLocks/>
                </p:cNvSpPr>
                <p:nvPr/>
              </p:nvSpPr>
              <p:spPr bwMode="auto">
                <a:xfrm>
                  <a:off x="450850" y="279400"/>
                  <a:ext cx="225425" cy="146050"/>
                </a:xfrm>
                <a:custGeom>
                  <a:avLst/>
                  <a:gdLst>
                    <a:gd name="T0" fmla="*/ 2147483646 w 142"/>
                    <a:gd name="T1" fmla="*/ 2147483646 h 92"/>
                    <a:gd name="T2" fmla="*/ 0 w 142"/>
                    <a:gd name="T3" fmla="*/ 2147483646 h 92"/>
                    <a:gd name="T4" fmla="*/ 2147483646 w 142"/>
                    <a:gd name="T5" fmla="*/ 0 h 92"/>
                    <a:gd name="T6" fmla="*/ 2147483646 w 142"/>
                    <a:gd name="T7" fmla="*/ 2147483646 h 92"/>
                    <a:gd name="T8" fmla="*/ 2147483646 w 142"/>
                    <a:gd name="T9" fmla="*/ 2147483646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92">
                      <a:moveTo>
                        <a:pt x="133" y="92"/>
                      </a:moveTo>
                      <a:lnTo>
                        <a:pt x="0" y="16"/>
                      </a:lnTo>
                      <a:lnTo>
                        <a:pt x="8" y="0"/>
                      </a:lnTo>
                      <a:lnTo>
                        <a:pt x="142" y="78"/>
                      </a:lnTo>
                      <a:lnTo>
                        <a:pt x="133" y="92"/>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 name="Freeform 236">
                  <a:extLst>
                    <a:ext uri="{FF2B5EF4-FFF2-40B4-BE49-F238E27FC236}">
                      <a16:creationId xmlns:a16="http://schemas.microsoft.com/office/drawing/2014/main" id="{EF205292-D8D5-4F9B-9860-F0CD554E1167}"/>
                    </a:ext>
                  </a:extLst>
                </p:cNvPr>
                <p:cNvSpPr>
                  <a:spLocks/>
                </p:cNvSpPr>
                <p:nvPr/>
              </p:nvSpPr>
              <p:spPr bwMode="auto">
                <a:xfrm>
                  <a:off x="700088" y="274638"/>
                  <a:ext cx="227013" cy="150813"/>
                </a:xfrm>
                <a:custGeom>
                  <a:avLst/>
                  <a:gdLst>
                    <a:gd name="T0" fmla="*/ 2147483646 w 143"/>
                    <a:gd name="T1" fmla="*/ 2147483646 h 95"/>
                    <a:gd name="T2" fmla="*/ 2147483646 w 143"/>
                    <a:gd name="T3" fmla="*/ 2147483646 h 95"/>
                    <a:gd name="T4" fmla="*/ 2147483646 w 143"/>
                    <a:gd name="T5" fmla="*/ 0 h 95"/>
                    <a:gd name="T6" fmla="*/ 0 w 143"/>
                    <a:gd name="T7" fmla="*/ 2147483646 h 95"/>
                    <a:gd name="T8" fmla="*/ 2147483646 w 143"/>
                    <a:gd name="T9" fmla="*/ 2147483646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95">
                      <a:moveTo>
                        <a:pt x="7" y="95"/>
                      </a:moveTo>
                      <a:lnTo>
                        <a:pt x="143" y="17"/>
                      </a:lnTo>
                      <a:lnTo>
                        <a:pt x="139" y="0"/>
                      </a:lnTo>
                      <a:lnTo>
                        <a:pt x="0" y="81"/>
                      </a:lnTo>
                      <a:lnTo>
                        <a:pt x="7" y="95"/>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5" name="Freeform 237">
                  <a:extLst>
                    <a:ext uri="{FF2B5EF4-FFF2-40B4-BE49-F238E27FC236}">
                      <a16:creationId xmlns:a16="http://schemas.microsoft.com/office/drawing/2014/main" id="{5D2D80E0-518C-4DA1-A218-3D6CF46A85B5}"/>
                    </a:ext>
                  </a:extLst>
                </p:cNvPr>
                <p:cNvSpPr>
                  <a:spLocks/>
                </p:cNvSpPr>
                <p:nvPr/>
              </p:nvSpPr>
              <p:spPr bwMode="auto">
                <a:xfrm>
                  <a:off x="860425" y="117475"/>
                  <a:ext cx="73025" cy="320675"/>
                </a:xfrm>
                <a:custGeom>
                  <a:avLst/>
                  <a:gdLst>
                    <a:gd name="T0" fmla="*/ 2147483646 w 46"/>
                    <a:gd name="T1" fmla="*/ 2147483646 h 202"/>
                    <a:gd name="T2" fmla="*/ 2147483646 w 46"/>
                    <a:gd name="T3" fmla="*/ 2147483646 h 202"/>
                    <a:gd name="T4" fmla="*/ 2147483646 w 46"/>
                    <a:gd name="T5" fmla="*/ 2147483646 h 202"/>
                    <a:gd name="T6" fmla="*/ 2147483646 w 46"/>
                    <a:gd name="T7" fmla="*/ 2147483646 h 202"/>
                    <a:gd name="T8" fmla="*/ 2147483646 w 46"/>
                    <a:gd name="T9" fmla="*/ 2147483646 h 202"/>
                    <a:gd name="T10" fmla="*/ 2147483646 w 46"/>
                    <a:gd name="T11" fmla="*/ 2147483646 h 202"/>
                    <a:gd name="T12" fmla="*/ 2147483646 w 46"/>
                    <a:gd name="T13" fmla="*/ 0 h 202"/>
                    <a:gd name="T14" fmla="*/ 2147483646 w 46"/>
                    <a:gd name="T15" fmla="*/ 2147483646 h 202"/>
                    <a:gd name="T16" fmla="*/ 2147483646 w 46"/>
                    <a:gd name="T17" fmla="*/ 2147483646 h 202"/>
                    <a:gd name="T18" fmla="*/ 2147483646 w 46"/>
                    <a:gd name="T19" fmla="*/ 2147483646 h 202"/>
                    <a:gd name="T20" fmla="*/ 2147483646 w 46"/>
                    <a:gd name="T21" fmla="*/ 2147483646 h 202"/>
                    <a:gd name="T22" fmla="*/ 2147483646 w 46"/>
                    <a:gd name="T23" fmla="*/ 2147483646 h 202"/>
                    <a:gd name="T24" fmla="*/ 2147483646 w 46"/>
                    <a:gd name="T25" fmla="*/ 2147483646 h 202"/>
                    <a:gd name="T26" fmla="*/ 2147483646 w 46"/>
                    <a:gd name="T27" fmla="*/ 2147483646 h 202"/>
                    <a:gd name="T28" fmla="*/ 2147483646 w 46"/>
                    <a:gd name="T29" fmla="*/ 2147483646 h 202"/>
                    <a:gd name="T30" fmla="*/ 2147483646 w 46"/>
                    <a:gd name="T31" fmla="*/ 2147483646 h 202"/>
                    <a:gd name="T32" fmla="*/ 2147483646 w 46"/>
                    <a:gd name="T33" fmla="*/ 2147483646 h 202"/>
                    <a:gd name="T34" fmla="*/ 2147483646 w 46"/>
                    <a:gd name="T35" fmla="*/ 2147483646 h 202"/>
                    <a:gd name="T36" fmla="*/ 0 w 46"/>
                    <a:gd name="T37" fmla="*/ 2147483646 h 202"/>
                    <a:gd name="T38" fmla="*/ 0 w 46"/>
                    <a:gd name="T39" fmla="*/ 2147483646 h 202"/>
                    <a:gd name="T40" fmla="*/ 0 w 46"/>
                    <a:gd name="T41" fmla="*/ 2147483646 h 202"/>
                    <a:gd name="T42" fmla="*/ 2147483646 w 46"/>
                    <a:gd name="T43" fmla="*/ 2147483646 h 202"/>
                    <a:gd name="T44" fmla="*/ 2147483646 w 46"/>
                    <a:gd name="T45" fmla="*/ 2147483646 h 202"/>
                    <a:gd name="T46" fmla="*/ 2147483646 w 46"/>
                    <a:gd name="T47" fmla="*/ 2147483646 h 202"/>
                    <a:gd name="T48" fmla="*/ 2147483646 w 46"/>
                    <a:gd name="T49" fmla="*/ 2147483646 h 202"/>
                    <a:gd name="T50" fmla="*/ 2147483646 w 46"/>
                    <a:gd name="T51" fmla="*/ 2147483646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202">
                      <a:moveTo>
                        <a:pt x="15" y="36"/>
                      </a:moveTo>
                      <a:lnTo>
                        <a:pt x="31" y="27"/>
                      </a:lnTo>
                      <a:lnTo>
                        <a:pt x="36" y="22"/>
                      </a:lnTo>
                      <a:lnTo>
                        <a:pt x="42" y="15"/>
                      </a:lnTo>
                      <a:lnTo>
                        <a:pt x="45" y="8"/>
                      </a:lnTo>
                      <a:lnTo>
                        <a:pt x="46" y="0"/>
                      </a:lnTo>
                      <a:lnTo>
                        <a:pt x="46" y="163"/>
                      </a:lnTo>
                      <a:lnTo>
                        <a:pt x="45" y="172"/>
                      </a:lnTo>
                      <a:lnTo>
                        <a:pt x="42" y="180"/>
                      </a:lnTo>
                      <a:lnTo>
                        <a:pt x="36" y="187"/>
                      </a:lnTo>
                      <a:lnTo>
                        <a:pt x="31" y="191"/>
                      </a:lnTo>
                      <a:lnTo>
                        <a:pt x="15" y="201"/>
                      </a:lnTo>
                      <a:lnTo>
                        <a:pt x="10" y="202"/>
                      </a:lnTo>
                      <a:lnTo>
                        <a:pt x="4" y="201"/>
                      </a:lnTo>
                      <a:lnTo>
                        <a:pt x="2" y="197"/>
                      </a:lnTo>
                      <a:lnTo>
                        <a:pt x="0" y="190"/>
                      </a:lnTo>
                      <a:lnTo>
                        <a:pt x="0" y="26"/>
                      </a:lnTo>
                      <a:lnTo>
                        <a:pt x="2" y="33"/>
                      </a:lnTo>
                      <a:lnTo>
                        <a:pt x="4" y="37"/>
                      </a:lnTo>
                      <a:lnTo>
                        <a:pt x="10" y="37"/>
                      </a:lnTo>
                      <a:lnTo>
                        <a:pt x="15" y="3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 name="Freeform 238">
                  <a:extLst>
                    <a:ext uri="{FF2B5EF4-FFF2-40B4-BE49-F238E27FC236}">
                      <a16:creationId xmlns:a16="http://schemas.microsoft.com/office/drawing/2014/main" id="{E9D3BC5A-0A44-45D2-BEFD-F3924335A50E}"/>
                    </a:ext>
                  </a:extLst>
                </p:cNvPr>
                <p:cNvSpPr>
                  <a:spLocks/>
                </p:cNvSpPr>
                <p:nvPr/>
              </p:nvSpPr>
              <p:spPr bwMode="auto">
                <a:xfrm>
                  <a:off x="889000" y="117475"/>
                  <a:ext cx="44450" cy="315913"/>
                </a:xfrm>
                <a:custGeom>
                  <a:avLst/>
                  <a:gdLst>
                    <a:gd name="T0" fmla="*/ 0 w 28"/>
                    <a:gd name="T1" fmla="*/ 2147483646 h 199"/>
                    <a:gd name="T2" fmla="*/ 2147483646 w 28"/>
                    <a:gd name="T3" fmla="*/ 2147483646 h 199"/>
                    <a:gd name="T4" fmla="*/ 2147483646 w 28"/>
                    <a:gd name="T5" fmla="*/ 2147483646 h 199"/>
                    <a:gd name="T6" fmla="*/ 2147483646 w 28"/>
                    <a:gd name="T7" fmla="*/ 2147483646 h 199"/>
                    <a:gd name="T8" fmla="*/ 2147483646 w 28"/>
                    <a:gd name="T9" fmla="*/ 2147483646 h 199"/>
                    <a:gd name="T10" fmla="*/ 2147483646 w 28"/>
                    <a:gd name="T11" fmla="*/ 2147483646 h 199"/>
                    <a:gd name="T12" fmla="*/ 2147483646 w 28"/>
                    <a:gd name="T13" fmla="*/ 0 h 199"/>
                    <a:gd name="T14" fmla="*/ 2147483646 w 28"/>
                    <a:gd name="T15" fmla="*/ 2147483646 h 199"/>
                    <a:gd name="T16" fmla="*/ 2147483646 w 28"/>
                    <a:gd name="T17" fmla="*/ 2147483646 h 199"/>
                    <a:gd name="T18" fmla="*/ 2147483646 w 28"/>
                    <a:gd name="T19" fmla="*/ 2147483646 h 199"/>
                    <a:gd name="T20" fmla="*/ 2147483646 w 28"/>
                    <a:gd name="T21" fmla="*/ 2147483646 h 199"/>
                    <a:gd name="T22" fmla="*/ 2147483646 w 28"/>
                    <a:gd name="T23" fmla="*/ 2147483646 h 199"/>
                    <a:gd name="T24" fmla="*/ 2147483646 w 28"/>
                    <a:gd name="T25" fmla="*/ 2147483646 h 199"/>
                    <a:gd name="T26" fmla="*/ 0 w 28"/>
                    <a:gd name="T27" fmla="*/ 2147483646 h 199"/>
                    <a:gd name="T28" fmla="*/ 0 w 28"/>
                    <a:gd name="T29" fmla="*/ 2147483646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199">
                      <a:moveTo>
                        <a:pt x="0" y="34"/>
                      </a:moveTo>
                      <a:lnTo>
                        <a:pt x="13" y="27"/>
                      </a:lnTo>
                      <a:lnTo>
                        <a:pt x="18" y="22"/>
                      </a:lnTo>
                      <a:lnTo>
                        <a:pt x="24" y="15"/>
                      </a:lnTo>
                      <a:lnTo>
                        <a:pt x="27" y="8"/>
                      </a:lnTo>
                      <a:lnTo>
                        <a:pt x="28" y="0"/>
                      </a:lnTo>
                      <a:lnTo>
                        <a:pt x="28" y="163"/>
                      </a:lnTo>
                      <a:lnTo>
                        <a:pt x="27" y="172"/>
                      </a:lnTo>
                      <a:lnTo>
                        <a:pt x="24" y="180"/>
                      </a:lnTo>
                      <a:lnTo>
                        <a:pt x="18" y="187"/>
                      </a:lnTo>
                      <a:lnTo>
                        <a:pt x="13" y="191"/>
                      </a:lnTo>
                      <a:lnTo>
                        <a:pt x="0" y="199"/>
                      </a:lnTo>
                      <a:lnTo>
                        <a:pt x="0" y="34"/>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7" name="Freeform 239">
                  <a:extLst>
                    <a:ext uri="{FF2B5EF4-FFF2-40B4-BE49-F238E27FC236}">
                      <a16:creationId xmlns:a16="http://schemas.microsoft.com/office/drawing/2014/main" id="{54555551-0307-42D4-82E7-16562B661945}"/>
                    </a:ext>
                  </a:extLst>
                </p:cNvPr>
                <p:cNvSpPr>
                  <a:spLocks/>
                </p:cNvSpPr>
                <p:nvPr/>
              </p:nvSpPr>
              <p:spPr bwMode="auto">
                <a:xfrm>
                  <a:off x="415925" y="123825"/>
                  <a:ext cx="73025" cy="320675"/>
                </a:xfrm>
                <a:custGeom>
                  <a:avLst/>
                  <a:gdLst>
                    <a:gd name="T0" fmla="*/ 2147483646 w 46"/>
                    <a:gd name="T1" fmla="*/ 2147483646 h 202"/>
                    <a:gd name="T2" fmla="*/ 2147483646 w 46"/>
                    <a:gd name="T3" fmla="*/ 2147483646 h 202"/>
                    <a:gd name="T4" fmla="*/ 2147483646 w 46"/>
                    <a:gd name="T5" fmla="*/ 2147483646 h 202"/>
                    <a:gd name="T6" fmla="*/ 2147483646 w 46"/>
                    <a:gd name="T7" fmla="*/ 2147483646 h 202"/>
                    <a:gd name="T8" fmla="*/ 2147483646 w 46"/>
                    <a:gd name="T9" fmla="*/ 2147483646 h 202"/>
                    <a:gd name="T10" fmla="*/ 2147483646 w 46"/>
                    <a:gd name="T11" fmla="*/ 2147483646 h 202"/>
                    <a:gd name="T12" fmla="*/ 0 w 46"/>
                    <a:gd name="T13" fmla="*/ 0 h 202"/>
                    <a:gd name="T14" fmla="*/ 0 w 46"/>
                    <a:gd name="T15" fmla="*/ 2147483646 h 202"/>
                    <a:gd name="T16" fmla="*/ 0 w 46"/>
                    <a:gd name="T17" fmla="*/ 2147483646 h 202"/>
                    <a:gd name="T18" fmla="*/ 2147483646 w 46"/>
                    <a:gd name="T19" fmla="*/ 2147483646 h 202"/>
                    <a:gd name="T20" fmla="*/ 2147483646 w 46"/>
                    <a:gd name="T21" fmla="*/ 2147483646 h 202"/>
                    <a:gd name="T22" fmla="*/ 2147483646 w 46"/>
                    <a:gd name="T23" fmla="*/ 2147483646 h 202"/>
                    <a:gd name="T24" fmla="*/ 2147483646 w 46"/>
                    <a:gd name="T25" fmla="*/ 2147483646 h 202"/>
                    <a:gd name="T26" fmla="*/ 2147483646 w 46"/>
                    <a:gd name="T27" fmla="*/ 2147483646 h 202"/>
                    <a:gd name="T28" fmla="*/ 2147483646 w 46"/>
                    <a:gd name="T29" fmla="*/ 2147483646 h 202"/>
                    <a:gd name="T30" fmla="*/ 2147483646 w 46"/>
                    <a:gd name="T31" fmla="*/ 2147483646 h 202"/>
                    <a:gd name="T32" fmla="*/ 2147483646 w 46"/>
                    <a:gd name="T33" fmla="*/ 2147483646 h 202"/>
                    <a:gd name="T34" fmla="*/ 2147483646 w 46"/>
                    <a:gd name="T35" fmla="*/ 2147483646 h 202"/>
                    <a:gd name="T36" fmla="*/ 2147483646 w 46"/>
                    <a:gd name="T37" fmla="*/ 2147483646 h 202"/>
                    <a:gd name="T38" fmla="*/ 2147483646 w 46"/>
                    <a:gd name="T39" fmla="*/ 2147483646 h 202"/>
                    <a:gd name="T40" fmla="*/ 2147483646 w 46"/>
                    <a:gd name="T41" fmla="*/ 2147483646 h 202"/>
                    <a:gd name="T42" fmla="*/ 2147483646 w 46"/>
                    <a:gd name="T43" fmla="*/ 2147483646 h 202"/>
                    <a:gd name="T44" fmla="*/ 2147483646 w 46"/>
                    <a:gd name="T45" fmla="*/ 2147483646 h 202"/>
                    <a:gd name="T46" fmla="*/ 2147483646 w 46"/>
                    <a:gd name="T47" fmla="*/ 2147483646 h 202"/>
                    <a:gd name="T48" fmla="*/ 2147483646 w 46"/>
                    <a:gd name="T49" fmla="*/ 2147483646 h 202"/>
                    <a:gd name="T50" fmla="*/ 2147483646 w 46"/>
                    <a:gd name="T51" fmla="*/ 2147483646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202">
                      <a:moveTo>
                        <a:pt x="30" y="37"/>
                      </a:moveTo>
                      <a:lnTo>
                        <a:pt x="15" y="27"/>
                      </a:lnTo>
                      <a:lnTo>
                        <a:pt x="10" y="23"/>
                      </a:lnTo>
                      <a:lnTo>
                        <a:pt x="4" y="16"/>
                      </a:lnTo>
                      <a:lnTo>
                        <a:pt x="1" y="8"/>
                      </a:lnTo>
                      <a:lnTo>
                        <a:pt x="0" y="0"/>
                      </a:lnTo>
                      <a:lnTo>
                        <a:pt x="0" y="165"/>
                      </a:lnTo>
                      <a:lnTo>
                        <a:pt x="1" y="173"/>
                      </a:lnTo>
                      <a:lnTo>
                        <a:pt x="4" y="180"/>
                      </a:lnTo>
                      <a:lnTo>
                        <a:pt x="10" y="187"/>
                      </a:lnTo>
                      <a:lnTo>
                        <a:pt x="15" y="193"/>
                      </a:lnTo>
                      <a:lnTo>
                        <a:pt x="30" y="201"/>
                      </a:lnTo>
                      <a:lnTo>
                        <a:pt x="36" y="202"/>
                      </a:lnTo>
                      <a:lnTo>
                        <a:pt x="42" y="202"/>
                      </a:lnTo>
                      <a:lnTo>
                        <a:pt x="44" y="198"/>
                      </a:lnTo>
                      <a:lnTo>
                        <a:pt x="46" y="191"/>
                      </a:lnTo>
                      <a:lnTo>
                        <a:pt x="46" y="26"/>
                      </a:lnTo>
                      <a:lnTo>
                        <a:pt x="44" y="33"/>
                      </a:lnTo>
                      <a:lnTo>
                        <a:pt x="42" y="37"/>
                      </a:lnTo>
                      <a:lnTo>
                        <a:pt x="36" y="39"/>
                      </a:lnTo>
                      <a:lnTo>
                        <a:pt x="30" y="37"/>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8" name="Freeform 240">
                  <a:extLst>
                    <a:ext uri="{FF2B5EF4-FFF2-40B4-BE49-F238E27FC236}">
                      <a16:creationId xmlns:a16="http://schemas.microsoft.com/office/drawing/2014/main" id="{D6824864-6BA6-4BFC-9317-434A5034A521}"/>
                    </a:ext>
                  </a:extLst>
                </p:cNvPr>
                <p:cNvSpPr>
                  <a:spLocks/>
                </p:cNvSpPr>
                <p:nvPr/>
              </p:nvSpPr>
              <p:spPr bwMode="auto">
                <a:xfrm>
                  <a:off x="415925" y="123825"/>
                  <a:ext cx="46038" cy="317500"/>
                </a:xfrm>
                <a:custGeom>
                  <a:avLst/>
                  <a:gdLst>
                    <a:gd name="T0" fmla="*/ 2147483646 w 29"/>
                    <a:gd name="T1" fmla="*/ 2147483646 h 200"/>
                    <a:gd name="T2" fmla="*/ 2147483646 w 29"/>
                    <a:gd name="T3" fmla="*/ 2147483646 h 200"/>
                    <a:gd name="T4" fmla="*/ 2147483646 w 29"/>
                    <a:gd name="T5" fmla="*/ 2147483646 h 200"/>
                    <a:gd name="T6" fmla="*/ 2147483646 w 29"/>
                    <a:gd name="T7" fmla="*/ 2147483646 h 200"/>
                    <a:gd name="T8" fmla="*/ 2147483646 w 29"/>
                    <a:gd name="T9" fmla="*/ 2147483646 h 200"/>
                    <a:gd name="T10" fmla="*/ 2147483646 w 29"/>
                    <a:gd name="T11" fmla="*/ 2147483646 h 200"/>
                    <a:gd name="T12" fmla="*/ 0 w 29"/>
                    <a:gd name="T13" fmla="*/ 0 h 200"/>
                    <a:gd name="T14" fmla="*/ 0 w 29"/>
                    <a:gd name="T15" fmla="*/ 2147483646 h 200"/>
                    <a:gd name="T16" fmla="*/ 0 w 29"/>
                    <a:gd name="T17" fmla="*/ 2147483646 h 200"/>
                    <a:gd name="T18" fmla="*/ 2147483646 w 29"/>
                    <a:gd name="T19" fmla="*/ 2147483646 h 200"/>
                    <a:gd name="T20" fmla="*/ 2147483646 w 29"/>
                    <a:gd name="T21" fmla="*/ 2147483646 h 200"/>
                    <a:gd name="T22" fmla="*/ 2147483646 w 29"/>
                    <a:gd name="T23" fmla="*/ 2147483646 h 200"/>
                    <a:gd name="T24" fmla="*/ 2147483646 w 29"/>
                    <a:gd name="T25" fmla="*/ 2147483646 h 200"/>
                    <a:gd name="T26" fmla="*/ 2147483646 w 29"/>
                    <a:gd name="T27" fmla="*/ 2147483646 h 200"/>
                    <a:gd name="T28" fmla="*/ 2147483646 w 29"/>
                    <a:gd name="T29" fmla="*/ 2147483646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200">
                      <a:moveTo>
                        <a:pt x="29" y="36"/>
                      </a:moveTo>
                      <a:lnTo>
                        <a:pt x="15" y="27"/>
                      </a:lnTo>
                      <a:lnTo>
                        <a:pt x="10" y="23"/>
                      </a:lnTo>
                      <a:lnTo>
                        <a:pt x="4" y="16"/>
                      </a:lnTo>
                      <a:lnTo>
                        <a:pt x="1" y="8"/>
                      </a:lnTo>
                      <a:lnTo>
                        <a:pt x="0" y="0"/>
                      </a:lnTo>
                      <a:lnTo>
                        <a:pt x="0" y="165"/>
                      </a:lnTo>
                      <a:lnTo>
                        <a:pt x="1" y="173"/>
                      </a:lnTo>
                      <a:lnTo>
                        <a:pt x="4" y="180"/>
                      </a:lnTo>
                      <a:lnTo>
                        <a:pt x="10" y="187"/>
                      </a:lnTo>
                      <a:lnTo>
                        <a:pt x="15" y="193"/>
                      </a:lnTo>
                      <a:lnTo>
                        <a:pt x="29" y="200"/>
                      </a:lnTo>
                      <a:lnTo>
                        <a:pt x="29" y="3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9" name="Freeform 241">
                  <a:extLst>
                    <a:ext uri="{FF2B5EF4-FFF2-40B4-BE49-F238E27FC236}">
                      <a16:creationId xmlns:a16="http://schemas.microsoft.com/office/drawing/2014/main" id="{2B678E99-72FA-41B9-B66D-91D73FED3DE3}"/>
                    </a:ext>
                  </a:extLst>
                </p:cNvPr>
                <p:cNvSpPr>
                  <a:spLocks/>
                </p:cNvSpPr>
                <p:nvPr/>
              </p:nvSpPr>
              <p:spPr bwMode="auto">
                <a:xfrm>
                  <a:off x="654050" y="271463"/>
                  <a:ext cx="84138" cy="250825"/>
                </a:xfrm>
                <a:custGeom>
                  <a:avLst/>
                  <a:gdLst>
                    <a:gd name="T0" fmla="*/ 2147483646 w 53"/>
                    <a:gd name="T1" fmla="*/ 2147483646 h 158"/>
                    <a:gd name="T2" fmla="*/ 2147483646 w 53"/>
                    <a:gd name="T3" fmla="*/ 2147483646 h 158"/>
                    <a:gd name="T4" fmla="*/ 2147483646 w 53"/>
                    <a:gd name="T5" fmla="*/ 2147483646 h 158"/>
                    <a:gd name="T6" fmla="*/ 2147483646 w 53"/>
                    <a:gd name="T7" fmla="*/ 2147483646 h 158"/>
                    <a:gd name="T8" fmla="*/ 2147483646 w 53"/>
                    <a:gd name="T9" fmla="*/ 2147483646 h 158"/>
                    <a:gd name="T10" fmla="*/ 2147483646 w 53"/>
                    <a:gd name="T11" fmla="*/ 2147483646 h 158"/>
                    <a:gd name="T12" fmla="*/ 2147483646 w 53"/>
                    <a:gd name="T13" fmla="*/ 0 h 158"/>
                    <a:gd name="T14" fmla="*/ 2147483646 w 53"/>
                    <a:gd name="T15" fmla="*/ 2147483646 h 158"/>
                    <a:gd name="T16" fmla="*/ 2147483646 w 53"/>
                    <a:gd name="T17" fmla="*/ 2147483646 h 158"/>
                    <a:gd name="T18" fmla="*/ 2147483646 w 53"/>
                    <a:gd name="T19" fmla="*/ 2147483646 h 158"/>
                    <a:gd name="T20" fmla="*/ 2147483646 w 53"/>
                    <a:gd name="T21" fmla="*/ 2147483646 h 158"/>
                    <a:gd name="T22" fmla="*/ 2147483646 w 53"/>
                    <a:gd name="T23" fmla="*/ 2147483646 h 158"/>
                    <a:gd name="T24" fmla="*/ 2147483646 w 53"/>
                    <a:gd name="T25" fmla="*/ 2147483646 h 158"/>
                    <a:gd name="T26" fmla="*/ 2147483646 w 53"/>
                    <a:gd name="T27" fmla="*/ 2147483646 h 158"/>
                    <a:gd name="T28" fmla="*/ 2147483646 w 53"/>
                    <a:gd name="T29" fmla="*/ 2147483646 h 158"/>
                    <a:gd name="T30" fmla="*/ 2147483646 w 53"/>
                    <a:gd name="T31" fmla="*/ 2147483646 h 158"/>
                    <a:gd name="T32" fmla="*/ 2147483646 w 53"/>
                    <a:gd name="T33" fmla="*/ 2147483646 h 158"/>
                    <a:gd name="T34" fmla="*/ 2147483646 w 53"/>
                    <a:gd name="T35" fmla="*/ 2147483646 h 158"/>
                    <a:gd name="T36" fmla="*/ 0 w 53"/>
                    <a:gd name="T37" fmla="*/ 2147483646 h 158"/>
                    <a:gd name="T38" fmla="*/ 0 w 53"/>
                    <a:gd name="T39" fmla="*/ 0 h 158"/>
                    <a:gd name="T40" fmla="*/ 0 w 53"/>
                    <a:gd name="T41" fmla="*/ 0 h 158"/>
                    <a:gd name="T42" fmla="*/ 2147483646 w 53"/>
                    <a:gd name="T43" fmla="*/ 2147483646 h 158"/>
                    <a:gd name="T44" fmla="*/ 2147483646 w 53"/>
                    <a:gd name="T45" fmla="*/ 2147483646 h 158"/>
                    <a:gd name="T46" fmla="*/ 2147483646 w 53"/>
                    <a:gd name="T47" fmla="*/ 2147483646 h 158"/>
                    <a:gd name="T48" fmla="*/ 2147483646 w 53"/>
                    <a:gd name="T49" fmla="*/ 2147483646 h 158"/>
                    <a:gd name="T50" fmla="*/ 2147483646 w 53"/>
                    <a:gd name="T51" fmla="*/ 2147483646 h 1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3" h="158">
                      <a:moveTo>
                        <a:pt x="18" y="16"/>
                      </a:moveTo>
                      <a:lnTo>
                        <a:pt x="36" y="16"/>
                      </a:lnTo>
                      <a:lnTo>
                        <a:pt x="41" y="15"/>
                      </a:lnTo>
                      <a:lnTo>
                        <a:pt x="47" y="11"/>
                      </a:lnTo>
                      <a:lnTo>
                        <a:pt x="51" y="7"/>
                      </a:lnTo>
                      <a:lnTo>
                        <a:pt x="53" y="0"/>
                      </a:lnTo>
                      <a:lnTo>
                        <a:pt x="53" y="143"/>
                      </a:lnTo>
                      <a:lnTo>
                        <a:pt x="51" y="148"/>
                      </a:lnTo>
                      <a:lnTo>
                        <a:pt x="47" y="154"/>
                      </a:lnTo>
                      <a:lnTo>
                        <a:pt x="41" y="157"/>
                      </a:lnTo>
                      <a:lnTo>
                        <a:pt x="36" y="158"/>
                      </a:lnTo>
                      <a:lnTo>
                        <a:pt x="18" y="158"/>
                      </a:lnTo>
                      <a:lnTo>
                        <a:pt x="11" y="157"/>
                      </a:lnTo>
                      <a:lnTo>
                        <a:pt x="5" y="154"/>
                      </a:lnTo>
                      <a:lnTo>
                        <a:pt x="1" y="148"/>
                      </a:lnTo>
                      <a:lnTo>
                        <a:pt x="0" y="143"/>
                      </a:lnTo>
                      <a:lnTo>
                        <a:pt x="0" y="0"/>
                      </a:lnTo>
                      <a:lnTo>
                        <a:pt x="1" y="7"/>
                      </a:lnTo>
                      <a:lnTo>
                        <a:pt x="5" y="11"/>
                      </a:lnTo>
                      <a:lnTo>
                        <a:pt x="11" y="15"/>
                      </a:lnTo>
                      <a:lnTo>
                        <a:pt x="18" y="16"/>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0" name="Freeform 242">
                  <a:extLst>
                    <a:ext uri="{FF2B5EF4-FFF2-40B4-BE49-F238E27FC236}">
                      <a16:creationId xmlns:a16="http://schemas.microsoft.com/office/drawing/2014/main" id="{46A9C6FD-1295-4128-869F-79861293DA06}"/>
                    </a:ext>
                  </a:extLst>
                </p:cNvPr>
                <p:cNvSpPr>
                  <a:spLocks/>
                </p:cNvSpPr>
                <p:nvPr/>
              </p:nvSpPr>
              <p:spPr bwMode="auto">
                <a:xfrm>
                  <a:off x="654050" y="296863"/>
                  <a:ext cx="69850" cy="212725"/>
                </a:xfrm>
                <a:custGeom>
                  <a:avLst/>
                  <a:gdLst>
                    <a:gd name="T0" fmla="*/ 2147483646 w 44"/>
                    <a:gd name="T1" fmla="*/ 2147483646 h 134"/>
                    <a:gd name="T2" fmla="*/ 2147483646 w 44"/>
                    <a:gd name="T3" fmla="*/ 2147483646 h 134"/>
                    <a:gd name="T4" fmla="*/ 2147483646 w 44"/>
                    <a:gd name="T5" fmla="*/ 2147483646 h 134"/>
                    <a:gd name="T6" fmla="*/ 2147483646 w 44"/>
                    <a:gd name="T7" fmla="*/ 2147483646 h 134"/>
                    <a:gd name="T8" fmla="*/ 2147483646 w 44"/>
                    <a:gd name="T9" fmla="*/ 2147483646 h 134"/>
                    <a:gd name="T10" fmla="*/ 2147483646 w 44"/>
                    <a:gd name="T11" fmla="*/ 2147483646 h 134"/>
                    <a:gd name="T12" fmla="*/ 2147483646 w 44"/>
                    <a:gd name="T13" fmla="*/ 0 h 134"/>
                    <a:gd name="T14" fmla="*/ 2147483646 w 44"/>
                    <a:gd name="T15" fmla="*/ 2147483646 h 134"/>
                    <a:gd name="T16" fmla="*/ 2147483646 w 44"/>
                    <a:gd name="T17" fmla="*/ 2147483646 h 134"/>
                    <a:gd name="T18" fmla="*/ 2147483646 w 44"/>
                    <a:gd name="T19" fmla="*/ 2147483646 h 134"/>
                    <a:gd name="T20" fmla="*/ 2147483646 w 44"/>
                    <a:gd name="T21" fmla="*/ 2147483646 h 134"/>
                    <a:gd name="T22" fmla="*/ 2147483646 w 44"/>
                    <a:gd name="T23" fmla="*/ 2147483646 h 134"/>
                    <a:gd name="T24" fmla="*/ 2147483646 w 44"/>
                    <a:gd name="T25" fmla="*/ 2147483646 h 134"/>
                    <a:gd name="T26" fmla="*/ 2147483646 w 44"/>
                    <a:gd name="T27" fmla="*/ 2147483646 h 134"/>
                    <a:gd name="T28" fmla="*/ 2147483646 w 44"/>
                    <a:gd name="T29" fmla="*/ 2147483646 h 134"/>
                    <a:gd name="T30" fmla="*/ 2147483646 w 44"/>
                    <a:gd name="T31" fmla="*/ 2147483646 h 134"/>
                    <a:gd name="T32" fmla="*/ 2147483646 w 44"/>
                    <a:gd name="T33" fmla="*/ 2147483646 h 134"/>
                    <a:gd name="T34" fmla="*/ 2147483646 w 44"/>
                    <a:gd name="T35" fmla="*/ 2147483646 h 134"/>
                    <a:gd name="T36" fmla="*/ 0 w 44"/>
                    <a:gd name="T37" fmla="*/ 2147483646 h 134"/>
                    <a:gd name="T38" fmla="*/ 0 w 44"/>
                    <a:gd name="T39" fmla="*/ 0 h 134"/>
                    <a:gd name="T40" fmla="*/ 0 w 44"/>
                    <a:gd name="T41" fmla="*/ 0 h 134"/>
                    <a:gd name="T42" fmla="*/ 2147483646 w 44"/>
                    <a:gd name="T43" fmla="*/ 2147483646 h 134"/>
                    <a:gd name="T44" fmla="*/ 2147483646 w 44"/>
                    <a:gd name="T45" fmla="*/ 2147483646 h 134"/>
                    <a:gd name="T46" fmla="*/ 2147483646 w 44"/>
                    <a:gd name="T47" fmla="*/ 2147483646 h 134"/>
                    <a:gd name="T48" fmla="*/ 2147483646 w 44"/>
                    <a:gd name="T49" fmla="*/ 2147483646 h 134"/>
                    <a:gd name="T50" fmla="*/ 2147483646 w 44"/>
                    <a:gd name="T51" fmla="*/ 2147483646 h 1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4" h="134">
                      <a:moveTo>
                        <a:pt x="15" y="14"/>
                      </a:moveTo>
                      <a:lnTo>
                        <a:pt x="30" y="14"/>
                      </a:lnTo>
                      <a:lnTo>
                        <a:pt x="36" y="13"/>
                      </a:lnTo>
                      <a:lnTo>
                        <a:pt x="40" y="10"/>
                      </a:lnTo>
                      <a:lnTo>
                        <a:pt x="43" y="6"/>
                      </a:lnTo>
                      <a:lnTo>
                        <a:pt x="44" y="0"/>
                      </a:lnTo>
                      <a:lnTo>
                        <a:pt x="44" y="120"/>
                      </a:lnTo>
                      <a:lnTo>
                        <a:pt x="43" y="125"/>
                      </a:lnTo>
                      <a:lnTo>
                        <a:pt x="40" y="129"/>
                      </a:lnTo>
                      <a:lnTo>
                        <a:pt x="36" y="132"/>
                      </a:lnTo>
                      <a:lnTo>
                        <a:pt x="30" y="134"/>
                      </a:lnTo>
                      <a:lnTo>
                        <a:pt x="15" y="134"/>
                      </a:lnTo>
                      <a:lnTo>
                        <a:pt x="9" y="132"/>
                      </a:lnTo>
                      <a:lnTo>
                        <a:pt x="4" y="129"/>
                      </a:lnTo>
                      <a:lnTo>
                        <a:pt x="1" y="125"/>
                      </a:lnTo>
                      <a:lnTo>
                        <a:pt x="0" y="120"/>
                      </a:lnTo>
                      <a:lnTo>
                        <a:pt x="0" y="0"/>
                      </a:lnTo>
                      <a:lnTo>
                        <a:pt x="1" y="6"/>
                      </a:lnTo>
                      <a:lnTo>
                        <a:pt x="4" y="10"/>
                      </a:lnTo>
                      <a:lnTo>
                        <a:pt x="9" y="13"/>
                      </a:lnTo>
                      <a:lnTo>
                        <a:pt x="15" y="14"/>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cxnSp>
          <p:nvCxnSpPr>
            <p:cNvPr id="405" name="Straight Connector 404">
              <a:extLst>
                <a:ext uri="{FF2B5EF4-FFF2-40B4-BE49-F238E27FC236}">
                  <a16:creationId xmlns:a16="http://schemas.microsoft.com/office/drawing/2014/main" id="{349737BC-14A9-4281-836D-5DF279CDA4A6}"/>
                </a:ext>
              </a:extLst>
            </p:cNvPr>
            <p:cNvCxnSpPr/>
            <p:nvPr/>
          </p:nvCxnSpPr>
          <p:spPr>
            <a:xfrm>
              <a:off x="15576550" y="4379913"/>
              <a:ext cx="904875" cy="731837"/>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636C8EBF-F67A-4777-900A-1BE6ACAFCD75}"/>
                </a:ext>
              </a:extLst>
            </p:cNvPr>
            <p:cNvCxnSpPr/>
            <p:nvPr/>
          </p:nvCxnSpPr>
          <p:spPr>
            <a:xfrm>
              <a:off x="16235363" y="4403725"/>
              <a:ext cx="246062" cy="708025"/>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D2DED25E-0502-408E-A904-410435E68A12}"/>
                </a:ext>
              </a:extLst>
            </p:cNvPr>
            <p:cNvCxnSpPr/>
            <p:nvPr/>
          </p:nvCxnSpPr>
          <p:spPr>
            <a:xfrm>
              <a:off x="15406688" y="3938588"/>
              <a:ext cx="284162" cy="458787"/>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92F4FE79-50B0-4CD6-A1AD-17BD21B2A8B8}"/>
                </a:ext>
              </a:extLst>
            </p:cNvPr>
            <p:cNvCxnSpPr/>
            <p:nvPr/>
          </p:nvCxnSpPr>
          <p:spPr>
            <a:xfrm>
              <a:off x="17078325" y="3930650"/>
              <a:ext cx="746125" cy="549275"/>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09" name="Picture 30" descr="E:\אילן\Click Marketing\לקוחות\Ceragon\MarCom\Icons\Final\WMF\Symbols\Router.wmf">
              <a:extLst>
                <a:ext uri="{FF2B5EF4-FFF2-40B4-BE49-F238E27FC236}">
                  <a16:creationId xmlns:a16="http://schemas.microsoft.com/office/drawing/2014/main" id="{0673CACE-3030-4250-9B3E-F2BA29F34A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400" y="3797300"/>
              <a:ext cx="4921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30" descr="E:\אילן\Click Marketing\לקוחות\Ceragon\MarCom\Icons\Final\WMF\Symbols\Router.wmf">
              <a:extLst>
                <a:ext uri="{FF2B5EF4-FFF2-40B4-BE49-F238E27FC236}">
                  <a16:creationId xmlns:a16="http://schemas.microsoft.com/office/drawing/2014/main" id="{5A544A37-0EA1-4686-80E1-62B95454D0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78113" y="4198938"/>
              <a:ext cx="4921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Picture 30" descr="E:\אילן\Click Marketing\לקוחות\Ceragon\MarCom\Icons\Final\WMF\Symbols\Router.wmf">
              <a:extLst>
                <a:ext uri="{FF2B5EF4-FFF2-40B4-BE49-F238E27FC236}">
                  <a16:creationId xmlns:a16="http://schemas.microsoft.com/office/drawing/2014/main" id="{52448F69-6454-4C47-A374-8181EBA29F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08375" y="4930775"/>
              <a:ext cx="4905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2" name="Group 4371">
              <a:extLst>
                <a:ext uri="{FF2B5EF4-FFF2-40B4-BE49-F238E27FC236}">
                  <a16:creationId xmlns:a16="http://schemas.microsoft.com/office/drawing/2014/main" id="{B57BBABC-DDF0-4DEE-9949-80660CD41F63}"/>
                </a:ext>
              </a:extLst>
            </p:cNvPr>
            <p:cNvGrpSpPr>
              <a:grpSpLocks/>
            </p:cNvGrpSpPr>
            <p:nvPr/>
          </p:nvGrpSpPr>
          <p:grpSpPr bwMode="auto">
            <a:xfrm>
              <a:off x="16568738" y="4721225"/>
              <a:ext cx="493712" cy="793750"/>
              <a:chOff x="2157155" y="5018207"/>
              <a:chExt cx="502881" cy="873476"/>
            </a:xfrm>
          </p:grpSpPr>
          <p:grpSp>
            <p:nvGrpSpPr>
              <p:cNvPr id="624" name="Group 8126">
                <a:extLst>
                  <a:ext uri="{FF2B5EF4-FFF2-40B4-BE49-F238E27FC236}">
                    <a16:creationId xmlns:a16="http://schemas.microsoft.com/office/drawing/2014/main" id="{378A179E-95FC-4410-9F60-97A2D0C7DB2F}"/>
                  </a:ext>
                </a:extLst>
              </p:cNvPr>
              <p:cNvGrpSpPr>
                <a:grpSpLocks/>
              </p:cNvGrpSpPr>
              <p:nvPr/>
            </p:nvGrpSpPr>
            <p:grpSpPr bwMode="auto">
              <a:xfrm>
                <a:off x="2157155" y="5548888"/>
                <a:ext cx="502881" cy="342795"/>
                <a:chOff x="230142" y="2368711"/>
                <a:chExt cx="418461" cy="285249"/>
              </a:xfrm>
            </p:grpSpPr>
            <p:sp>
              <p:nvSpPr>
                <p:cNvPr id="806" name="Freeform 504">
                  <a:extLst>
                    <a:ext uri="{FF2B5EF4-FFF2-40B4-BE49-F238E27FC236}">
                      <a16:creationId xmlns:a16="http://schemas.microsoft.com/office/drawing/2014/main" id="{BF518F6E-AD96-4B20-B482-DC0922695355}"/>
                    </a:ext>
                  </a:extLst>
                </p:cNvPr>
                <p:cNvSpPr>
                  <a:spLocks/>
                </p:cNvSpPr>
                <p:nvPr/>
              </p:nvSpPr>
              <p:spPr bwMode="auto">
                <a:xfrm>
                  <a:off x="230142" y="2369038"/>
                  <a:ext cx="418461" cy="241312"/>
                </a:xfrm>
                <a:custGeom>
                  <a:avLst/>
                  <a:gdLst/>
                  <a:ahLst/>
                  <a:cxnLst>
                    <a:cxn ang="0">
                      <a:pos x="494" y="48"/>
                    </a:cxn>
                    <a:cxn ang="0">
                      <a:pos x="530" y="76"/>
                    </a:cxn>
                    <a:cxn ang="0">
                      <a:pos x="556" y="104"/>
                    </a:cxn>
                    <a:cxn ang="0">
                      <a:pos x="572" y="134"/>
                    </a:cxn>
                    <a:cxn ang="0">
                      <a:pos x="578" y="166"/>
                    </a:cxn>
                    <a:cxn ang="0">
                      <a:pos x="572" y="198"/>
                    </a:cxn>
                    <a:cxn ang="0">
                      <a:pos x="556" y="230"/>
                    </a:cxn>
                    <a:cxn ang="0">
                      <a:pos x="530" y="258"/>
                    </a:cxn>
                    <a:cxn ang="0">
                      <a:pos x="492" y="284"/>
                    </a:cxn>
                    <a:cxn ang="0">
                      <a:pos x="470" y="296"/>
                    </a:cxn>
                    <a:cxn ang="0">
                      <a:pos x="422" y="314"/>
                    </a:cxn>
                    <a:cxn ang="0">
                      <a:pos x="370" y="326"/>
                    </a:cxn>
                    <a:cxn ang="0">
                      <a:pos x="316" y="334"/>
                    </a:cxn>
                    <a:cxn ang="0">
                      <a:pos x="260" y="334"/>
                    </a:cxn>
                    <a:cxn ang="0">
                      <a:pos x="206" y="328"/>
                    </a:cxn>
                    <a:cxn ang="0">
                      <a:pos x="154" y="316"/>
                    </a:cxn>
                    <a:cxn ang="0">
                      <a:pos x="106" y="296"/>
                    </a:cxn>
                    <a:cxn ang="0">
                      <a:pos x="84" y="286"/>
                    </a:cxn>
                    <a:cxn ang="0">
                      <a:pos x="46" y="260"/>
                    </a:cxn>
                    <a:cxn ang="0">
                      <a:pos x="20" y="230"/>
                    </a:cxn>
                    <a:cxn ang="0">
                      <a:pos x="6" y="200"/>
                    </a:cxn>
                    <a:cxn ang="0">
                      <a:pos x="0" y="168"/>
                    </a:cxn>
                    <a:cxn ang="0">
                      <a:pos x="6" y="136"/>
                    </a:cxn>
                    <a:cxn ang="0">
                      <a:pos x="22" y="106"/>
                    </a:cxn>
                    <a:cxn ang="0">
                      <a:pos x="48" y="76"/>
                    </a:cxn>
                    <a:cxn ang="0">
                      <a:pos x="86" y="50"/>
                    </a:cxn>
                    <a:cxn ang="0">
                      <a:pos x="108" y="38"/>
                    </a:cxn>
                    <a:cxn ang="0">
                      <a:pos x="156" y="20"/>
                    </a:cxn>
                    <a:cxn ang="0">
                      <a:pos x="208" y="8"/>
                    </a:cxn>
                    <a:cxn ang="0">
                      <a:pos x="262" y="2"/>
                    </a:cxn>
                    <a:cxn ang="0">
                      <a:pos x="318" y="2"/>
                    </a:cxn>
                    <a:cxn ang="0">
                      <a:pos x="372" y="8"/>
                    </a:cxn>
                    <a:cxn ang="0">
                      <a:pos x="424" y="20"/>
                    </a:cxn>
                    <a:cxn ang="0">
                      <a:pos x="472" y="38"/>
                    </a:cxn>
                    <a:cxn ang="0">
                      <a:pos x="494" y="48"/>
                    </a:cxn>
                  </a:cxnLst>
                  <a:rect l="0" t="0" r="r" b="b"/>
                  <a:pathLst>
                    <a:path w="578" h="334">
                      <a:moveTo>
                        <a:pt x="494" y="48"/>
                      </a:moveTo>
                      <a:lnTo>
                        <a:pt x="494" y="48"/>
                      </a:lnTo>
                      <a:lnTo>
                        <a:pt x="514" y="62"/>
                      </a:lnTo>
                      <a:lnTo>
                        <a:pt x="530" y="76"/>
                      </a:lnTo>
                      <a:lnTo>
                        <a:pt x="544" y="90"/>
                      </a:lnTo>
                      <a:lnTo>
                        <a:pt x="556" y="104"/>
                      </a:lnTo>
                      <a:lnTo>
                        <a:pt x="566" y="120"/>
                      </a:lnTo>
                      <a:lnTo>
                        <a:pt x="572" y="134"/>
                      </a:lnTo>
                      <a:lnTo>
                        <a:pt x="576" y="150"/>
                      </a:lnTo>
                      <a:lnTo>
                        <a:pt x="578" y="166"/>
                      </a:lnTo>
                      <a:lnTo>
                        <a:pt x="576" y="182"/>
                      </a:lnTo>
                      <a:lnTo>
                        <a:pt x="572" y="198"/>
                      </a:lnTo>
                      <a:lnTo>
                        <a:pt x="566" y="214"/>
                      </a:lnTo>
                      <a:lnTo>
                        <a:pt x="556" y="230"/>
                      </a:lnTo>
                      <a:lnTo>
                        <a:pt x="544" y="244"/>
                      </a:lnTo>
                      <a:lnTo>
                        <a:pt x="530" y="258"/>
                      </a:lnTo>
                      <a:lnTo>
                        <a:pt x="512" y="272"/>
                      </a:lnTo>
                      <a:lnTo>
                        <a:pt x="492" y="284"/>
                      </a:lnTo>
                      <a:lnTo>
                        <a:pt x="492" y="284"/>
                      </a:lnTo>
                      <a:lnTo>
                        <a:pt x="470" y="296"/>
                      </a:lnTo>
                      <a:lnTo>
                        <a:pt x="446" y="306"/>
                      </a:lnTo>
                      <a:lnTo>
                        <a:pt x="422" y="314"/>
                      </a:lnTo>
                      <a:lnTo>
                        <a:pt x="396" y="322"/>
                      </a:lnTo>
                      <a:lnTo>
                        <a:pt x="370" y="326"/>
                      </a:lnTo>
                      <a:lnTo>
                        <a:pt x="342" y="330"/>
                      </a:lnTo>
                      <a:lnTo>
                        <a:pt x="316" y="334"/>
                      </a:lnTo>
                      <a:lnTo>
                        <a:pt x="288" y="334"/>
                      </a:lnTo>
                      <a:lnTo>
                        <a:pt x="260" y="334"/>
                      </a:lnTo>
                      <a:lnTo>
                        <a:pt x="232" y="332"/>
                      </a:lnTo>
                      <a:lnTo>
                        <a:pt x="206" y="328"/>
                      </a:lnTo>
                      <a:lnTo>
                        <a:pt x="180" y="322"/>
                      </a:lnTo>
                      <a:lnTo>
                        <a:pt x="154" y="316"/>
                      </a:lnTo>
                      <a:lnTo>
                        <a:pt x="130" y="306"/>
                      </a:lnTo>
                      <a:lnTo>
                        <a:pt x="106" y="296"/>
                      </a:lnTo>
                      <a:lnTo>
                        <a:pt x="84" y="286"/>
                      </a:lnTo>
                      <a:lnTo>
                        <a:pt x="84" y="286"/>
                      </a:lnTo>
                      <a:lnTo>
                        <a:pt x="64" y="272"/>
                      </a:lnTo>
                      <a:lnTo>
                        <a:pt x="46" y="260"/>
                      </a:lnTo>
                      <a:lnTo>
                        <a:pt x="32" y="246"/>
                      </a:lnTo>
                      <a:lnTo>
                        <a:pt x="20" y="230"/>
                      </a:lnTo>
                      <a:lnTo>
                        <a:pt x="12" y="216"/>
                      </a:lnTo>
                      <a:lnTo>
                        <a:pt x="6" y="200"/>
                      </a:lnTo>
                      <a:lnTo>
                        <a:pt x="2" y="184"/>
                      </a:lnTo>
                      <a:lnTo>
                        <a:pt x="0" y="168"/>
                      </a:lnTo>
                      <a:lnTo>
                        <a:pt x="2" y="152"/>
                      </a:lnTo>
                      <a:lnTo>
                        <a:pt x="6" y="136"/>
                      </a:lnTo>
                      <a:lnTo>
                        <a:pt x="12" y="120"/>
                      </a:lnTo>
                      <a:lnTo>
                        <a:pt x="22" y="106"/>
                      </a:lnTo>
                      <a:lnTo>
                        <a:pt x="34" y="90"/>
                      </a:lnTo>
                      <a:lnTo>
                        <a:pt x="48" y="76"/>
                      </a:lnTo>
                      <a:lnTo>
                        <a:pt x="66" y="62"/>
                      </a:lnTo>
                      <a:lnTo>
                        <a:pt x="86" y="50"/>
                      </a:lnTo>
                      <a:lnTo>
                        <a:pt x="86" y="50"/>
                      </a:lnTo>
                      <a:lnTo>
                        <a:pt x="108" y="38"/>
                      </a:lnTo>
                      <a:lnTo>
                        <a:pt x="130" y="28"/>
                      </a:lnTo>
                      <a:lnTo>
                        <a:pt x="156" y="20"/>
                      </a:lnTo>
                      <a:lnTo>
                        <a:pt x="180" y="12"/>
                      </a:lnTo>
                      <a:lnTo>
                        <a:pt x="208" y="8"/>
                      </a:lnTo>
                      <a:lnTo>
                        <a:pt x="234" y="4"/>
                      </a:lnTo>
                      <a:lnTo>
                        <a:pt x="262" y="2"/>
                      </a:lnTo>
                      <a:lnTo>
                        <a:pt x="290" y="0"/>
                      </a:lnTo>
                      <a:lnTo>
                        <a:pt x="318" y="2"/>
                      </a:lnTo>
                      <a:lnTo>
                        <a:pt x="344" y="4"/>
                      </a:lnTo>
                      <a:lnTo>
                        <a:pt x="372" y="8"/>
                      </a:lnTo>
                      <a:lnTo>
                        <a:pt x="398" y="12"/>
                      </a:lnTo>
                      <a:lnTo>
                        <a:pt x="424" y="20"/>
                      </a:lnTo>
                      <a:lnTo>
                        <a:pt x="448" y="28"/>
                      </a:lnTo>
                      <a:lnTo>
                        <a:pt x="472" y="38"/>
                      </a:lnTo>
                      <a:lnTo>
                        <a:pt x="494" y="48"/>
                      </a:lnTo>
                      <a:lnTo>
                        <a:pt x="494" y="48"/>
                      </a:lnTo>
                      <a:close/>
                    </a:path>
                  </a:pathLst>
                </a:custGeom>
                <a:solidFill>
                  <a:schemeClr val="bg1">
                    <a:lumMod val="6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sp>
              <p:nvSpPr>
                <p:cNvPr id="807" name="Freeform 505">
                  <a:extLst>
                    <a:ext uri="{FF2B5EF4-FFF2-40B4-BE49-F238E27FC236}">
                      <a16:creationId xmlns:a16="http://schemas.microsoft.com/office/drawing/2014/main" id="{F65B8B90-8F8D-4B77-AB1A-01D6400C42E0}"/>
                    </a:ext>
                  </a:extLst>
                </p:cNvPr>
                <p:cNvSpPr>
                  <a:spLocks/>
                </p:cNvSpPr>
                <p:nvPr/>
              </p:nvSpPr>
              <p:spPr bwMode="auto">
                <a:xfrm>
                  <a:off x="230142" y="2494055"/>
                  <a:ext cx="418461" cy="159905"/>
                </a:xfrm>
                <a:custGeom>
                  <a:avLst/>
                  <a:gdLst/>
                  <a:ahLst/>
                  <a:cxnLst>
                    <a:cxn ang="0">
                      <a:pos x="578" y="0"/>
                    </a:cxn>
                    <a:cxn ang="0">
                      <a:pos x="570" y="30"/>
                    </a:cxn>
                    <a:cxn ang="0">
                      <a:pos x="554" y="60"/>
                    </a:cxn>
                    <a:cxn ang="0">
                      <a:pos x="528" y="88"/>
                    </a:cxn>
                    <a:cxn ang="0">
                      <a:pos x="492" y="112"/>
                    </a:cxn>
                    <a:cxn ang="0">
                      <a:pos x="470" y="124"/>
                    </a:cxn>
                    <a:cxn ang="0">
                      <a:pos x="422" y="142"/>
                    </a:cxn>
                    <a:cxn ang="0">
                      <a:pos x="370" y="154"/>
                    </a:cxn>
                    <a:cxn ang="0">
                      <a:pos x="316" y="162"/>
                    </a:cxn>
                    <a:cxn ang="0">
                      <a:pos x="260" y="162"/>
                    </a:cxn>
                    <a:cxn ang="0">
                      <a:pos x="206" y="156"/>
                    </a:cxn>
                    <a:cxn ang="0">
                      <a:pos x="154" y="144"/>
                    </a:cxn>
                    <a:cxn ang="0">
                      <a:pos x="106" y="124"/>
                    </a:cxn>
                    <a:cxn ang="0">
                      <a:pos x="84" y="114"/>
                    </a:cxn>
                    <a:cxn ang="0">
                      <a:pos x="48" y="88"/>
                    </a:cxn>
                    <a:cxn ang="0">
                      <a:pos x="22" y="60"/>
                    </a:cxn>
                    <a:cxn ang="0">
                      <a:pos x="6" y="30"/>
                    </a:cxn>
                    <a:cxn ang="0">
                      <a:pos x="0" y="0"/>
                    </a:cxn>
                    <a:cxn ang="0">
                      <a:pos x="0" y="50"/>
                    </a:cxn>
                    <a:cxn ang="0">
                      <a:pos x="0" y="50"/>
                    </a:cxn>
                    <a:cxn ang="0">
                      <a:pos x="4" y="84"/>
                    </a:cxn>
                    <a:cxn ang="0">
                      <a:pos x="20" y="116"/>
                    </a:cxn>
                    <a:cxn ang="0">
                      <a:pos x="46" y="146"/>
                    </a:cxn>
                    <a:cxn ang="0">
                      <a:pos x="84" y="172"/>
                    </a:cxn>
                    <a:cxn ang="0">
                      <a:pos x="106" y="184"/>
                    </a:cxn>
                    <a:cxn ang="0">
                      <a:pos x="154" y="202"/>
                    </a:cxn>
                    <a:cxn ang="0">
                      <a:pos x="206" y="214"/>
                    </a:cxn>
                    <a:cxn ang="0">
                      <a:pos x="260" y="220"/>
                    </a:cxn>
                    <a:cxn ang="0">
                      <a:pos x="316" y="220"/>
                    </a:cxn>
                    <a:cxn ang="0">
                      <a:pos x="370" y="214"/>
                    </a:cxn>
                    <a:cxn ang="0">
                      <a:pos x="422" y="202"/>
                    </a:cxn>
                    <a:cxn ang="0">
                      <a:pos x="470" y="184"/>
                    </a:cxn>
                    <a:cxn ang="0">
                      <a:pos x="492" y="172"/>
                    </a:cxn>
                    <a:cxn ang="0">
                      <a:pos x="530" y="144"/>
                    </a:cxn>
                    <a:cxn ang="0">
                      <a:pos x="558" y="114"/>
                    </a:cxn>
                    <a:cxn ang="0">
                      <a:pos x="572" y="82"/>
                    </a:cxn>
                    <a:cxn ang="0">
                      <a:pos x="578" y="50"/>
                    </a:cxn>
                    <a:cxn ang="0">
                      <a:pos x="578" y="0"/>
                    </a:cxn>
                  </a:cxnLst>
                  <a:rect l="0" t="0" r="r" b="b"/>
                  <a:pathLst>
                    <a:path w="578" h="222">
                      <a:moveTo>
                        <a:pt x="578" y="0"/>
                      </a:moveTo>
                      <a:lnTo>
                        <a:pt x="578" y="0"/>
                      </a:lnTo>
                      <a:lnTo>
                        <a:pt x="576" y="14"/>
                      </a:lnTo>
                      <a:lnTo>
                        <a:pt x="570" y="30"/>
                      </a:lnTo>
                      <a:lnTo>
                        <a:pt x="564" y="44"/>
                      </a:lnTo>
                      <a:lnTo>
                        <a:pt x="554" y="60"/>
                      </a:lnTo>
                      <a:lnTo>
                        <a:pt x="542" y="74"/>
                      </a:lnTo>
                      <a:lnTo>
                        <a:pt x="528" y="88"/>
                      </a:lnTo>
                      <a:lnTo>
                        <a:pt x="512" y="100"/>
                      </a:lnTo>
                      <a:lnTo>
                        <a:pt x="492" y="112"/>
                      </a:lnTo>
                      <a:lnTo>
                        <a:pt x="492" y="112"/>
                      </a:lnTo>
                      <a:lnTo>
                        <a:pt x="470" y="124"/>
                      </a:lnTo>
                      <a:lnTo>
                        <a:pt x="446" y="134"/>
                      </a:lnTo>
                      <a:lnTo>
                        <a:pt x="422" y="142"/>
                      </a:lnTo>
                      <a:lnTo>
                        <a:pt x="396" y="150"/>
                      </a:lnTo>
                      <a:lnTo>
                        <a:pt x="370" y="154"/>
                      </a:lnTo>
                      <a:lnTo>
                        <a:pt x="342" y="158"/>
                      </a:lnTo>
                      <a:lnTo>
                        <a:pt x="316" y="162"/>
                      </a:lnTo>
                      <a:lnTo>
                        <a:pt x="288" y="162"/>
                      </a:lnTo>
                      <a:lnTo>
                        <a:pt x="260" y="162"/>
                      </a:lnTo>
                      <a:lnTo>
                        <a:pt x="232" y="160"/>
                      </a:lnTo>
                      <a:lnTo>
                        <a:pt x="206" y="156"/>
                      </a:lnTo>
                      <a:lnTo>
                        <a:pt x="180" y="150"/>
                      </a:lnTo>
                      <a:lnTo>
                        <a:pt x="154" y="144"/>
                      </a:lnTo>
                      <a:lnTo>
                        <a:pt x="130" y="134"/>
                      </a:lnTo>
                      <a:lnTo>
                        <a:pt x="106" y="124"/>
                      </a:lnTo>
                      <a:lnTo>
                        <a:pt x="84" y="114"/>
                      </a:lnTo>
                      <a:lnTo>
                        <a:pt x="84" y="114"/>
                      </a:lnTo>
                      <a:lnTo>
                        <a:pt x="64" y="102"/>
                      </a:lnTo>
                      <a:lnTo>
                        <a:pt x="48" y="88"/>
                      </a:lnTo>
                      <a:lnTo>
                        <a:pt x="34" y="74"/>
                      </a:lnTo>
                      <a:lnTo>
                        <a:pt x="22" y="60"/>
                      </a:lnTo>
                      <a:lnTo>
                        <a:pt x="12" y="46"/>
                      </a:lnTo>
                      <a:lnTo>
                        <a:pt x="6" y="30"/>
                      </a:lnTo>
                      <a:lnTo>
                        <a:pt x="2" y="14"/>
                      </a:lnTo>
                      <a:lnTo>
                        <a:pt x="0" y="0"/>
                      </a:lnTo>
                      <a:lnTo>
                        <a:pt x="0" y="0"/>
                      </a:lnTo>
                      <a:lnTo>
                        <a:pt x="0" y="50"/>
                      </a:lnTo>
                      <a:lnTo>
                        <a:pt x="0" y="50"/>
                      </a:lnTo>
                      <a:lnTo>
                        <a:pt x="0" y="50"/>
                      </a:lnTo>
                      <a:lnTo>
                        <a:pt x="0" y="66"/>
                      </a:lnTo>
                      <a:lnTo>
                        <a:pt x="4" y="84"/>
                      </a:lnTo>
                      <a:lnTo>
                        <a:pt x="10" y="100"/>
                      </a:lnTo>
                      <a:lnTo>
                        <a:pt x="20" y="116"/>
                      </a:lnTo>
                      <a:lnTo>
                        <a:pt x="32" y="130"/>
                      </a:lnTo>
                      <a:lnTo>
                        <a:pt x="46" y="146"/>
                      </a:lnTo>
                      <a:lnTo>
                        <a:pt x="64" y="160"/>
                      </a:lnTo>
                      <a:lnTo>
                        <a:pt x="84" y="172"/>
                      </a:lnTo>
                      <a:lnTo>
                        <a:pt x="84" y="172"/>
                      </a:lnTo>
                      <a:lnTo>
                        <a:pt x="106" y="184"/>
                      </a:lnTo>
                      <a:lnTo>
                        <a:pt x="130" y="194"/>
                      </a:lnTo>
                      <a:lnTo>
                        <a:pt x="154" y="202"/>
                      </a:lnTo>
                      <a:lnTo>
                        <a:pt x="180" y="210"/>
                      </a:lnTo>
                      <a:lnTo>
                        <a:pt x="206" y="214"/>
                      </a:lnTo>
                      <a:lnTo>
                        <a:pt x="232" y="218"/>
                      </a:lnTo>
                      <a:lnTo>
                        <a:pt x="260" y="220"/>
                      </a:lnTo>
                      <a:lnTo>
                        <a:pt x="288" y="222"/>
                      </a:lnTo>
                      <a:lnTo>
                        <a:pt x="316" y="220"/>
                      </a:lnTo>
                      <a:lnTo>
                        <a:pt x="342" y="218"/>
                      </a:lnTo>
                      <a:lnTo>
                        <a:pt x="370" y="214"/>
                      </a:lnTo>
                      <a:lnTo>
                        <a:pt x="396" y="208"/>
                      </a:lnTo>
                      <a:lnTo>
                        <a:pt x="422" y="202"/>
                      </a:lnTo>
                      <a:lnTo>
                        <a:pt x="446" y="194"/>
                      </a:lnTo>
                      <a:lnTo>
                        <a:pt x="470" y="184"/>
                      </a:lnTo>
                      <a:lnTo>
                        <a:pt x="492" y="172"/>
                      </a:lnTo>
                      <a:lnTo>
                        <a:pt x="492" y="172"/>
                      </a:lnTo>
                      <a:lnTo>
                        <a:pt x="512" y="158"/>
                      </a:lnTo>
                      <a:lnTo>
                        <a:pt x="530" y="144"/>
                      </a:lnTo>
                      <a:lnTo>
                        <a:pt x="546" y="130"/>
                      </a:lnTo>
                      <a:lnTo>
                        <a:pt x="558" y="114"/>
                      </a:lnTo>
                      <a:lnTo>
                        <a:pt x="566" y="100"/>
                      </a:lnTo>
                      <a:lnTo>
                        <a:pt x="572" y="82"/>
                      </a:lnTo>
                      <a:lnTo>
                        <a:pt x="576" y="66"/>
                      </a:lnTo>
                      <a:lnTo>
                        <a:pt x="578" y="50"/>
                      </a:lnTo>
                      <a:lnTo>
                        <a:pt x="578" y="50"/>
                      </a:lnTo>
                      <a:lnTo>
                        <a:pt x="578" y="0"/>
                      </a:lnTo>
                      <a:lnTo>
                        <a:pt x="578" y="0"/>
                      </a:lnTo>
                      <a:close/>
                    </a:path>
                  </a:pathLst>
                </a:custGeom>
                <a:solidFill>
                  <a:schemeClr val="tx1">
                    <a:lumMod val="65000"/>
                    <a:lumOff val="3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sp>
              <p:nvSpPr>
                <p:cNvPr id="808" name="Freeform 506">
                  <a:extLst>
                    <a:ext uri="{FF2B5EF4-FFF2-40B4-BE49-F238E27FC236}">
                      <a16:creationId xmlns:a16="http://schemas.microsoft.com/office/drawing/2014/main" id="{4DCA3AB5-8018-4618-81DF-AF8A004051F4}"/>
                    </a:ext>
                  </a:extLst>
                </p:cNvPr>
                <p:cNvSpPr>
                  <a:spLocks/>
                </p:cNvSpPr>
                <p:nvPr/>
              </p:nvSpPr>
              <p:spPr bwMode="auto">
                <a:xfrm>
                  <a:off x="230142" y="2494055"/>
                  <a:ext cx="340420" cy="158452"/>
                </a:xfrm>
                <a:custGeom>
                  <a:avLst/>
                  <a:gdLst/>
                  <a:ahLst/>
                  <a:cxnLst>
                    <a:cxn ang="0">
                      <a:pos x="470" y="124"/>
                    </a:cxn>
                    <a:cxn ang="0">
                      <a:pos x="470" y="124"/>
                    </a:cxn>
                    <a:cxn ang="0">
                      <a:pos x="448" y="134"/>
                    </a:cxn>
                    <a:cxn ang="0">
                      <a:pos x="424" y="142"/>
                    </a:cxn>
                    <a:cxn ang="0">
                      <a:pos x="400" y="148"/>
                    </a:cxn>
                    <a:cxn ang="0">
                      <a:pos x="376" y="154"/>
                    </a:cxn>
                    <a:cxn ang="0">
                      <a:pos x="350" y="158"/>
                    </a:cxn>
                    <a:cxn ang="0">
                      <a:pos x="326" y="160"/>
                    </a:cxn>
                    <a:cxn ang="0">
                      <a:pos x="300" y="162"/>
                    </a:cxn>
                    <a:cxn ang="0">
                      <a:pos x="274" y="162"/>
                    </a:cxn>
                    <a:cxn ang="0">
                      <a:pos x="248" y="160"/>
                    </a:cxn>
                    <a:cxn ang="0">
                      <a:pos x="222" y="158"/>
                    </a:cxn>
                    <a:cxn ang="0">
                      <a:pos x="196" y="154"/>
                    </a:cxn>
                    <a:cxn ang="0">
                      <a:pos x="172" y="148"/>
                    </a:cxn>
                    <a:cxn ang="0">
                      <a:pos x="148" y="142"/>
                    </a:cxn>
                    <a:cxn ang="0">
                      <a:pos x="126" y="134"/>
                    </a:cxn>
                    <a:cxn ang="0">
                      <a:pos x="104" y="124"/>
                    </a:cxn>
                    <a:cxn ang="0">
                      <a:pos x="84" y="114"/>
                    </a:cxn>
                    <a:cxn ang="0">
                      <a:pos x="84" y="114"/>
                    </a:cxn>
                    <a:cxn ang="0">
                      <a:pos x="64" y="102"/>
                    </a:cxn>
                    <a:cxn ang="0">
                      <a:pos x="48" y="88"/>
                    </a:cxn>
                    <a:cxn ang="0">
                      <a:pos x="34" y="74"/>
                    </a:cxn>
                    <a:cxn ang="0">
                      <a:pos x="22" y="60"/>
                    </a:cxn>
                    <a:cxn ang="0">
                      <a:pos x="12" y="46"/>
                    </a:cxn>
                    <a:cxn ang="0">
                      <a:pos x="6" y="30"/>
                    </a:cxn>
                    <a:cxn ang="0">
                      <a:pos x="2" y="14"/>
                    </a:cxn>
                    <a:cxn ang="0">
                      <a:pos x="0" y="0"/>
                    </a:cxn>
                    <a:cxn ang="0">
                      <a:pos x="0" y="0"/>
                    </a:cxn>
                    <a:cxn ang="0">
                      <a:pos x="0" y="50"/>
                    </a:cxn>
                    <a:cxn ang="0">
                      <a:pos x="0" y="50"/>
                    </a:cxn>
                    <a:cxn ang="0">
                      <a:pos x="0" y="50"/>
                    </a:cxn>
                    <a:cxn ang="0">
                      <a:pos x="0" y="66"/>
                    </a:cxn>
                    <a:cxn ang="0">
                      <a:pos x="4" y="84"/>
                    </a:cxn>
                    <a:cxn ang="0">
                      <a:pos x="10" y="100"/>
                    </a:cxn>
                    <a:cxn ang="0">
                      <a:pos x="20" y="116"/>
                    </a:cxn>
                    <a:cxn ang="0">
                      <a:pos x="32" y="130"/>
                    </a:cxn>
                    <a:cxn ang="0">
                      <a:pos x="46" y="146"/>
                    </a:cxn>
                    <a:cxn ang="0">
                      <a:pos x="64" y="160"/>
                    </a:cxn>
                    <a:cxn ang="0">
                      <a:pos x="84" y="172"/>
                    </a:cxn>
                    <a:cxn ang="0">
                      <a:pos x="84" y="172"/>
                    </a:cxn>
                    <a:cxn ang="0">
                      <a:pos x="104" y="184"/>
                    </a:cxn>
                    <a:cxn ang="0">
                      <a:pos x="126" y="192"/>
                    </a:cxn>
                    <a:cxn ang="0">
                      <a:pos x="148" y="200"/>
                    </a:cxn>
                    <a:cxn ang="0">
                      <a:pos x="172" y="208"/>
                    </a:cxn>
                    <a:cxn ang="0">
                      <a:pos x="196" y="212"/>
                    </a:cxn>
                    <a:cxn ang="0">
                      <a:pos x="222" y="216"/>
                    </a:cxn>
                    <a:cxn ang="0">
                      <a:pos x="248" y="220"/>
                    </a:cxn>
                    <a:cxn ang="0">
                      <a:pos x="274" y="220"/>
                    </a:cxn>
                    <a:cxn ang="0">
                      <a:pos x="300" y="220"/>
                    </a:cxn>
                    <a:cxn ang="0">
                      <a:pos x="326" y="220"/>
                    </a:cxn>
                    <a:cxn ang="0">
                      <a:pos x="350" y="216"/>
                    </a:cxn>
                    <a:cxn ang="0">
                      <a:pos x="376" y="214"/>
                    </a:cxn>
                    <a:cxn ang="0">
                      <a:pos x="400" y="208"/>
                    </a:cxn>
                    <a:cxn ang="0">
                      <a:pos x="424" y="202"/>
                    </a:cxn>
                    <a:cxn ang="0">
                      <a:pos x="448" y="194"/>
                    </a:cxn>
                    <a:cxn ang="0">
                      <a:pos x="470" y="184"/>
                    </a:cxn>
                    <a:cxn ang="0">
                      <a:pos x="470" y="124"/>
                    </a:cxn>
                  </a:cxnLst>
                  <a:rect l="0" t="0" r="r" b="b"/>
                  <a:pathLst>
                    <a:path w="470" h="220">
                      <a:moveTo>
                        <a:pt x="470" y="124"/>
                      </a:moveTo>
                      <a:lnTo>
                        <a:pt x="470" y="124"/>
                      </a:lnTo>
                      <a:lnTo>
                        <a:pt x="448" y="134"/>
                      </a:lnTo>
                      <a:lnTo>
                        <a:pt x="424" y="142"/>
                      </a:lnTo>
                      <a:lnTo>
                        <a:pt x="400" y="148"/>
                      </a:lnTo>
                      <a:lnTo>
                        <a:pt x="376" y="154"/>
                      </a:lnTo>
                      <a:lnTo>
                        <a:pt x="350" y="158"/>
                      </a:lnTo>
                      <a:lnTo>
                        <a:pt x="326" y="160"/>
                      </a:lnTo>
                      <a:lnTo>
                        <a:pt x="300" y="162"/>
                      </a:lnTo>
                      <a:lnTo>
                        <a:pt x="274" y="162"/>
                      </a:lnTo>
                      <a:lnTo>
                        <a:pt x="248" y="160"/>
                      </a:lnTo>
                      <a:lnTo>
                        <a:pt x="222" y="158"/>
                      </a:lnTo>
                      <a:lnTo>
                        <a:pt x="196" y="154"/>
                      </a:lnTo>
                      <a:lnTo>
                        <a:pt x="172" y="148"/>
                      </a:lnTo>
                      <a:lnTo>
                        <a:pt x="148" y="142"/>
                      </a:lnTo>
                      <a:lnTo>
                        <a:pt x="126" y="134"/>
                      </a:lnTo>
                      <a:lnTo>
                        <a:pt x="104" y="124"/>
                      </a:lnTo>
                      <a:lnTo>
                        <a:pt x="84" y="114"/>
                      </a:lnTo>
                      <a:lnTo>
                        <a:pt x="84" y="114"/>
                      </a:lnTo>
                      <a:lnTo>
                        <a:pt x="64" y="102"/>
                      </a:lnTo>
                      <a:lnTo>
                        <a:pt x="48" y="88"/>
                      </a:lnTo>
                      <a:lnTo>
                        <a:pt x="34" y="74"/>
                      </a:lnTo>
                      <a:lnTo>
                        <a:pt x="22" y="60"/>
                      </a:lnTo>
                      <a:lnTo>
                        <a:pt x="12" y="46"/>
                      </a:lnTo>
                      <a:lnTo>
                        <a:pt x="6" y="30"/>
                      </a:lnTo>
                      <a:lnTo>
                        <a:pt x="2" y="14"/>
                      </a:lnTo>
                      <a:lnTo>
                        <a:pt x="0" y="0"/>
                      </a:lnTo>
                      <a:lnTo>
                        <a:pt x="0" y="0"/>
                      </a:lnTo>
                      <a:lnTo>
                        <a:pt x="0" y="50"/>
                      </a:lnTo>
                      <a:lnTo>
                        <a:pt x="0" y="50"/>
                      </a:lnTo>
                      <a:lnTo>
                        <a:pt x="0" y="50"/>
                      </a:lnTo>
                      <a:lnTo>
                        <a:pt x="0" y="66"/>
                      </a:lnTo>
                      <a:lnTo>
                        <a:pt x="4" y="84"/>
                      </a:lnTo>
                      <a:lnTo>
                        <a:pt x="10" y="100"/>
                      </a:lnTo>
                      <a:lnTo>
                        <a:pt x="20" y="116"/>
                      </a:lnTo>
                      <a:lnTo>
                        <a:pt x="32" y="130"/>
                      </a:lnTo>
                      <a:lnTo>
                        <a:pt x="46" y="146"/>
                      </a:lnTo>
                      <a:lnTo>
                        <a:pt x="64" y="160"/>
                      </a:lnTo>
                      <a:lnTo>
                        <a:pt x="84" y="172"/>
                      </a:lnTo>
                      <a:lnTo>
                        <a:pt x="84" y="172"/>
                      </a:lnTo>
                      <a:lnTo>
                        <a:pt x="104" y="184"/>
                      </a:lnTo>
                      <a:lnTo>
                        <a:pt x="126" y="192"/>
                      </a:lnTo>
                      <a:lnTo>
                        <a:pt x="148" y="200"/>
                      </a:lnTo>
                      <a:lnTo>
                        <a:pt x="172" y="208"/>
                      </a:lnTo>
                      <a:lnTo>
                        <a:pt x="196" y="212"/>
                      </a:lnTo>
                      <a:lnTo>
                        <a:pt x="222" y="216"/>
                      </a:lnTo>
                      <a:lnTo>
                        <a:pt x="248" y="220"/>
                      </a:lnTo>
                      <a:lnTo>
                        <a:pt x="274" y="220"/>
                      </a:lnTo>
                      <a:lnTo>
                        <a:pt x="300" y="220"/>
                      </a:lnTo>
                      <a:lnTo>
                        <a:pt x="326" y="220"/>
                      </a:lnTo>
                      <a:lnTo>
                        <a:pt x="350" y="216"/>
                      </a:lnTo>
                      <a:lnTo>
                        <a:pt x="376" y="214"/>
                      </a:lnTo>
                      <a:lnTo>
                        <a:pt x="400" y="208"/>
                      </a:lnTo>
                      <a:lnTo>
                        <a:pt x="424" y="202"/>
                      </a:lnTo>
                      <a:lnTo>
                        <a:pt x="448" y="194"/>
                      </a:lnTo>
                      <a:lnTo>
                        <a:pt x="470" y="184"/>
                      </a:lnTo>
                      <a:lnTo>
                        <a:pt x="470" y="124"/>
                      </a:lnTo>
                      <a:close/>
                    </a:path>
                  </a:pathLst>
                </a:custGeom>
                <a:solidFill>
                  <a:schemeClr val="tx1">
                    <a:lumMod val="65000"/>
                    <a:lumOff val="3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grpSp>
          <p:grpSp>
            <p:nvGrpSpPr>
              <p:cNvPr id="625" name="Group 1147">
                <a:extLst>
                  <a:ext uri="{FF2B5EF4-FFF2-40B4-BE49-F238E27FC236}">
                    <a16:creationId xmlns:a16="http://schemas.microsoft.com/office/drawing/2014/main" id="{2FCAAFE8-C53F-450C-BEC5-0F572BE960C1}"/>
                  </a:ext>
                </a:extLst>
              </p:cNvPr>
              <p:cNvGrpSpPr>
                <a:grpSpLocks/>
              </p:cNvGrpSpPr>
              <p:nvPr/>
            </p:nvGrpSpPr>
            <p:grpSpPr bwMode="auto">
              <a:xfrm>
                <a:off x="2231164" y="5018207"/>
                <a:ext cx="354862" cy="771108"/>
                <a:chOff x="285750" y="0"/>
                <a:chExt cx="801688" cy="2049463"/>
              </a:xfrm>
            </p:grpSpPr>
            <p:sp>
              <p:nvSpPr>
                <p:cNvPr id="626" name="Freeform 62">
                  <a:extLst>
                    <a:ext uri="{FF2B5EF4-FFF2-40B4-BE49-F238E27FC236}">
                      <a16:creationId xmlns:a16="http://schemas.microsoft.com/office/drawing/2014/main" id="{5A9CA371-F844-49B4-A599-9B69AF74CCD0}"/>
                    </a:ext>
                  </a:extLst>
                </p:cNvPr>
                <p:cNvSpPr>
                  <a:spLocks/>
                </p:cNvSpPr>
                <p:nvPr/>
              </p:nvSpPr>
              <p:spPr bwMode="auto">
                <a:xfrm>
                  <a:off x="647700" y="0"/>
                  <a:ext cx="82550" cy="250825"/>
                </a:xfrm>
                <a:custGeom>
                  <a:avLst/>
                  <a:gdLst>
                    <a:gd name="T0" fmla="*/ 2147483646 w 52"/>
                    <a:gd name="T1" fmla="*/ 2147483646 h 158"/>
                    <a:gd name="T2" fmla="*/ 2147483646 w 52"/>
                    <a:gd name="T3" fmla="*/ 2147483646 h 158"/>
                    <a:gd name="T4" fmla="*/ 2147483646 w 52"/>
                    <a:gd name="T5" fmla="*/ 2147483646 h 158"/>
                    <a:gd name="T6" fmla="*/ 2147483646 w 52"/>
                    <a:gd name="T7" fmla="*/ 2147483646 h 158"/>
                    <a:gd name="T8" fmla="*/ 2147483646 w 52"/>
                    <a:gd name="T9" fmla="*/ 2147483646 h 158"/>
                    <a:gd name="T10" fmla="*/ 2147483646 w 52"/>
                    <a:gd name="T11" fmla="*/ 2147483646 h 158"/>
                    <a:gd name="T12" fmla="*/ 2147483646 w 52"/>
                    <a:gd name="T13" fmla="*/ 2147483646 h 158"/>
                    <a:gd name="T14" fmla="*/ 2147483646 w 52"/>
                    <a:gd name="T15" fmla="*/ 2147483646 h 158"/>
                    <a:gd name="T16" fmla="*/ 2147483646 w 52"/>
                    <a:gd name="T17" fmla="*/ 2147483646 h 158"/>
                    <a:gd name="T18" fmla="*/ 2147483646 w 52"/>
                    <a:gd name="T19" fmla="*/ 2147483646 h 158"/>
                    <a:gd name="T20" fmla="*/ 2147483646 w 52"/>
                    <a:gd name="T21" fmla="*/ 2147483646 h 158"/>
                    <a:gd name="T22" fmla="*/ 2147483646 w 52"/>
                    <a:gd name="T23" fmla="*/ 2147483646 h 158"/>
                    <a:gd name="T24" fmla="*/ 2147483646 w 52"/>
                    <a:gd name="T25" fmla="*/ 0 h 158"/>
                    <a:gd name="T26" fmla="*/ 2147483646 w 52"/>
                    <a:gd name="T27" fmla="*/ 0 h 158"/>
                    <a:gd name="T28" fmla="*/ 2147483646 w 52"/>
                    <a:gd name="T29" fmla="*/ 0 h 158"/>
                    <a:gd name="T30" fmla="*/ 2147483646 w 52"/>
                    <a:gd name="T31" fmla="*/ 2147483646 h 158"/>
                    <a:gd name="T32" fmla="*/ 2147483646 w 52"/>
                    <a:gd name="T33" fmla="*/ 2147483646 h 158"/>
                    <a:gd name="T34" fmla="*/ 2147483646 w 52"/>
                    <a:gd name="T35" fmla="*/ 2147483646 h 158"/>
                    <a:gd name="T36" fmla="*/ 0 w 52"/>
                    <a:gd name="T37" fmla="*/ 2147483646 h 158"/>
                    <a:gd name="T38" fmla="*/ 0 w 52"/>
                    <a:gd name="T39" fmla="*/ 2147483646 h 158"/>
                    <a:gd name="T40" fmla="*/ 0 w 52"/>
                    <a:gd name="T41" fmla="*/ 2147483646 h 158"/>
                    <a:gd name="T42" fmla="*/ 2147483646 w 52"/>
                    <a:gd name="T43" fmla="*/ 2147483646 h 158"/>
                    <a:gd name="T44" fmla="*/ 2147483646 w 52"/>
                    <a:gd name="T45" fmla="*/ 2147483646 h 158"/>
                    <a:gd name="T46" fmla="*/ 2147483646 w 52"/>
                    <a:gd name="T47" fmla="*/ 2147483646 h 158"/>
                    <a:gd name="T48" fmla="*/ 2147483646 w 52"/>
                    <a:gd name="T49" fmla="*/ 2147483646 h 158"/>
                    <a:gd name="T50" fmla="*/ 2147483646 w 52"/>
                    <a:gd name="T51" fmla="*/ 2147483646 h 1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 h="158">
                      <a:moveTo>
                        <a:pt x="16" y="143"/>
                      </a:moveTo>
                      <a:lnTo>
                        <a:pt x="34" y="143"/>
                      </a:lnTo>
                      <a:lnTo>
                        <a:pt x="41" y="144"/>
                      </a:lnTo>
                      <a:lnTo>
                        <a:pt x="47" y="147"/>
                      </a:lnTo>
                      <a:lnTo>
                        <a:pt x="51" y="153"/>
                      </a:lnTo>
                      <a:lnTo>
                        <a:pt x="52" y="158"/>
                      </a:lnTo>
                      <a:lnTo>
                        <a:pt x="52" y="17"/>
                      </a:lnTo>
                      <a:lnTo>
                        <a:pt x="51" y="10"/>
                      </a:lnTo>
                      <a:lnTo>
                        <a:pt x="47" y="4"/>
                      </a:lnTo>
                      <a:lnTo>
                        <a:pt x="41" y="1"/>
                      </a:lnTo>
                      <a:lnTo>
                        <a:pt x="34" y="0"/>
                      </a:lnTo>
                      <a:lnTo>
                        <a:pt x="16" y="0"/>
                      </a:lnTo>
                      <a:lnTo>
                        <a:pt x="9" y="1"/>
                      </a:lnTo>
                      <a:lnTo>
                        <a:pt x="4" y="4"/>
                      </a:lnTo>
                      <a:lnTo>
                        <a:pt x="1" y="10"/>
                      </a:lnTo>
                      <a:lnTo>
                        <a:pt x="0" y="17"/>
                      </a:lnTo>
                      <a:lnTo>
                        <a:pt x="0" y="158"/>
                      </a:lnTo>
                      <a:lnTo>
                        <a:pt x="1" y="153"/>
                      </a:lnTo>
                      <a:lnTo>
                        <a:pt x="4" y="147"/>
                      </a:lnTo>
                      <a:lnTo>
                        <a:pt x="9" y="144"/>
                      </a:lnTo>
                      <a:lnTo>
                        <a:pt x="16" y="143"/>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 name="Freeform 63">
                  <a:extLst>
                    <a:ext uri="{FF2B5EF4-FFF2-40B4-BE49-F238E27FC236}">
                      <a16:creationId xmlns:a16="http://schemas.microsoft.com/office/drawing/2014/main" id="{7CC4A1A7-F174-4170-A1BB-84B05234F636}"/>
                    </a:ext>
                  </a:extLst>
                </p:cNvPr>
                <p:cNvSpPr>
                  <a:spLocks/>
                </p:cNvSpPr>
                <p:nvPr/>
              </p:nvSpPr>
              <p:spPr bwMode="auto">
                <a:xfrm>
                  <a:off x="647700" y="9525"/>
                  <a:ext cx="69850" cy="212725"/>
                </a:xfrm>
                <a:custGeom>
                  <a:avLst/>
                  <a:gdLst>
                    <a:gd name="T0" fmla="*/ 2147483646 w 44"/>
                    <a:gd name="T1" fmla="*/ 2147483646 h 134"/>
                    <a:gd name="T2" fmla="*/ 2147483646 w 44"/>
                    <a:gd name="T3" fmla="*/ 2147483646 h 134"/>
                    <a:gd name="T4" fmla="*/ 2147483646 w 44"/>
                    <a:gd name="T5" fmla="*/ 2147483646 h 134"/>
                    <a:gd name="T6" fmla="*/ 2147483646 w 44"/>
                    <a:gd name="T7" fmla="*/ 2147483646 h 134"/>
                    <a:gd name="T8" fmla="*/ 2147483646 w 44"/>
                    <a:gd name="T9" fmla="*/ 2147483646 h 134"/>
                    <a:gd name="T10" fmla="*/ 2147483646 w 44"/>
                    <a:gd name="T11" fmla="*/ 2147483646 h 134"/>
                    <a:gd name="T12" fmla="*/ 2147483646 w 44"/>
                    <a:gd name="T13" fmla="*/ 2147483646 h 134"/>
                    <a:gd name="T14" fmla="*/ 2147483646 w 44"/>
                    <a:gd name="T15" fmla="*/ 2147483646 h 134"/>
                    <a:gd name="T16" fmla="*/ 2147483646 w 44"/>
                    <a:gd name="T17" fmla="*/ 2147483646 h 134"/>
                    <a:gd name="T18" fmla="*/ 2147483646 w 44"/>
                    <a:gd name="T19" fmla="*/ 2147483646 h 134"/>
                    <a:gd name="T20" fmla="*/ 2147483646 w 44"/>
                    <a:gd name="T21" fmla="*/ 2147483646 h 134"/>
                    <a:gd name="T22" fmla="*/ 2147483646 w 44"/>
                    <a:gd name="T23" fmla="*/ 2147483646 h 134"/>
                    <a:gd name="T24" fmla="*/ 2147483646 w 44"/>
                    <a:gd name="T25" fmla="*/ 0 h 134"/>
                    <a:gd name="T26" fmla="*/ 2147483646 w 44"/>
                    <a:gd name="T27" fmla="*/ 0 h 134"/>
                    <a:gd name="T28" fmla="*/ 2147483646 w 44"/>
                    <a:gd name="T29" fmla="*/ 0 h 134"/>
                    <a:gd name="T30" fmla="*/ 2147483646 w 44"/>
                    <a:gd name="T31" fmla="*/ 2147483646 h 134"/>
                    <a:gd name="T32" fmla="*/ 2147483646 w 44"/>
                    <a:gd name="T33" fmla="*/ 2147483646 h 134"/>
                    <a:gd name="T34" fmla="*/ 2147483646 w 44"/>
                    <a:gd name="T35" fmla="*/ 2147483646 h 134"/>
                    <a:gd name="T36" fmla="*/ 0 w 44"/>
                    <a:gd name="T37" fmla="*/ 2147483646 h 134"/>
                    <a:gd name="T38" fmla="*/ 0 w 44"/>
                    <a:gd name="T39" fmla="*/ 2147483646 h 134"/>
                    <a:gd name="T40" fmla="*/ 0 w 44"/>
                    <a:gd name="T41" fmla="*/ 2147483646 h 134"/>
                    <a:gd name="T42" fmla="*/ 2147483646 w 44"/>
                    <a:gd name="T43" fmla="*/ 2147483646 h 134"/>
                    <a:gd name="T44" fmla="*/ 2147483646 w 44"/>
                    <a:gd name="T45" fmla="*/ 2147483646 h 134"/>
                    <a:gd name="T46" fmla="*/ 2147483646 w 44"/>
                    <a:gd name="T47" fmla="*/ 2147483646 h 134"/>
                    <a:gd name="T48" fmla="*/ 2147483646 w 44"/>
                    <a:gd name="T49" fmla="*/ 2147483646 h 134"/>
                    <a:gd name="T50" fmla="*/ 2147483646 w 44"/>
                    <a:gd name="T51" fmla="*/ 2147483646 h 1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4" h="134">
                      <a:moveTo>
                        <a:pt x="13" y="120"/>
                      </a:moveTo>
                      <a:lnTo>
                        <a:pt x="29" y="120"/>
                      </a:lnTo>
                      <a:lnTo>
                        <a:pt x="34" y="122"/>
                      </a:lnTo>
                      <a:lnTo>
                        <a:pt x="40" y="124"/>
                      </a:lnTo>
                      <a:lnTo>
                        <a:pt x="43" y="129"/>
                      </a:lnTo>
                      <a:lnTo>
                        <a:pt x="44" y="134"/>
                      </a:lnTo>
                      <a:lnTo>
                        <a:pt x="44" y="13"/>
                      </a:lnTo>
                      <a:lnTo>
                        <a:pt x="43" y="8"/>
                      </a:lnTo>
                      <a:lnTo>
                        <a:pt x="40" y="4"/>
                      </a:lnTo>
                      <a:lnTo>
                        <a:pt x="34" y="1"/>
                      </a:lnTo>
                      <a:lnTo>
                        <a:pt x="29" y="0"/>
                      </a:lnTo>
                      <a:lnTo>
                        <a:pt x="13" y="0"/>
                      </a:lnTo>
                      <a:lnTo>
                        <a:pt x="8" y="1"/>
                      </a:lnTo>
                      <a:lnTo>
                        <a:pt x="4" y="4"/>
                      </a:lnTo>
                      <a:lnTo>
                        <a:pt x="1" y="8"/>
                      </a:lnTo>
                      <a:lnTo>
                        <a:pt x="0" y="13"/>
                      </a:lnTo>
                      <a:lnTo>
                        <a:pt x="0" y="134"/>
                      </a:lnTo>
                      <a:lnTo>
                        <a:pt x="1" y="129"/>
                      </a:lnTo>
                      <a:lnTo>
                        <a:pt x="4" y="124"/>
                      </a:lnTo>
                      <a:lnTo>
                        <a:pt x="8" y="122"/>
                      </a:lnTo>
                      <a:lnTo>
                        <a:pt x="13" y="1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 name="Freeform 64">
                  <a:extLst>
                    <a:ext uri="{FF2B5EF4-FFF2-40B4-BE49-F238E27FC236}">
                      <a16:creationId xmlns:a16="http://schemas.microsoft.com/office/drawing/2014/main" id="{636EE975-8A77-4C4F-8CDF-05E4B3DC7C16}"/>
                    </a:ext>
                  </a:extLst>
                </p:cNvPr>
                <p:cNvSpPr>
                  <a:spLocks/>
                </p:cNvSpPr>
                <p:nvPr/>
              </p:nvSpPr>
              <p:spPr bwMode="auto">
                <a:xfrm>
                  <a:off x="461963" y="141288"/>
                  <a:ext cx="220663" cy="158750"/>
                </a:xfrm>
                <a:custGeom>
                  <a:avLst/>
                  <a:gdLst>
                    <a:gd name="T0" fmla="*/ 0 w 139"/>
                    <a:gd name="T1" fmla="*/ 2147483646 h 100"/>
                    <a:gd name="T2" fmla="*/ 2147483646 w 139"/>
                    <a:gd name="T3" fmla="*/ 2147483646 h 100"/>
                    <a:gd name="T4" fmla="*/ 2147483646 w 139"/>
                    <a:gd name="T5" fmla="*/ 0 h 100"/>
                    <a:gd name="T6" fmla="*/ 0 w 139"/>
                    <a:gd name="T7" fmla="*/ 2147483646 h 100"/>
                    <a:gd name="T8" fmla="*/ 0 w 139"/>
                    <a:gd name="T9" fmla="*/ 21474836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100">
                      <a:moveTo>
                        <a:pt x="0" y="100"/>
                      </a:moveTo>
                      <a:lnTo>
                        <a:pt x="139" y="18"/>
                      </a:lnTo>
                      <a:lnTo>
                        <a:pt x="139" y="0"/>
                      </a:lnTo>
                      <a:lnTo>
                        <a:pt x="0" y="80"/>
                      </a:lnTo>
                      <a:lnTo>
                        <a:pt x="0" y="10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 name="Freeform 65">
                  <a:extLst>
                    <a:ext uri="{FF2B5EF4-FFF2-40B4-BE49-F238E27FC236}">
                      <a16:creationId xmlns:a16="http://schemas.microsoft.com/office/drawing/2014/main" id="{82DAC911-C210-41C9-84CD-82E01E579CEC}"/>
                    </a:ext>
                  </a:extLst>
                </p:cNvPr>
                <p:cNvSpPr>
                  <a:spLocks/>
                </p:cNvSpPr>
                <p:nvPr/>
              </p:nvSpPr>
              <p:spPr bwMode="auto">
                <a:xfrm>
                  <a:off x="682625" y="141288"/>
                  <a:ext cx="231775" cy="158750"/>
                </a:xfrm>
                <a:custGeom>
                  <a:avLst/>
                  <a:gdLst>
                    <a:gd name="T0" fmla="*/ 2147483646 w 146"/>
                    <a:gd name="T1" fmla="*/ 2147483646 h 100"/>
                    <a:gd name="T2" fmla="*/ 0 w 146"/>
                    <a:gd name="T3" fmla="*/ 0 h 100"/>
                    <a:gd name="T4" fmla="*/ 0 w 146"/>
                    <a:gd name="T5" fmla="*/ 2147483646 h 100"/>
                    <a:gd name="T6" fmla="*/ 2147483646 w 146"/>
                    <a:gd name="T7" fmla="*/ 2147483646 h 100"/>
                    <a:gd name="T8" fmla="*/ 2147483646 w 146"/>
                    <a:gd name="T9" fmla="*/ 2147483646 h 100"/>
                    <a:gd name="T10" fmla="*/ 2147483646 w 146"/>
                    <a:gd name="T11" fmla="*/ 2147483646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100">
                      <a:moveTo>
                        <a:pt x="143" y="82"/>
                      </a:moveTo>
                      <a:lnTo>
                        <a:pt x="0" y="0"/>
                      </a:lnTo>
                      <a:lnTo>
                        <a:pt x="0" y="18"/>
                      </a:lnTo>
                      <a:lnTo>
                        <a:pt x="141" y="100"/>
                      </a:lnTo>
                      <a:lnTo>
                        <a:pt x="146" y="93"/>
                      </a:lnTo>
                      <a:lnTo>
                        <a:pt x="143" y="8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 name="Freeform 66">
                  <a:extLst>
                    <a:ext uri="{FF2B5EF4-FFF2-40B4-BE49-F238E27FC236}">
                      <a16:creationId xmlns:a16="http://schemas.microsoft.com/office/drawing/2014/main" id="{1861B899-1245-4E28-A965-646F1CD46B92}"/>
                    </a:ext>
                  </a:extLst>
                </p:cNvPr>
                <p:cNvSpPr>
                  <a:spLocks/>
                </p:cNvSpPr>
                <p:nvPr/>
              </p:nvSpPr>
              <p:spPr bwMode="auto">
                <a:xfrm>
                  <a:off x="466725" y="169863"/>
                  <a:ext cx="215900" cy="138113"/>
                </a:xfrm>
                <a:custGeom>
                  <a:avLst/>
                  <a:gdLst>
                    <a:gd name="T0" fmla="*/ 2147483646 w 136"/>
                    <a:gd name="T1" fmla="*/ 2147483646 h 87"/>
                    <a:gd name="T2" fmla="*/ 2147483646 w 136"/>
                    <a:gd name="T3" fmla="*/ 2147483646 h 87"/>
                    <a:gd name="T4" fmla="*/ 0 w 136"/>
                    <a:gd name="T5" fmla="*/ 2147483646 h 87"/>
                    <a:gd name="T6" fmla="*/ 2147483646 w 136"/>
                    <a:gd name="T7" fmla="*/ 0 h 87"/>
                    <a:gd name="T8" fmla="*/ 2147483646 w 136"/>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87">
                      <a:moveTo>
                        <a:pt x="136" y="19"/>
                      </a:moveTo>
                      <a:lnTo>
                        <a:pt x="19" y="87"/>
                      </a:lnTo>
                      <a:lnTo>
                        <a:pt x="0" y="79"/>
                      </a:lnTo>
                      <a:lnTo>
                        <a:pt x="136" y="0"/>
                      </a:lnTo>
                      <a:lnTo>
                        <a:pt x="136" y="19"/>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 name="Freeform 67">
                  <a:extLst>
                    <a:ext uri="{FF2B5EF4-FFF2-40B4-BE49-F238E27FC236}">
                      <a16:creationId xmlns:a16="http://schemas.microsoft.com/office/drawing/2014/main" id="{26C4FA8F-CD1E-45D2-8619-90C2C5234CB0}"/>
                    </a:ext>
                  </a:extLst>
                </p:cNvPr>
                <p:cNvSpPr>
                  <a:spLocks/>
                </p:cNvSpPr>
                <p:nvPr/>
              </p:nvSpPr>
              <p:spPr bwMode="auto">
                <a:xfrm>
                  <a:off x="682625" y="169863"/>
                  <a:ext cx="215900" cy="138113"/>
                </a:xfrm>
                <a:custGeom>
                  <a:avLst/>
                  <a:gdLst>
                    <a:gd name="T0" fmla="*/ 0 w 136"/>
                    <a:gd name="T1" fmla="*/ 2147483646 h 87"/>
                    <a:gd name="T2" fmla="*/ 2147483646 w 136"/>
                    <a:gd name="T3" fmla="*/ 2147483646 h 87"/>
                    <a:gd name="T4" fmla="*/ 2147483646 w 136"/>
                    <a:gd name="T5" fmla="*/ 2147483646 h 87"/>
                    <a:gd name="T6" fmla="*/ 0 w 136"/>
                    <a:gd name="T7" fmla="*/ 0 h 87"/>
                    <a:gd name="T8" fmla="*/ 0 w 136"/>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87">
                      <a:moveTo>
                        <a:pt x="0" y="19"/>
                      </a:moveTo>
                      <a:lnTo>
                        <a:pt x="116" y="87"/>
                      </a:lnTo>
                      <a:lnTo>
                        <a:pt x="136" y="79"/>
                      </a:lnTo>
                      <a:lnTo>
                        <a:pt x="0" y="0"/>
                      </a:lnTo>
                      <a:lnTo>
                        <a:pt x="0" y="19"/>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 name="Freeform 68">
                  <a:extLst>
                    <a:ext uri="{FF2B5EF4-FFF2-40B4-BE49-F238E27FC236}">
                      <a16:creationId xmlns:a16="http://schemas.microsoft.com/office/drawing/2014/main" id="{C895F3EE-9930-46AE-9481-C55C65E8DD31}"/>
                    </a:ext>
                  </a:extLst>
                </p:cNvPr>
                <p:cNvSpPr>
                  <a:spLocks/>
                </p:cNvSpPr>
                <p:nvPr/>
              </p:nvSpPr>
              <p:spPr bwMode="auto">
                <a:xfrm>
                  <a:off x="550863" y="808038"/>
                  <a:ext cx="133350" cy="100013"/>
                </a:xfrm>
                <a:custGeom>
                  <a:avLst/>
                  <a:gdLst>
                    <a:gd name="T0" fmla="*/ 2147483646 w 84"/>
                    <a:gd name="T1" fmla="*/ 0 h 63"/>
                    <a:gd name="T2" fmla="*/ 0 w 84"/>
                    <a:gd name="T3" fmla="*/ 2147483646 h 63"/>
                    <a:gd name="T4" fmla="*/ 0 w 84"/>
                    <a:gd name="T5" fmla="*/ 2147483646 h 63"/>
                    <a:gd name="T6" fmla="*/ 2147483646 w 84"/>
                    <a:gd name="T7" fmla="*/ 2147483646 h 63"/>
                    <a:gd name="T8" fmla="*/ 2147483646 w 84"/>
                    <a:gd name="T9" fmla="*/ 2147483646 h 63"/>
                    <a:gd name="T10" fmla="*/ 2147483646 w 84"/>
                    <a:gd name="T11" fmla="*/ 0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63">
                      <a:moveTo>
                        <a:pt x="76" y="0"/>
                      </a:moveTo>
                      <a:lnTo>
                        <a:pt x="0" y="45"/>
                      </a:lnTo>
                      <a:lnTo>
                        <a:pt x="0" y="60"/>
                      </a:lnTo>
                      <a:lnTo>
                        <a:pt x="2" y="63"/>
                      </a:lnTo>
                      <a:lnTo>
                        <a:pt x="84" y="16"/>
                      </a:lnTo>
                      <a:lnTo>
                        <a:pt x="76"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 name="Freeform 69">
                  <a:extLst>
                    <a:ext uri="{FF2B5EF4-FFF2-40B4-BE49-F238E27FC236}">
                      <a16:creationId xmlns:a16="http://schemas.microsoft.com/office/drawing/2014/main" id="{762F7106-6D41-45B2-86E6-A0E447A2354E}"/>
                    </a:ext>
                  </a:extLst>
                </p:cNvPr>
                <p:cNvSpPr>
                  <a:spLocks/>
                </p:cNvSpPr>
                <p:nvPr/>
              </p:nvSpPr>
              <p:spPr bwMode="auto">
                <a:xfrm>
                  <a:off x="506413" y="1027113"/>
                  <a:ext cx="173038" cy="122238"/>
                </a:xfrm>
                <a:custGeom>
                  <a:avLst/>
                  <a:gdLst>
                    <a:gd name="T0" fmla="*/ 2147483646 w 109"/>
                    <a:gd name="T1" fmla="*/ 0 h 77"/>
                    <a:gd name="T2" fmla="*/ 0 w 109"/>
                    <a:gd name="T3" fmla="*/ 2147483646 h 77"/>
                    <a:gd name="T4" fmla="*/ 0 w 109"/>
                    <a:gd name="T5" fmla="*/ 2147483646 h 77"/>
                    <a:gd name="T6" fmla="*/ 0 w 109"/>
                    <a:gd name="T7" fmla="*/ 2147483646 h 77"/>
                    <a:gd name="T8" fmla="*/ 2147483646 w 109"/>
                    <a:gd name="T9" fmla="*/ 2147483646 h 77"/>
                    <a:gd name="T10" fmla="*/ 2147483646 w 109"/>
                    <a:gd name="T11" fmla="*/ 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77">
                      <a:moveTo>
                        <a:pt x="101" y="0"/>
                      </a:moveTo>
                      <a:lnTo>
                        <a:pt x="0" y="58"/>
                      </a:lnTo>
                      <a:lnTo>
                        <a:pt x="0" y="77"/>
                      </a:lnTo>
                      <a:lnTo>
                        <a:pt x="109" y="14"/>
                      </a:lnTo>
                      <a:lnTo>
                        <a:pt x="101"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 name="Freeform 70">
                  <a:extLst>
                    <a:ext uri="{FF2B5EF4-FFF2-40B4-BE49-F238E27FC236}">
                      <a16:creationId xmlns:a16="http://schemas.microsoft.com/office/drawing/2014/main" id="{25728D4A-6863-4EA5-BC9C-3962E4D6842C}"/>
                    </a:ext>
                  </a:extLst>
                </p:cNvPr>
                <p:cNvSpPr>
                  <a:spLocks/>
                </p:cNvSpPr>
                <p:nvPr/>
              </p:nvSpPr>
              <p:spPr bwMode="auto">
                <a:xfrm>
                  <a:off x="461963" y="1246188"/>
                  <a:ext cx="209550" cy="144463"/>
                </a:xfrm>
                <a:custGeom>
                  <a:avLst/>
                  <a:gdLst>
                    <a:gd name="T0" fmla="*/ 0 w 132"/>
                    <a:gd name="T1" fmla="*/ 2147483646 h 91"/>
                    <a:gd name="T2" fmla="*/ 2147483646 w 132"/>
                    <a:gd name="T3" fmla="*/ 2147483646 h 91"/>
                    <a:gd name="T4" fmla="*/ 2147483646 w 132"/>
                    <a:gd name="T5" fmla="*/ 0 h 91"/>
                    <a:gd name="T6" fmla="*/ 0 w 132"/>
                    <a:gd name="T7" fmla="*/ 2147483646 h 91"/>
                    <a:gd name="T8" fmla="*/ 0 w 132"/>
                    <a:gd name="T9" fmla="*/ 2147483646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91">
                      <a:moveTo>
                        <a:pt x="0" y="91"/>
                      </a:moveTo>
                      <a:lnTo>
                        <a:pt x="132" y="14"/>
                      </a:lnTo>
                      <a:lnTo>
                        <a:pt x="124" y="0"/>
                      </a:lnTo>
                      <a:lnTo>
                        <a:pt x="0" y="73"/>
                      </a:lnTo>
                      <a:lnTo>
                        <a:pt x="0" y="91"/>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 name="Freeform 71">
                  <a:extLst>
                    <a:ext uri="{FF2B5EF4-FFF2-40B4-BE49-F238E27FC236}">
                      <a16:creationId xmlns:a16="http://schemas.microsoft.com/office/drawing/2014/main" id="{AAD4559F-CDBA-44D8-9A30-B24C64728BD1}"/>
                    </a:ext>
                  </a:extLst>
                </p:cNvPr>
                <p:cNvSpPr>
                  <a:spLocks/>
                </p:cNvSpPr>
                <p:nvPr/>
              </p:nvSpPr>
              <p:spPr bwMode="auto">
                <a:xfrm>
                  <a:off x="688975" y="592138"/>
                  <a:ext cx="90488" cy="74613"/>
                </a:xfrm>
                <a:custGeom>
                  <a:avLst/>
                  <a:gdLst>
                    <a:gd name="T0" fmla="*/ 2147483646 w 57"/>
                    <a:gd name="T1" fmla="*/ 2147483646 h 47"/>
                    <a:gd name="T2" fmla="*/ 2147483646 w 57"/>
                    <a:gd name="T3" fmla="*/ 0 h 47"/>
                    <a:gd name="T4" fmla="*/ 0 w 57"/>
                    <a:gd name="T5" fmla="*/ 2147483646 h 47"/>
                    <a:gd name="T6" fmla="*/ 2147483646 w 57"/>
                    <a:gd name="T7" fmla="*/ 2147483646 h 47"/>
                    <a:gd name="T8" fmla="*/ 2147483646 w 57"/>
                    <a:gd name="T9" fmla="*/ 2147483646 h 47"/>
                    <a:gd name="T10" fmla="*/ 2147483646 w 57"/>
                    <a:gd name="T11" fmla="*/ 2147483646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47">
                      <a:moveTo>
                        <a:pt x="54" y="27"/>
                      </a:moveTo>
                      <a:lnTo>
                        <a:pt x="8" y="0"/>
                      </a:lnTo>
                      <a:lnTo>
                        <a:pt x="0" y="14"/>
                      </a:lnTo>
                      <a:lnTo>
                        <a:pt x="57" y="47"/>
                      </a:lnTo>
                      <a:lnTo>
                        <a:pt x="54" y="2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 name="Freeform 72">
                  <a:extLst>
                    <a:ext uri="{FF2B5EF4-FFF2-40B4-BE49-F238E27FC236}">
                      <a16:creationId xmlns:a16="http://schemas.microsoft.com/office/drawing/2014/main" id="{C2C661F4-2B00-4D46-AABD-AE8691158C6F}"/>
                    </a:ext>
                  </a:extLst>
                </p:cNvPr>
                <p:cNvSpPr>
                  <a:spLocks/>
                </p:cNvSpPr>
                <p:nvPr/>
              </p:nvSpPr>
              <p:spPr bwMode="auto">
                <a:xfrm>
                  <a:off x="690563" y="811213"/>
                  <a:ext cx="133350" cy="96838"/>
                </a:xfrm>
                <a:custGeom>
                  <a:avLst/>
                  <a:gdLst>
                    <a:gd name="T0" fmla="*/ 2147483646 w 84"/>
                    <a:gd name="T1" fmla="*/ 2147483646 h 61"/>
                    <a:gd name="T2" fmla="*/ 2147483646 w 84"/>
                    <a:gd name="T3" fmla="*/ 0 h 61"/>
                    <a:gd name="T4" fmla="*/ 0 w 84"/>
                    <a:gd name="T5" fmla="*/ 2147483646 h 61"/>
                    <a:gd name="T6" fmla="*/ 2147483646 w 84"/>
                    <a:gd name="T7" fmla="*/ 2147483646 h 61"/>
                    <a:gd name="T8" fmla="*/ 2147483646 w 84"/>
                    <a:gd name="T9" fmla="*/ 2147483646 h 61"/>
                    <a:gd name="T10" fmla="*/ 2147483646 w 84"/>
                    <a:gd name="T11" fmla="*/ 2147483646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61">
                      <a:moveTo>
                        <a:pt x="81" y="40"/>
                      </a:moveTo>
                      <a:lnTo>
                        <a:pt x="9" y="0"/>
                      </a:lnTo>
                      <a:lnTo>
                        <a:pt x="0" y="14"/>
                      </a:lnTo>
                      <a:lnTo>
                        <a:pt x="84" y="61"/>
                      </a:lnTo>
                      <a:lnTo>
                        <a:pt x="84" y="59"/>
                      </a:lnTo>
                      <a:lnTo>
                        <a:pt x="81" y="4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 name="Freeform 73">
                  <a:extLst>
                    <a:ext uri="{FF2B5EF4-FFF2-40B4-BE49-F238E27FC236}">
                      <a16:creationId xmlns:a16="http://schemas.microsoft.com/office/drawing/2014/main" id="{CE96E949-8163-4E8E-BEB7-FF23B34ED385}"/>
                    </a:ext>
                  </a:extLst>
                </p:cNvPr>
                <p:cNvSpPr>
                  <a:spLocks/>
                </p:cNvSpPr>
                <p:nvPr/>
              </p:nvSpPr>
              <p:spPr bwMode="auto">
                <a:xfrm>
                  <a:off x="688975" y="1023938"/>
                  <a:ext cx="180975" cy="125413"/>
                </a:xfrm>
                <a:custGeom>
                  <a:avLst/>
                  <a:gdLst>
                    <a:gd name="T0" fmla="*/ 2147483646 w 114"/>
                    <a:gd name="T1" fmla="*/ 2147483646 h 79"/>
                    <a:gd name="T2" fmla="*/ 2147483646 w 114"/>
                    <a:gd name="T3" fmla="*/ 0 h 79"/>
                    <a:gd name="T4" fmla="*/ 0 w 114"/>
                    <a:gd name="T5" fmla="*/ 2147483646 h 79"/>
                    <a:gd name="T6" fmla="*/ 2147483646 w 114"/>
                    <a:gd name="T7" fmla="*/ 2147483646 h 79"/>
                    <a:gd name="T8" fmla="*/ 2147483646 w 114"/>
                    <a:gd name="T9" fmla="*/ 2147483646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79">
                      <a:moveTo>
                        <a:pt x="111" y="59"/>
                      </a:moveTo>
                      <a:lnTo>
                        <a:pt x="8" y="0"/>
                      </a:lnTo>
                      <a:lnTo>
                        <a:pt x="0" y="14"/>
                      </a:lnTo>
                      <a:lnTo>
                        <a:pt x="114" y="79"/>
                      </a:lnTo>
                      <a:lnTo>
                        <a:pt x="111" y="59"/>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8" name="Freeform 74">
                  <a:extLst>
                    <a:ext uri="{FF2B5EF4-FFF2-40B4-BE49-F238E27FC236}">
                      <a16:creationId xmlns:a16="http://schemas.microsoft.com/office/drawing/2014/main" id="{437D4E51-4304-4A30-A287-AAACE2274F91}"/>
                    </a:ext>
                  </a:extLst>
                </p:cNvPr>
                <p:cNvSpPr>
                  <a:spLocks/>
                </p:cNvSpPr>
                <p:nvPr/>
              </p:nvSpPr>
              <p:spPr bwMode="auto">
                <a:xfrm>
                  <a:off x="695325" y="1246188"/>
                  <a:ext cx="219075" cy="146050"/>
                </a:xfrm>
                <a:custGeom>
                  <a:avLst/>
                  <a:gdLst>
                    <a:gd name="T0" fmla="*/ 2147483646 w 138"/>
                    <a:gd name="T1" fmla="*/ 2147483646 h 92"/>
                    <a:gd name="T2" fmla="*/ 2147483646 w 138"/>
                    <a:gd name="T3" fmla="*/ 0 h 92"/>
                    <a:gd name="T4" fmla="*/ 0 w 138"/>
                    <a:gd name="T5" fmla="*/ 2147483646 h 92"/>
                    <a:gd name="T6" fmla="*/ 2147483646 w 138"/>
                    <a:gd name="T7" fmla="*/ 2147483646 h 92"/>
                    <a:gd name="T8" fmla="*/ 2147483646 w 138"/>
                    <a:gd name="T9" fmla="*/ 2147483646 h 92"/>
                    <a:gd name="T10" fmla="*/ 2147483646 w 138"/>
                    <a:gd name="T11" fmla="*/ 2147483646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92">
                      <a:moveTo>
                        <a:pt x="136" y="74"/>
                      </a:moveTo>
                      <a:lnTo>
                        <a:pt x="8" y="0"/>
                      </a:lnTo>
                      <a:lnTo>
                        <a:pt x="0" y="16"/>
                      </a:lnTo>
                      <a:lnTo>
                        <a:pt x="133" y="92"/>
                      </a:lnTo>
                      <a:lnTo>
                        <a:pt x="138" y="84"/>
                      </a:lnTo>
                      <a:lnTo>
                        <a:pt x="136" y="7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9" name="Freeform 75">
                  <a:extLst>
                    <a:ext uri="{FF2B5EF4-FFF2-40B4-BE49-F238E27FC236}">
                      <a16:creationId xmlns:a16="http://schemas.microsoft.com/office/drawing/2014/main" id="{6290085C-7546-47F7-8D04-D741B964798A}"/>
                    </a:ext>
                  </a:extLst>
                </p:cNvPr>
                <p:cNvSpPr>
                  <a:spLocks/>
                </p:cNvSpPr>
                <p:nvPr/>
              </p:nvSpPr>
              <p:spPr bwMode="auto">
                <a:xfrm>
                  <a:off x="700088" y="1458913"/>
                  <a:ext cx="255588" cy="165100"/>
                </a:xfrm>
                <a:custGeom>
                  <a:avLst/>
                  <a:gdLst>
                    <a:gd name="T0" fmla="*/ 2147483646 w 161"/>
                    <a:gd name="T1" fmla="*/ 2147483646 h 104"/>
                    <a:gd name="T2" fmla="*/ 2147483646 w 161"/>
                    <a:gd name="T3" fmla="*/ 0 h 104"/>
                    <a:gd name="T4" fmla="*/ 0 w 161"/>
                    <a:gd name="T5" fmla="*/ 2147483646 h 104"/>
                    <a:gd name="T6" fmla="*/ 2147483646 w 161"/>
                    <a:gd name="T7" fmla="*/ 2147483646 h 104"/>
                    <a:gd name="T8" fmla="*/ 2147483646 w 161"/>
                    <a:gd name="T9" fmla="*/ 2147483646 h 104"/>
                    <a:gd name="T10" fmla="*/ 2147483646 w 161"/>
                    <a:gd name="T11" fmla="*/ 2147483646 h 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104">
                      <a:moveTo>
                        <a:pt x="160" y="87"/>
                      </a:moveTo>
                      <a:lnTo>
                        <a:pt x="8" y="0"/>
                      </a:lnTo>
                      <a:lnTo>
                        <a:pt x="0" y="15"/>
                      </a:lnTo>
                      <a:lnTo>
                        <a:pt x="155" y="104"/>
                      </a:lnTo>
                      <a:lnTo>
                        <a:pt x="161" y="93"/>
                      </a:lnTo>
                      <a:lnTo>
                        <a:pt x="160" y="8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0" name="Freeform 76">
                  <a:extLst>
                    <a:ext uri="{FF2B5EF4-FFF2-40B4-BE49-F238E27FC236}">
                      <a16:creationId xmlns:a16="http://schemas.microsoft.com/office/drawing/2014/main" id="{6F101643-F100-4591-9402-1979C085846A}"/>
                    </a:ext>
                  </a:extLst>
                </p:cNvPr>
                <p:cNvSpPr>
                  <a:spLocks/>
                </p:cNvSpPr>
                <p:nvPr/>
              </p:nvSpPr>
              <p:spPr bwMode="auto">
                <a:xfrm>
                  <a:off x="701675" y="1638300"/>
                  <a:ext cx="295275" cy="195263"/>
                </a:xfrm>
                <a:custGeom>
                  <a:avLst/>
                  <a:gdLst>
                    <a:gd name="T0" fmla="*/ 2147483646 w 186"/>
                    <a:gd name="T1" fmla="*/ 2147483646 h 123"/>
                    <a:gd name="T2" fmla="*/ 2147483646 w 186"/>
                    <a:gd name="T3" fmla="*/ 0 h 123"/>
                    <a:gd name="T4" fmla="*/ 0 w 186"/>
                    <a:gd name="T5" fmla="*/ 2147483646 h 123"/>
                    <a:gd name="T6" fmla="*/ 2147483646 w 186"/>
                    <a:gd name="T7" fmla="*/ 2147483646 h 123"/>
                    <a:gd name="T8" fmla="*/ 2147483646 w 186"/>
                    <a:gd name="T9" fmla="*/ 2147483646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123">
                      <a:moveTo>
                        <a:pt x="183" y="102"/>
                      </a:moveTo>
                      <a:lnTo>
                        <a:pt x="9" y="0"/>
                      </a:lnTo>
                      <a:lnTo>
                        <a:pt x="0" y="14"/>
                      </a:lnTo>
                      <a:lnTo>
                        <a:pt x="186" y="123"/>
                      </a:lnTo>
                      <a:lnTo>
                        <a:pt x="183" y="10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 name="Freeform 77">
                  <a:extLst>
                    <a:ext uri="{FF2B5EF4-FFF2-40B4-BE49-F238E27FC236}">
                      <a16:creationId xmlns:a16="http://schemas.microsoft.com/office/drawing/2014/main" id="{901F9016-D73B-4661-8132-761544242EC9}"/>
                    </a:ext>
                  </a:extLst>
                </p:cNvPr>
                <p:cNvSpPr>
                  <a:spLocks/>
                </p:cNvSpPr>
                <p:nvPr/>
              </p:nvSpPr>
              <p:spPr bwMode="auto">
                <a:xfrm>
                  <a:off x="688975" y="614363"/>
                  <a:ext cx="84138" cy="66675"/>
                </a:xfrm>
                <a:custGeom>
                  <a:avLst/>
                  <a:gdLst>
                    <a:gd name="T0" fmla="*/ 0 w 53"/>
                    <a:gd name="T1" fmla="*/ 2147483646 h 42"/>
                    <a:gd name="T2" fmla="*/ 2147483646 w 53"/>
                    <a:gd name="T3" fmla="*/ 2147483646 h 42"/>
                    <a:gd name="T4" fmla="*/ 2147483646 w 53"/>
                    <a:gd name="T5" fmla="*/ 2147483646 h 42"/>
                    <a:gd name="T6" fmla="*/ 0 w 53"/>
                    <a:gd name="T7" fmla="*/ 0 h 42"/>
                    <a:gd name="T8" fmla="*/ 0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0" y="20"/>
                      </a:moveTo>
                      <a:lnTo>
                        <a:pt x="39" y="42"/>
                      </a:lnTo>
                      <a:lnTo>
                        <a:pt x="53" y="31"/>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2" name="Freeform 78">
                  <a:extLst>
                    <a:ext uri="{FF2B5EF4-FFF2-40B4-BE49-F238E27FC236}">
                      <a16:creationId xmlns:a16="http://schemas.microsoft.com/office/drawing/2014/main" id="{E3E0E46E-B4EC-401E-A113-AA11C70526CC}"/>
                    </a:ext>
                  </a:extLst>
                </p:cNvPr>
                <p:cNvSpPr>
                  <a:spLocks/>
                </p:cNvSpPr>
                <p:nvPr/>
              </p:nvSpPr>
              <p:spPr bwMode="auto">
                <a:xfrm>
                  <a:off x="604838" y="614363"/>
                  <a:ext cx="84138" cy="66675"/>
                </a:xfrm>
                <a:custGeom>
                  <a:avLst/>
                  <a:gdLst>
                    <a:gd name="T0" fmla="*/ 2147483646 w 53"/>
                    <a:gd name="T1" fmla="*/ 2147483646 h 42"/>
                    <a:gd name="T2" fmla="*/ 2147483646 w 53"/>
                    <a:gd name="T3" fmla="*/ 2147483646 h 42"/>
                    <a:gd name="T4" fmla="*/ 0 w 53"/>
                    <a:gd name="T5" fmla="*/ 2147483646 h 42"/>
                    <a:gd name="T6" fmla="*/ 2147483646 w 53"/>
                    <a:gd name="T7" fmla="*/ 0 h 42"/>
                    <a:gd name="T8" fmla="*/ 2147483646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53" y="20"/>
                      </a:moveTo>
                      <a:lnTo>
                        <a:pt x="14" y="42"/>
                      </a:lnTo>
                      <a:lnTo>
                        <a:pt x="0" y="31"/>
                      </a:lnTo>
                      <a:lnTo>
                        <a:pt x="53" y="0"/>
                      </a:lnTo>
                      <a:lnTo>
                        <a:pt x="53" y="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3" name="Freeform 79">
                  <a:extLst>
                    <a:ext uri="{FF2B5EF4-FFF2-40B4-BE49-F238E27FC236}">
                      <a16:creationId xmlns:a16="http://schemas.microsoft.com/office/drawing/2014/main" id="{EB3CC5A2-6ABD-47A9-9222-84F4364A4402}"/>
                    </a:ext>
                  </a:extLst>
                </p:cNvPr>
                <p:cNvSpPr>
                  <a:spLocks/>
                </p:cNvSpPr>
                <p:nvPr/>
              </p:nvSpPr>
              <p:spPr bwMode="auto">
                <a:xfrm>
                  <a:off x="592138" y="592138"/>
                  <a:ext cx="95250" cy="71438"/>
                </a:xfrm>
                <a:custGeom>
                  <a:avLst/>
                  <a:gdLst>
                    <a:gd name="T0" fmla="*/ 2147483646 w 60"/>
                    <a:gd name="T1" fmla="*/ 0 h 45"/>
                    <a:gd name="T2" fmla="*/ 0 w 60"/>
                    <a:gd name="T3" fmla="*/ 2147483646 h 45"/>
                    <a:gd name="T4" fmla="*/ 2147483646 w 60"/>
                    <a:gd name="T5" fmla="*/ 2147483646 h 45"/>
                    <a:gd name="T6" fmla="*/ 2147483646 w 60"/>
                    <a:gd name="T7" fmla="*/ 2147483646 h 45"/>
                    <a:gd name="T8" fmla="*/ 2147483646 w 60"/>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51" y="0"/>
                      </a:moveTo>
                      <a:lnTo>
                        <a:pt x="0" y="31"/>
                      </a:lnTo>
                      <a:lnTo>
                        <a:pt x="8" y="45"/>
                      </a:lnTo>
                      <a:lnTo>
                        <a:pt x="60" y="14"/>
                      </a:lnTo>
                      <a:lnTo>
                        <a:pt x="51"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 name="Freeform 80">
                  <a:extLst>
                    <a:ext uri="{FF2B5EF4-FFF2-40B4-BE49-F238E27FC236}">
                      <a16:creationId xmlns:a16="http://schemas.microsoft.com/office/drawing/2014/main" id="{7C383955-F221-460D-871C-4E2CE81FA8B7}"/>
                    </a:ext>
                  </a:extLst>
                </p:cNvPr>
                <p:cNvSpPr>
                  <a:spLocks/>
                </p:cNvSpPr>
                <p:nvPr/>
              </p:nvSpPr>
              <p:spPr bwMode="auto">
                <a:xfrm>
                  <a:off x="688975" y="830263"/>
                  <a:ext cx="127000" cy="90488"/>
                </a:xfrm>
                <a:custGeom>
                  <a:avLst/>
                  <a:gdLst>
                    <a:gd name="T0" fmla="*/ 0 w 80"/>
                    <a:gd name="T1" fmla="*/ 2147483646 h 57"/>
                    <a:gd name="T2" fmla="*/ 2147483646 w 80"/>
                    <a:gd name="T3" fmla="*/ 2147483646 h 57"/>
                    <a:gd name="T4" fmla="*/ 2147483646 w 80"/>
                    <a:gd name="T5" fmla="*/ 2147483646 h 57"/>
                    <a:gd name="T6" fmla="*/ 0 w 80"/>
                    <a:gd name="T7" fmla="*/ 0 h 57"/>
                    <a:gd name="T8" fmla="*/ 0 w 80"/>
                    <a:gd name="T9" fmla="*/ 21474836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7">
                      <a:moveTo>
                        <a:pt x="0" y="20"/>
                      </a:moveTo>
                      <a:lnTo>
                        <a:pt x="65" y="57"/>
                      </a:lnTo>
                      <a:lnTo>
                        <a:pt x="80" y="46"/>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 name="Freeform 81">
                  <a:extLst>
                    <a:ext uri="{FF2B5EF4-FFF2-40B4-BE49-F238E27FC236}">
                      <a16:creationId xmlns:a16="http://schemas.microsoft.com/office/drawing/2014/main" id="{D0DB98E2-720A-4A07-A751-F486E5C9719A}"/>
                    </a:ext>
                  </a:extLst>
                </p:cNvPr>
                <p:cNvSpPr>
                  <a:spLocks/>
                </p:cNvSpPr>
                <p:nvPr/>
              </p:nvSpPr>
              <p:spPr bwMode="auto">
                <a:xfrm>
                  <a:off x="560388" y="830263"/>
                  <a:ext cx="127000" cy="90488"/>
                </a:xfrm>
                <a:custGeom>
                  <a:avLst/>
                  <a:gdLst>
                    <a:gd name="T0" fmla="*/ 2147483646 w 80"/>
                    <a:gd name="T1" fmla="*/ 2147483646 h 57"/>
                    <a:gd name="T2" fmla="*/ 2147483646 w 80"/>
                    <a:gd name="T3" fmla="*/ 2147483646 h 57"/>
                    <a:gd name="T4" fmla="*/ 0 w 80"/>
                    <a:gd name="T5" fmla="*/ 2147483646 h 57"/>
                    <a:gd name="T6" fmla="*/ 2147483646 w 80"/>
                    <a:gd name="T7" fmla="*/ 0 h 57"/>
                    <a:gd name="T8" fmla="*/ 2147483646 w 80"/>
                    <a:gd name="T9" fmla="*/ 21474836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7">
                      <a:moveTo>
                        <a:pt x="80" y="20"/>
                      </a:moveTo>
                      <a:lnTo>
                        <a:pt x="16" y="57"/>
                      </a:lnTo>
                      <a:lnTo>
                        <a:pt x="0" y="46"/>
                      </a:lnTo>
                      <a:lnTo>
                        <a:pt x="80" y="0"/>
                      </a:lnTo>
                      <a:lnTo>
                        <a:pt x="80" y="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6" name="Freeform 82">
                  <a:extLst>
                    <a:ext uri="{FF2B5EF4-FFF2-40B4-BE49-F238E27FC236}">
                      <a16:creationId xmlns:a16="http://schemas.microsoft.com/office/drawing/2014/main" id="{D6392918-EE0D-417F-AF44-7A3EE035C382}"/>
                    </a:ext>
                  </a:extLst>
                </p:cNvPr>
                <p:cNvSpPr>
                  <a:spLocks/>
                </p:cNvSpPr>
                <p:nvPr/>
              </p:nvSpPr>
              <p:spPr bwMode="auto">
                <a:xfrm>
                  <a:off x="690563" y="1046163"/>
                  <a:ext cx="169863" cy="112713"/>
                </a:xfrm>
                <a:custGeom>
                  <a:avLst/>
                  <a:gdLst>
                    <a:gd name="T0" fmla="*/ 0 w 107"/>
                    <a:gd name="T1" fmla="*/ 2147483646 h 71"/>
                    <a:gd name="T2" fmla="*/ 2147483646 w 107"/>
                    <a:gd name="T3" fmla="*/ 2147483646 h 71"/>
                    <a:gd name="T4" fmla="*/ 2147483646 w 107"/>
                    <a:gd name="T5" fmla="*/ 2147483646 h 71"/>
                    <a:gd name="T6" fmla="*/ 0 w 107"/>
                    <a:gd name="T7" fmla="*/ 0 h 71"/>
                    <a:gd name="T8" fmla="*/ 0 w 107"/>
                    <a:gd name="T9" fmla="*/ 2147483646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1">
                      <a:moveTo>
                        <a:pt x="0" y="20"/>
                      </a:moveTo>
                      <a:lnTo>
                        <a:pt x="91" y="71"/>
                      </a:lnTo>
                      <a:lnTo>
                        <a:pt x="107" y="61"/>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7" name="Freeform 83">
                  <a:extLst>
                    <a:ext uri="{FF2B5EF4-FFF2-40B4-BE49-F238E27FC236}">
                      <a16:creationId xmlns:a16="http://schemas.microsoft.com/office/drawing/2014/main" id="{88E0EF70-B468-4EB5-AD43-45EA60310AAF}"/>
                    </a:ext>
                  </a:extLst>
                </p:cNvPr>
                <p:cNvSpPr>
                  <a:spLocks/>
                </p:cNvSpPr>
                <p:nvPr/>
              </p:nvSpPr>
              <p:spPr bwMode="auto">
                <a:xfrm>
                  <a:off x="517525" y="1046163"/>
                  <a:ext cx="169863" cy="112713"/>
                </a:xfrm>
                <a:custGeom>
                  <a:avLst/>
                  <a:gdLst>
                    <a:gd name="T0" fmla="*/ 2147483646 w 107"/>
                    <a:gd name="T1" fmla="*/ 2147483646 h 71"/>
                    <a:gd name="T2" fmla="*/ 2147483646 w 107"/>
                    <a:gd name="T3" fmla="*/ 2147483646 h 71"/>
                    <a:gd name="T4" fmla="*/ 0 w 107"/>
                    <a:gd name="T5" fmla="*/ 2147483646 h 71"/>
                    <a:gd name="T6" fmla="*/ 2147483646 w 107"/>
                    <a:gd name="T7" fmla="*/ 0 h 71"/>
                    <a:gd name="T8" fmla="*/ 2147483646 w 107"/>
                    <a:gd name="T9" fmla="*/ 2147483646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1">
                      <a:moveTo>
                        <a:pt x="107" y="18"/>
                      </a:moveTo>
                      <a:lnTo>
                        <a:pt x="16" y="71"/>
                      </a:lnTo>
                      <a:lnTo>
                        <a:pt x="0" y="61"/>
                      </a:lnTo>
                      <a:lnTo>
                        <a:pt x="107" y="0"/>
                      </a:lnTo>
                      <a:lnTo>
                        <a:pt x="107" y="1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 name="Freeform 84">
                  <a:extLst>
                    <a:ext uri="{FF2B5EF4-FFF2-40B4-BE49-F238E27FC236}">
                      <a16:creationId xmlns:a16="http://schemas.microsoft.com/office/drawing/2014/main" id="{7751532E-198A-454B-875A-840A9DE34E96}"/>
                    </a:ext>
                  </a:extLst>
                </p:cNvPr>
                <p:cNvSpPr>
                  <a:spLocks/>
                </p:cNvSpPr>
                <p:nvPr/>
              </p:nvSpPr>
              <p:spPr bwMode="auto">
                <a:xfrm>
                  <a:off x="466725" y="1265238"/>
                  <a:ext cx="212725" cy="136525"/>
                </a:xfrm>
                <a:custGeom>
                  <a:avLst/>
                  <a:gdLst>
                    <a:gd name="T0" fmla="*/ 2147483646 w 134"/>
                    <a:gd name="T1" fmla="*/ 2147483646 h 86"/>
                    <a:gd name="T2" fmla="*/ 2147483646 w 134"/>
                    <a:gd name="T3" fmla="*/ 2147483646 h 86"/>
                    <a:gd name="T4" fmla="*/ 0 w 134"/>
                    <a:gd name="T5" fmla="*/ 2147483646 h 86"/>
                    <a:gd name="T6" fmla="*/ 2147483646 w 134"/>
                    <a:gd name="T7" fmla="*/ 0 h 86"/>
                    <a:gd name="T8" fmla="*/ 2147483646 w 134"/>
                    <a:gd name="T9" fmla="*/ 214748364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86">
                      <a:moveTo>
                        <a:pt x="134" y="18"/>
                      </a:moveTo>
                      <a:lnTo>
                        <a:pt x="19" y="86"/>
                      </a:lnTo>
                      <a:lnTo>
                        <a:pt x="0" y="76"/>
                      </a:lnTo>
                      <a:lnTo>
                        <a:pt x="134" y="0"/>
                      </a:lnTo>
                      <a:lnTo>
                        <a:pt x="134" y="1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 name="Freeform 85">
                  <a:extLst>
                    <a:ext uri="{FF2B5EF4-FFF2-40B4-BE49-F238E27FC236}">
                      <a16:creationId xmlns:a16="http://schemas.microsoft.com/office/drawing/2014/main" id="{868CCD39-64E8-42CC-8C16-9AE666EAA5CD}"/>
                    </a:ext>
                  </a:extLst>
                </p:cNvPr>
                <p:cNvSpPr>
                  <a:spLocks/>
                </p:cNvSpPr>
                <p:nvPr/>
              </p:nvSpPr>
              <p:spPr bwMode="auto">
                <a:xfrm>
                  <a:off x="684213" y="1262063"/>
                  <a:ext cx="214313" cy="139700"/>
                </a:xfrm>
                <a:custGeom>
                  <a:avLst/>
                  <a:gdLst>
                    <a:gd name="T0" fmla="*/ 0 w 135"/>
                    <a:gd name="T1" fmla="*/ 2147483646 h 88"/>
                    <a:gd name="T2" fmla="*/ 2147483646 w 135"/>
                    <a:gd name="T3" fmla="*/ 2147483646 h 88"/>
                    <a:gd name="T4" fmla="*/ 2147483646 w 135"/>
                    <a:gd name="T5" fmla="*/ 2147483646 h 88"/>
                    <a:gd name="T6" fmla="*/ 0 w 135"/>
                    <a:gd name="T7" fmla="*/ 0 h 88"/>
                    <a:gd name="T8" fmla="*/ 0 w 135"/>
                    <a:gd name="T9" fmla="*/ 2147483646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88">
                      <a:moveTo>
                        <a:pt x="0" y="20"/>
                      </a:moveTo>
                      <a:lnTo>
                        <a:pt x="117" y="88"/>
                      </a:lnTo>
                      <a:lnTo>
                        <a:pt x="135" y="78"/>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0" name="Freeform 86">
                  <a:extLst>
                    <a:ext uri="{FF2B5EF4-FFF2-40B4-BE49-F238E27FC236}">
                      <a16:creationId xmlns:a16="http://schemas.microsoft.com/office/drawing/2014/main" id="{4602873E-B883-41E6-AC2A-370DD100920E}"/>
                    </a:ext>
                  </a:extLst>
                </p:cNvPr>
                <p:cNvSpPr>
                  <a:spLocks/>
                </p:cNvSpPr>
                <p:nvPr/>
              </p:nvSpPr>
              <p:spPr bwMode="auto">
                <a:xfrm>
                  <a:off x="428625" y="1476375"/>
                  <a:ext cx="255588" cy="160338"/>
                </a:xfrm>
                <a:custGeom>
                  <a:avLst/>
                  <a:gdLst>
                    <a:gd name="T0" fmla="*/ 2147483646 w 161"/>
                    <a:gd name="T1" fmla="*/ 2147483646 h 101"/>
                    <a:gd name="T2" fmla="*/ 2147483646 w 161"/>
                    <a:gd name="T3" fmla="*/ 2147483646 h 101"/>
                    <a:gd name="T4" fmla="*/ 0 w 161"/>
                    <a:gd name="T5" fmla="*/ 2147483646 h 101"/>
                    <a:gd name="T6" fmla="*/ 2147483646 w 161"/>
                    <a:gd name="T7" fmla="*/ 0 h 101"/>
                    <a:gd name="T8" fmla="*/ 2147483646 w 161"/>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01">
                      <a:moveTo>
                        <a:pt x="161" y="18"/>
                      </a:moveTo>
                      <a:lnTo>
                        <a:pt x="20" y="101"/>
                      </a:lnTo>
                      <a:lnTo>
                        <a:pt x="0" y="93"/>
                      </a:lnTo>
                      <a:lnTo>
                        <a:pt x="161" y="0"/>
                      </a:lnTo>
                      <a:lnTo>
                        <a:pt x="161" y="1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1" name="Freeform 87">
                  <a:extLst>
                    <a:ext uri="{FF2B5EF4-FFF2-40B4-BE49-F238E27FC236}">
                      <a16:creationId xmlns:a16="http://schemas.microsoft.com/office/drawing/2014/main" id="{C3BB5A5E-43B4-476F-A0E4-48A957FE04B4}"/>
                    </a:ext>
                  </a:extLst>
                </p:cNvPr>
                <p:cNvSpPr>
                  <a:spLocks/>
                </p:cNvSpPr>
                <p:nvPr/>
              </p:nvSpPr>
              <p:spPr bwMode="auto">
                <a:xfrm>
                  <a:off x="688975" y="1476375"/>
                  <a:ext cx="255588" cy="160338"/>
                </a:xfrm>
                <a:custGeom>
                  <a:avLst/>
                  <a:gdLst>
                    <a:gd name="T0" fmla="*/ 0 w 161"/>
                    <a:gd name="T1" fmla="*/ 2147483646 h 101"/>
                    <a:gd name="T2" fmla="*/ 2147483646 w 161"/>
                    <a:gd name="T3" fmla="*/ 2147483646 h 101"/>
                    <a:gd name="T4" fmla="*/ 2147483646 w 161"/>
                    <a:gd name="T5" fmla="*/ 2147483646 h 101"/>
                    <a:gd name="T6" fmla="*/ 0 w 161"/>
                    <a:gd name="T7" fmla="*/ 0 h 101"/>
                    <a:gd name="T8" fmla="*/ 0 w 161"/>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01">
                      <a:moveTo>
                        <a:pt x="0" y="18"/>
                      </a:moveTo>
                      <a:lnTo>
                        <a:pt x="142" y="101"/>
                      </a:lnTo>
                      <a:lnTo>
                        <a:pt x="161" y="93"/>
                      </a:lnTo>
                      <a:lnTo>
                        <a:pt x="0" y="0"/>
                      </a:lnTo>
                      <a:lnTo>
                        <a:pt x="0" y="1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2" name="Freeform 88">
                  <a:extLst>
                    <a:ext uri="{FF2B5EF4-FFF2-40B4-BE49-F238E27FC236}">
                      <a16:creationId xmlns:a16="http://schemas.microsoft.com/office/drawing/2014/main" id="{CDB9E17B-5947-42A5-B3A5-13D5428BCA6F}"/>
                    </a:ext>
                  </a:extLst>
                </p:cNvPr>
                <p:cNvSpPr>
                  <a:spLocks/>
                </p:cNvSpPr>
                <p:nvPr/>
              </p:nvSpPr>
              <p:spPr bwMode="auto">
                <a:xfrm>
                  <a:off x="415925" y="1458913"/>
                  <a:ext cx="260350" cy="173038"/>
                </a:xfrm>
                <a:custGeom>
                  <a:avLst/>
                  <a:gdLst>
                    <a:gd name="T0" fmla="*/ 2147483646 w 164"/>
                    <a:gd name="T1" fmla="*/ 0 h 109"/>
                    <a:gd name="T2" fmla="*/ 2147483646 w 164"/>
                    <a:gd name="T3" fmla="*/ 2147483646 h 109"/>
                    <a:gd name="T4" fmla="*/ 0 w 164"/>
                    <a:gd name="T5" fmla="*/ 2147483646 h 109"/>
                    <a:gd name="T6" fmla="*/ 2147483646 w 164"/>
                    <a:gd name="T7" fmla="*/ 2147483646 h 109"/>
                    <a:gd name="T8" fmla="*/ 2147483646 w 164"/>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09">
                      <a:moveTo>
                        <a:pt x="155" y="0"/>
                      </a:moveTo>
                      <a:lnTo>
                        <a:pt x="1" y="88"/>
                      </a:lnTo>
                      <a:lnTo>
                        <a:pt x="0" y="109"/>
                      </a:lnTo>
                      <a:lnTo>
                        <a:pt x="164" y="14"/>
                      </a:lnTo>
                      <a:lnTo>
                        <a:pt x="155"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3" name="Freeform 89">
                  <a:extLst>
                    <a:ext uri="{FF2B5EF4-FFF2-40B4-BE49-F238E27FC236}">
                      <a16:creationId xmlns:a16="http://schemas.microsoft.com/office/drawing/2014/main" id="{B1E0EB2E-31CC-4051-97CA-68F451FA8BD6}"/>
                    </a:ext>
                  </a:extLst>
                </p:cNvPr>
                <p:cNvSpPr>
                  <a:spLocks/>
                </p:cNvSpPr>
                <p:nvPr/>
              </p:nvSpPr>
              <p:spPr bwMode="auto">
                <a:xfrm>
                  <a:off x="393700" y="1654175"/>
                  <a:ext cx="290513" cy="180975"/>
                </a:xfrm>
                <a:custGeom>
                  <a:avLst/>
                  <a:gdLst>
                    <a:gd name="T0" fmla="*/ 2147483646 w 183"/>
                    <a:gd name="T1" fmla="*/ 2147483646 h 114"/>
                    <a:gd name="T2" fmla="*/ 2147483646 w 183"/>
                    <a:gd name="T3" fmla="*/ 2147483646 h 114"/>
                    <a:gd name="T4" fmla="*/ 0 w 183"/>
                    <a:gd name="T5" fmla="*/ 2147483646 h 114"/>
                    <a:gd name="T6" fmla="*/ 2147483646 w 183"/>
                    <a:gd name="T7" fmla="*/ 0 h 114"/>
                    <a:gd name="T8" fmla="*/ 2147483646 w 183"/>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14">
                      <a:moveTo>
                        <a:pt x="183" y="20"/>
                      </a:moveTo>
                      <a:lnTo>
                        <a:pt x="19" y="114"/>
                      </a:lnTo>
                      <a:lnTo>
                        <a:pt x="0" y="107"/>
                      </a:lnTo>
                      <a:lnTo>
                        <a:pt x="183" y="0"/>
                      </a:lnTo>
                      <a:lnTo>
                        <a:pt x="183" y="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4" name="Freeform 90">
                  <a:extLst>
                    <a:ext uri="{FF2B5EF4-FFF2-40B4-BE49-F238E27FC236}">
                      <a16:creationId xmlns:a16="http://schemas.microsoft.com/office/drawing/2014/main" id="{05C93259-8ABE-42E3-9E23-BE26EF5E8094}"/>
                    </a:ext>
                  </a:extLst>
                </p:cNvPr>
                <p:cNvSpPr>
                  <a:spLocks/>
                </p:cNvSpPr>
                <p:nvPr/>
              </p:nvSpPr>
              <p:spPr bwMode="auto">
                <a:xfrm>
                  <a:off x="690563" y="1654175"/>
                  <a:ext cx="293688" cy="180975"/>
                </a:xfrm>
                <a:custGeom>
                  <a:avLst/>
                  <a:gdLst>
                    <a:gd name="T0" fmla="*/ 0 w 185"/>
                    <a:gd name="T1" fmla="*/ 2147483646 h 114"/>
                    <a:gd name="T2" fmla="*/ 2147483646 w 185"/>
                    <a:gd name="T3" fmla="*/ 2147483646 h 114"/>
                    <a:gd name="T4" fmla="*/ 2147483646 w 185"/>
                    <a:gd name="T5" fmla="*/ 2147483646 h 114"/>
                    <a:gd name="T6" fmla="*/ 0 w 185"/>
                    <a:gd name="T7" fmla="*/ 0 h 114"/>
                    <a:gd name="T8" fmla="*/ 0 w 185"/>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14">
                      <a:moveTo>
                        <a:pt x="0" y="18"/>
                      </a:moveTo>
                      <a:lnTo>
                        <a:pt x="164" y="114"/>
                      </a:lnTo>
                      <a:lnTo>
                        <a:pt x="185" y="107"/>
                      </a:lnTo>
                      <a:lnTo>
                        <a:pt x="0" y="0"/>
                      </a:lnTo>
                      <a:lnTo>
                        <a:pt x="0" y="1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 name="Freeform 91">
                  <a:extLst>
                    <a:ext uri="{FF2B5EF4-FFF2-40B4-BE49-F238E27FC236}">
                      <a16:creationId xmlns:a16="http://schemas.microsoft.com/office/drawing/2014/main" id="{80E2B848-2E07-4468-99DF-D916270EC2FF}"/>
                    </a:ext>
                  </a:extLst>
                </p:cNvPr>
                <p:cNvSpPr>
                  <a:spLocks/>
                </p:cNvSpPr>
                <p:nvPr/>
              </p:nvSpPr>
              <p:spPr bwMode="auto">
                <a:xfrm>
                  <a:off x="369888" y="1638300"/>
                  <a:ext cx="307975" cy="192088"/>
                </a:xfrm>
                <a:custGeom>
                  <a:avLst/>
                  <a:gdLst>
                    <a:gd name="T0" fmla="*/ 2147483646 w 194"/>
                    <a:gd name="T1" fmla="*/ 0 h 121"/>
                    <a:gd name="T2" fmla="*/ 0 w 194"/>
                    <a:gd name="T3" fmla="*/ 2147483646 h 121"/>
                    <a:gd name="T4" fmla="*/ 2147483646 w 194"/>
                    <a:gd name="T5" fmla="*/ 2147483646 h 121"/>
                    <a:gd name="T6" fmla="*/ 2147483646 w 194"/>
                    <a:gd name="T7" fmla="*/ 2147483646 h 121"/>
                    <a:gd name="T8" fmla="*/ 2147483646 w 194"/>
                    <a:gd name="T9" fmla="*/ 0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121">
                      <a:moveTo>
                        <a:pt x="186" y="0"/>
                      </a:moveTo>
                      <a:lnTo>
                        <a:pt x="0" y="107"/>
                      </a:lnTo>
                      <a:lnTo>
                        <a:pt x="8" y="121"/>
                      </a:lnTo>
                      <a:lnTo>
                        <a:pt x="194" y="14"/>
                      </a:lnTo>
                      <a:lnTo>
                        <a:pt x="186"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6" name="Freeform 92">
                  <a:extLst>
                    <a:ext uri="{FF2B5EF4-FFF2-40B4-BE49-F238E27FC236}">
                      <a16:creationId xmlns:a16="http://schemas.microsoft.com/office/drawing/2014/main" id="{C049589F-BFF6-459E-B8A6-5C8FFB3CEC7D}"/>
                    </a:ext>
                  </a:extLst>
                </p:cNvPr>
                <p:cNvSpPr>
                  <a:spLocks/>
                </p:cNvSpPr>
                <p:nvPr/>
              </p:nvSpPr>
              <p:spPr bwMode="auto">
                <a:xfrm>
                  <a:off x="676275" y="214313"/>
                  <a:ext cx="330200" cy="1722438"/>
                </a:xfrm>
                <a:custGeom>
                  <a:avLst/>
                  <a:gdLst>
                    <a:gd name="T0" fmla="*/ 2147483646 w 208"/>
                    <a:gd name="T1" fmla="*/ 2147483646 h 1085"/>
                    <a:gd name="T2" fmla="*/ 2147483646 w 208"/>
                    <a:gd name="T3" fmla="*/ 2147483646 h 1085"/>
                    <a:gd name="T4" fmla="*/ 2147483646 w 208"/>
                    <a:gd name="T5" fmla="*/ 0 h 1085"/>
                    <a:gd name="T6" fmla="*/ 0 w 208"/>
                    <a:gd name="T7" fmla="*/ 2147483646 h 1085"/>
                    <a:gd name="T8" fmla="*/ 2147483646 w 208"/>
                    <a:gd name="T9" fmla="*/ 2147483646 h 10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1085">
                      <a:moveTo>
                        <a:pt x="186" y="1072"/>
                      </a:moveTo>
                      <a:lnTo>
                        <a:pt x="208" y="1085"/>
                      </a:lnTo>
                      <a:lnTo>
                        <a:pt x="8" y="0"/>
                      </a:lnTo>
                      <a:lnTo>
                        <a:pt x="0" y="1"/>
                      </a:lnTo>
                      <a:lnTo>
                        <a:pt x="186" y="1072"/>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7" name="Freeform 93">
                  <a:extLst>
                    <a:ext uri="{FF2B5EF4-FFF2-40B4-BE49-F238E27FC236}">
                      <a16:creationId xmlns:a16="http://schemas.microsoft.com/office/drawing/2014/main" id="{D4255189-4B85-4DF3-A6F8-074CE298F1DE}"/>
                    </a:ext>
                  </a:extLst>
                </p:cNvPr>
                <p:cNvSpPr>
                  <a:spLocks/>
                </p:cNvSpPr>
                <p:nvPr/>
              </p:nvSpPr>
              <p:spPr bwMode="auto">
                <a:xfrm>
                  <a:off x="688975" y="649288"/>
                  <a:ext cx="84138" cy="66675"/>
                </a:xfrm>
                <a:custGeom>
                  <a:avLst/>
                  <a:gdLst>
                    <a:gd name="T0" fmla="*/ 0 w 53"/>
                    <a:gd name="T1" fmla="*/ 2147483646 h 42"/>
                    <a:gd name="T2" fmla="*/ 2147483646 w 53"/>
                    <a:gd name="T3" fmla="*/ 0 h 42"/>
                    <a:gd name="T4" fmla="*/ 2147483646 w 53"/>
                    <a:gd name="T5" fmla="*/ 2147483646 h 42"/>
                    <a:gd name="T6" fmla="*/ 0 w 53"/>
                    <a:gd name="T7" fmla="*/ 2147483646 h 42"/>
                    <a:gd name="T8" fmla="*/ 0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0" y="24"/>
                      </a:moveTo>
                      <a:lnTo>
                        <a:pt x="39" y="0"/>
                      </a:lnTo>
                      <a:lnTo>
                        <a:pt x="53" y="11"/>
                      </a:lnTo>
                      <a:lnTo>
                        <a:pt x="0" y="42"/>
                      </a:lnTo>
                      <a:lnTo>
                        <a:pt x="0" y="2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8" name="Freeform 94">
                  <a:extLst>
                    <a:ext uri="{FF2B5EF4-FFF2-40B4-BE49-F238E27FC236}">
                      <a16:creationId xmlns:a16="http://schemas.microsoft.com/office/drawing/2014/main" id="{42E96F50-CE37-4FB4-BFB3-B1128AE9E04D}"/>
                    </a:ext>
                  </a:extLst>
                </p:cNvPr>
                <p:cNvSpPr>
                  <a:spLocks/>
                </p:cNvSpPr>
                <p:nvPr/>
              </p:nvSpPr>
              <p:spPr bwMode="auto">
                <a:xfrm>
                  <a:off x="688975" y="890588"/>
                  <a:ext cx="127000" cy="87313"/>
                </a:xfrm>
                <a:custGeom>
                  <a:avLst/>
                  <a:gdLst>
                    <a:gd name="T0" fmla="*/ 0 w 80"/>
                    <a:gd name="T1" fmla="*/ 2147483646 h 55"/>
                    <a:gd name="T2" fmla="*/ 2147483646 w 80"/>
                    <a:gd name="T3" fmla="*/ 0 h 55"/>
                    <a:gd name="T4" fmla="*/ 2147483646 w 80"/>
                    <a:gd name="T5" fmla="*/ 2147483646 h 55"/>
                    <a:gd name="T6" fmla="*/ 0 w 80"/>
                    <a:gd name="T7" fmla="*/ 2147483646 h 55"/>
                    <a:gd name="T8" fmla="*/ 0 w 80"/>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5">
                      <a:moveTo>
                        <a:pt x="0" y="37"/>
                      </a:moveTo>
                      <a:lnTo>
                        <a:pt x="65" y="0"/>
                      </a:lnTo>
                      <a:lnTo>
                        <a:pt x="80" y="9"/>
                      </a:lnTo>
                      <a:lnTo>
                        <a:pt x="0" y="55"/>
                      </a:lnTo>
                      <a:lnTo>
                        <a:pt x="0" y="3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9" name="Freeform 95">
                  <a:extLst>
                    <a:ext uri="{FF2B5EF4-FFF2-40B4-BE49-F238E27FC236}">
                      <a16:creationId xmlns:a16="http://schemas.microsoft.com/office/drawing/2014/main" id="{F664EB82-7EB5-4F37-853E-95D0B0C3EB6C}"/>
                    </a:ext>
                  </a:extLst>
                </p:cNvPr>
                <p:cNvSpPr>
                  <a:spLocks/>
                </p:cNvSpPr>
                <p:nvPr/>
              </p:nvSpPr>
              <p:spPr bwMode="auto">
                <a:xfrm>
                  <a:off x="690563" y="1128713"/>
                  <a:ext cx="169863" cy="114300"/>
                </a:xfrm>
                <a:custGeom>
                  <a:avLst/>
                  <a:gdLst>
                    <a:gd name="T0" fmla="*/ 0 w 107"/>
                    <a:gd name="T1" fmla="*/ 2147483646 h 72"/>
                    <a:gd name="T2" fmla="*/ 2147483646 w 107"/>
                    <a:gd name="T3" fmla="*/ 0 h 72"/>
                    <a:gd name="T4" fmla="*/ 2147483646 w 107"/>
                    <a:gd name="T5" fmla="*/ 2147483646 h 72"/>
                    <a:gd name="T6" fmla="*/ 0 w 107"/>
                    <a:gd name="T7" fmla="*/ 2147483646 h 72"/>
                    <a:gd name="T8" fmla="*/ 0 w 107"/>
                    <a:gd name="T9" fmla="*/ 2147483646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2">
                      <a:moveTo>
                        <a:pt x="0" y="52"/>
                      </a:moveTo>
                      <a:lnTo>
                        <a:pt x="91" y="0"/>
                      </a:lnTo>
                      <a:lnTo>
                        <a:pt x="107" y="9"/>
                      </a:lnTo>
                      <a:lnTo>
                        <a:pt x="0" y="72"/>
                      </a:lnTo>
                      <a:lnTo>
                        <a:pt x="0" y="5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0" name="Freeform 96">
                  <a:extLst>
                    <a:ext uri="{FF2B5EF4-FFF2-40B4-BE49-F238E27FC236}">
                      <a16:creationId xmlns:a16="http://schemas.microsoft.com/office/drawing/2014/main" id="{543734AD-388F-46DE-B510-777B61729652}"/>
                    </a:ext>
                  </a:extLst>
                </p:cNvPr>
                <p:cNvSpPr>
                  <a:spLocks/>
                </p:cNvSpPr>
                <p:nvPr/>
              </p:nvSpPr>
              <p:spPr bwMode="auto">
                <a:xfrm>
                  <a:off x="690563" y="1368425"/>
                  <a:ext cx="212725" cy="136525"/>
                </a:xfrm>
                <a:custGeom>
                  <a:avLst/>
                  <a:gdLst>
                    <a:gd name="T0" fmla="*/ 0 w 134"/>
                    <a:gd name="T1" fmla="*/ 2147483646 h 86"/>
                    <a:gd name="T2" fmla="*/ 2147483646 w 134"/>
                    <a:gd name="T3" fmla="*/ 0 h 86"/>
                    <a:gd name="T4" fmla="*/ 2147483646 w 134"/>
                    <a:gd name="T5" fmla="*/ 2147483646 h 86"/>
                    <a:gd name="T6" fmla="*/ 0 w 134"/>
                    <a:gd name="T7" fmla="*/ 2147483646 h 86"/>
                    <a:gd name="T8" fmla="*/ 0 w 134"/>
                    <a:gd name="T9" fmla="*/ 214748364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86">
                      <a:moveTo>
                        <a:pt x="0" y="66"/>
                      </a:moveTo>
                      <a:lnTo>
                        <a:pt x="116" y="0"/>
                      </a:lnTo>
                      <a:lnTo>
                        <a:pt x="134" y="8"/>
                      </a:lnTo>
                      <a:lnTo>
                        <a:pt x="0" y="86"/>
                      </a:lnTo>
                      <a:lnTo>
                        <a:pt x="0" y="66"/>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1" name="Freeform 97">
                  <a:extLst>
                    <a:ext uri="{FF2B5EF4-FFF2-40B4-BE49-F238E27FC236}">
                      <a16:creationId xmlns:a16="http://schemas.microsoft.com/office/drawing/2014/main" id="{7BD7AFD3-BE77-4424-9C5D-C2418B8A7454}"/>
                    </a:ext>
                  </a:extLst>
                </p:cNvPr>
                <p:cNvSpPr>
                  <a:spLocks/>
                </p:cNvSpPr>
                <p:nvPr/>
              </p:nvSpPr>
              <p:spPr bwMode="auto">
                <a:xfrm>
                  <a:off x="690563" y="1606550"/>
                  <a:ext cx="255588" cy="160338"/>
                </a:xfrm>
                <a:custGeom>
                  <a:avLst/>
                  <a:gdLst>
                    <a:gd name="T0" fmla="*/ 0 w 161"/>
                    <a:gd name="T1" fmla="*/ 2147483646 h 101"/>
                    <a:gd name="T2" fmla="*/ 2147483646 w 161"/>
                    <a:gd name="T3" fmla="*/ 0 h 101"/>
                    <a:gd name="T4" fmla="*/ 2147483646 w 161"/>
                    <a:gd name="T5" fmla="*/ 2147483646 h 101"/>
                    <a:gd name="T6" fmla="*/ 0 w 161"/>
                    <a:gd name="T7" fmla="*/ 2147483646 h 101"/>
                    <a:gd name="T8" fmla="*/ 0 w 161"/>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01">
                      <a:moveTo>
                        <a:pt x="0" y="82"/>
                      </a:moveTo>
                      <a:lnTo>
                        <a:pt x="142" y="0"/>
                      </a:lnTo>
                      <a:lnTo>
                        <a:pt x="161" y="8"/>
                      </a:lnTo>
                      <a:lnTo>
                        <a:pt x="0" y="101"/>
                      </a:lnTo>
                      <a:lnTo>
                        <a:pt x="0" y="8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 name="Freeform 98">
                  <a:extLst>
                    <a:ext uri="{FF2B5EF4-FFF2-40B4-BE49-F238E27FC236}">
                      <a16:creationId xmlns:a16="http://schemas.microsoft.com/office/drawing/2014/main" id="{B71B7D1B-55E3-406A-8E24-8B1715DD158C}"/>
                    </a:ext>
                  </a:extLst>
                </p:cNvPr>
                <p:cNvSpPr>
                  <a:spLocks/>
                </p:cNvSpPr>
                <p:nvPr/>
              </p:nvSpPr>
              <p:spPr bwMode="auto">
                <a:xfrm>
                  <a:off x="690563" y="1806575"/>
                  <a:ext cx="293688" cy="180975"/>
                </a:xfrm>
                <a:custGeom>
                  <a:avLst/>
                  <a:gdLst>
                    <a:gd name="T0" fmla="*/ 0 w 185"/>
                    <a:gd name="T1" fmla="*/ 2147483646 h 114"/>
                    <a:gd name="T2" fmla="*/ 2147483646 w 185"/>
                    <a:gd name="T3" fmla="*/ 0 h 114"/>
                    <a:gd name="T4" fmla="*/ 2147483646 w 185"/>
                    <a:gd name="T5" fmla="*/ 2147483646 h 114"/>
                    <a:gd name="T6" fmla="*/ 0 w 185"/>
                    <a:gd name="T7" fmla="*/ 2147483646 h 114"/>
                    <a:gd name="T8" fmla="*/ 0 w 185"/>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14">
                      <a:moveTo>
                        <a:pt x="0" y="94"/>
                      </a:moveTo>
                      <a:lnTo>
                        <a:pt x="164" y="0"/>
                      </a:lnTo>
                      <a:lnTo>
                        <a:pt x="185" y="7"/>
                      </a:lnTo>
                      <a:lnTo>
                        <a:pt x="0" y="114"/>
                      </a:lnTo>
                      <a:lnTo>
                        <a:pt x="0" y="9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3" name="Freeform 99">
                  <a:extLst>
                    <a:ext uri="{FF2B5EF4-FFF2-40B4-BE49-F238E27FC236}">
                      <a16:creationId xmlns:a16="http://schemas.microsoft.com/office/drawing/2014/main" id="{CFFEFC12-BCAB-4576-B245-164EFEFFF347}"/>
                    </a:ext>
                  </a:extLst>
                </p:cNvPr>
                <p:cNvSpPr>
                  <a:spLocks/>
                </p:cNvSpPr>
                <p:nvPr/>
              </p:nvSpPr>
              <p:spPr bwMode="auto">
                <a:xfrm>
                  <a:off x="371475" y="214313"/>
                  <a:ext cx="330200" cy="1722438"/>
                </a:xfrm>
                <a:custGeom>
                  <a:avLst/>
                  <a:gdLst>
                    <a:gd name="T0" fmla="*/ 2147483646 w 208"/>
                    <a:gd name="T1" fmla="*/ 2147483646 h 1085"/>
                    <a:gd name="T2" fmla="*/ 0 w 208"/>
                    <a:gd name="T3" fmla="*/ 2147483646 h 1085"/>
                    <a:gd name="T4" fmla="*/ 2147483646 w 208"/>
                    <a:gd name="T5" fmla="*/ 0 h 1085"/>
                    <a:gd name="T6" fmla="*/ 2147483646 w 208"/>
                    <a:gd name="T7" fmla="*/ 2147483646 h 1085"/>
                    <a:gd name="T8" fmla="*/ 2147483646 w 208"/>
                    <a:gd name="T9" fmla="*/ 2147483646 h 10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1085">
                      <a:moveTo>
                        <a:pt x="22" y="1072"/>
                      </a:moveTo>
                      <a:lnTo>
                        <a:pt x="0" y="1085"/>
                      </a:lnTo>
                      <a:lnTo>
                        <a:pt x="200" y="0"/>
                      </a:lnTo>
                      <a:lnTo>
                        <a:pt x="208" y="1"/>
                      </a:lnTo>
                      <a:lnTo>
                        <a:pt x="22" y="1072"/>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4" name="Freeform 100">
                  <a:extLst>
                    <a:ext uri="{FF2B5EF4-FFF2-40B4-BE49-F238E27FC236}">
                      <a16:creationId xmlns:a16="http://schemas.microsoft.com/office/drawing/2014/main" id="{B25749B5-FF41-492D-9BD1-149EF2CEDE6A}"/>
                    </a:ext>
                  </a:extLst>
                </p:cNvPr>
                <p:cNvSpPr>
                  <a:spLocks/>
                </p:cNvSpPr>
                <p:nvPr/>
              </p:nvSpPr>
              <p:spPr bwMode="auto">
                <a:xfrm>
                  <a:off x="687388" y="214313"/>
                  <a:ext cx="30163" cy="1835150"/>
                </a:xfrm>
                <a:custGeom>
                  <a:avLst/>
                  <a:gdLst>
                    <a:gd name="T0" fmla="*/ 2147483646 w 19"/>
                    <a:gd name="T1" fmla="*/ 2147483646 h 1156"/>
                    <a:gd name="T2" fmla="*/ 0 w 19"/>
                    <a:gd name="T3" fmla="*/ 2147483646 h 1156"/>
                    <a:gd name="T4" fmla="*/ 2147483646 w 19"/>
                    <a:gd name="T5" fmla="*/ 0 h 1156"/>
                    <a:gd name="T6" fmla="*/ 2147483646 w 19"/>
                    <a:gd name="T7" fmla="*/ 0 h 1156"/>
                    <a:gd name="T8" fmla="*/ 2147483646 w 19"/>
                    <a:gd name="T9" fmla="*/ 2147483646 h 1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156">
                      <a:moveTo>
                        <a:pt x="19" y="1144"/>
                      </a:moveTo>
                      <a:lnTo>
                        <a:pt x="0" y="1156"/>
                      </a:lnTo>
                      <a:lnTo>
                        <a:pt x="1" y="0"/>
                      </a:lnTo>
                      <a:lnTo>
                        <a:pt x="9" y="0"/>
                      </a:lnTo>
                      <a:lnTo>
                        <a:pt x="19" y="1144"/>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 name="Freeform 101">
                  <a:extLst>
                    <a:ext uri="{FF2B5EF4-FFF2-40B4-BE49-F238E27FC236}">
                      <a16:creationId xmlns:a16="http://schemas.microsoft.com/office/drawing/2014/main" id="{74405331-1367-43E0-8BF4-352D8585FE49}"/>
                    </a:ext>
                  </a:extLst>
                </p:cNvPr>
                <p:cNvSpPr>
                  <a:spLocks/>
                </p:cNvSpPr>
                <p:nvPr/>
              </p:nvSpPr>
              <p:spPr bwMode="auto">
                <a:xfrm>
                  <a:off x="604838" y="649288"/>
                  <a:ext cx="84138" cy="66675"/>
                </a:xfrm>
                <a:custGeom>
                  <a:avLst/>
                  <a:gdLst>
                    <a:gd name="T0" fmla="*/ 2147483646 w 53"/>
                    <a:gd name="T1" fmla="*/ 2147483646 h 42"/>
                    <a:gd name="T2" fmla="*/ 2147483646 w 53"/>
                    <a:gd name="T3" fmla="*/ 0 h 42"/>
                    <a:gd name="T4" fmla="*/ 0 w 53"/>
                    <a:gd name="T5" fmla="*/ 2147483646 h 42"/>
                    <a:gd name="T6" fmla="*/ 2147483646 w 53"/>
                    <a:gd name="T7" fmla="*/ 2147483646 h 42"/>
                    <a:gd name="T8" fmla="*/ 2147483646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53" y="24"/>
                      </a:moveTo>
                      <a:lnTo>
                        <a:pt x="14" y="0"/>
                      </a:lnTo>
                      <a:lnTo>
                        <a:pt x="0" y="13"/>
                      </a:lnTo>
                      <a:lnTo>
                        <a:pt x="53" y="42"/>
                      </a:lnTo>
                      <a:lnTo>
                        <a:pt x="53" y="2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 name="Freeform 102">
                  <a:extLst>
                    <a:ext uri="{FF2B5EF4-FFF2-40B4-BE49-F238E27FC236}">
                      <a16:creationId xmlns:a16="http://schemas.microsoft.com/office/drawing/2014/main" id="{A4814C9E-E542-4E2B-96B5-2DCBE676D7F4}"/>
                    </a:ext>
                  </a:extLst>
                </p:cNvPr>
                <p:cNvSpPr>
                  <a:spLocks/>
                </p:cNvSpPr>
                <p:nvPr/>
              </p:nvSpPr>
              <p:spPr bwMode="auto">
                <a:xfrm>
                  <a:off x="560388" y="890588"/>
                  <a:ext cx="127000" cy="87313"/>
                </a:xfrm>
                <a:custGeom>
                  <a:avLst/>
                  <a:gdLst>
                    <a:gd name="T0" fmla="*/ 2147483646 w 80"/>
                    <a:gd name="T1" fmla="*/ 2147483646 h 55"/>
                    <a:gd name="T2" fmla="*/ 2147483646 w 80"/>
                    <a:gd name="T3" fmla="*/ 0 h 55"/>
                    <a:gd name="T4" fmla="*/ 0 w 80"/>
                    <a:gd name="T5" fmla="*/ 2147483646 h 55"/>
                    <a:gd name="T6" fmla="*/ 2147483646 w 80"/>
                    <a:gd name="T7" fmla="*/ 2147483646 h 55"/>
                    <a:gd name="T8" fmla="*/ 2147483646 w 80"/>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5">
                      <a:moveTo>
                        <a:pt x="80" y="37"/>
                      </a:moveTo>
                      <a:lnTo>
                        <a:pt x="16" y="0"/>
                      </a:lnTo>
                      <a:lnTo>
                        <a:pt x="0" y="9"/>
                      </a:lnTo>
                      <a:lnTo>
                        <a:pt x="80" y="55"/>
                      </a:lnTo>
                      <a:lnTo>
                        <a:pt x="80" y="3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7" name="Freeform 103">
                  <a:extLst>
                    <a:ext uri="{FF2B5EF4-FFF2-40B4-BE49-F238E27FC236}">
                      <a16:creationId xmlns:a16="http://schemas.microsoft.com/office/drawing/2014/main" id="{33F556F4-4526-4123-9289-BE4A20E8E83F}"/>
                    </a:ext>
                  </a:extLst>
                </p:cNvPr>
                <p:cNvSpPr>
                  <a:spLocks/>
                </p:cNvSpPr>
                <p:nvPr/>
              </p:nvSpPr>
              <p:spPr bwMode="auto">
                <a:xfrm>
                  <a:off x="517525" y="1128713"/>
                  <a:ext cx="169863" cy="114300"/>
                </a:xfrm>
                <a:custGeom>
                  <a:avLst/>
                  <a:gdLst>
                    <a:gd name="T0" fmla="*/ 2147483646 w 107"/>
                    <a:gd name="T1" fmla="*/ 2147483646 h 72"/>
                    <a:gd name="T2" fmla="*/ 2147483646 w 107"/>
                    <a:gd name="T3" fmla="*/ 0 h 72"/>
                    <a:gd name="T4" fmla="*/ 0 w 107"/>
                    <a:gd name="T5" fmla="*/ 2147483646 h 72"/>
                    <a:gd name="T6" fmla="*/ 2147483646 w 107"/>
                    <a:gd name="T7" fmla="*/ 2147483646 h 72"/>
                    <a:gd name="T8" fmla="*/ 2147483646 w 107"/>
                    <a:gd name="T9" fmla="*/ 2147483646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2">
                      <a:moveTo>
                        <a:pt x="107" y="52"/>
                      </a:moveTo>
                      <a:lnTo>
                        <a:pt x="16" y="0"/>
                      </a:lnTo>
                      <a:lnTo>
                        <a:pt x="0" y="9"/>
                      </a:lnTo>
                      <a:lnTo>
                        <a:pt x="107" y="72"/>
                      </a:lnTo>
                      <a:lnTo>
                        <a:pt x="107" y="5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8" name="Freeform 104">
                  <a:extLst>
                    <a:ext uri="{FF2B5EF4-FFF2-40B4-BE49-F238E27FC236}">
                      <a16:creationId xmlns:a16="http://schemas.microsoft.com/office/drawing/2014/main" id="{D7C46E7C-D065-4A09-BBD8-CDD9FD0C3FA3}"/>
                    </a:ext>
                  </a:extLst>
                </p:cNvPr>
                <p:cNvSpPr>
                  <a:spLocks/>
                </p:cNvSpPr>
                <p:nvPr/>
              </p:nvSpPr>
              <p:spPr bwMode="auto">
                <a:xfrm>
                  <a:off x="473075" y="1368425"/>
                  <a:ext cx="214313" cy="136525"/>
                </a:xfrm>
                <a:custGeom>
                  <a:avLst/>
                  <a:gdLst>
                    <a:gd name="T0" fmla="*/ 2147483646 w 135"/>
                    <a:gd name="T1" fmla="*/ 2147483646 h 86"/>
                    <a:gd name="T2" fmla="*/ 2147483646 w 135"/>
                    <a:gd name="T3" fmla="*/ 0 h 86"/>
                    <a:gd name="T4" fmla="*/ 0 w 135"/>
                    <a:gd name="T5" fmla="*/ 2147483646 h 86"/>
                    <a:gd name="T6" fmla="*/ 2147483646 w 135"/>
                    <a:gd name="T7" fmla="*/ 2147483646 h 86"/>
                    <a:gd name="T8" fmla="*/ 2147483646 w 135"/>
                    <a:gd name="T9" fmla="*/ 214748364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86">
                      <a:moveTo>
                        <a:pt x="135" y="66"/>
                      </a:moveTo>
                      <a:lnTo>
                        <a:pt x="18" y="0"/>
                      </a:lnTo>
                      <a:lnTo>
                        <a:pt x="0" y="8"/>
                      </a:lnTo>
                      <a:lnTo>
                        <a:pt x="135" y="86"/>
                      </a:lnTo>
                      <a:lnTo>
                        <a:pt x="135" y="66"/>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9" name="Freeform 105">
                  <a:extLst>
                    <a:ext uri="{FF2B5EF4-FFF2-40B4-BE49-F238E27FC236}">
                      <a16:creationId xmlns:a16="http://schemas.microsoft.com/office/drawing/2014/main" id="{F974725F-EC4C-44C1-9D95-6E78E0DDCE90}"/>
                    </a:ext>
                  </a:extLst>
                </p:cNvPr>
                <p:cNvSpPr>
                  <a:spLocks/>
                </p:cNvSpPr>
                <p:nvPr/>
              </p:nvSpPr>
              <p:spPr bwMode="auto">
                <a:xfrm>
                  <a:off x="428625" y="1606550"/>
                  <a:ext cx="258763" cy="160338"/>
                </a:xfrm>
                <a:custGeom>
                  <a:avLst/>
                  <a:gdLst>
                    <a:gd name="T0" fmla="*/ 2147483646 w 163"/>
                    <a:gd name="T1" fmla="*/ 2147483646 h 101"/>
                    <a:gd name="T2" fmla="*/ 2147483646 w 163"/>
                    <a:gd name="T3" fmla="*/ 0 h 101"/>
                    <a:gd name="T4" fmla="*/ 0 w 163"/>
                    <a:gd name="T5" fmla="*/ 2147483646 h 101"/>
                    <a:gd name="T6" fmla="*/ 2147483646 w 163"/>
                    <a:gd name="T7" fmla="*/ 2147483646 h 101"/>
                    <a:gd name="T8" fmla="*/ 2147483646 w 163"/>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101">
                      <a:moveTo>
                        <a:pt x="163" y="82"/>
                      </a:moveTo>
                      <a:lnTo>
                        <a:pt x="20" y="0"/>
                      </a:lnTo>
                      <a:lnTo>
                        <a:pt x="0" y="8"/>
                      </a:lnTo>
                      <a:lnTo>
                        <a:pt x="163" y="101"/>
                      </a:lnTo>
                      <a:lnTo>
                        <a:pt x="163" y="8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0" name="Freeform 106">
                  <a:extLst>
                    <a:ext uri="{FF2B5EF4-FFF2-40B4-BE49-F238E27FC236}">
                      <a16:creationId xmlns:a16="http://schemas.microsoft.com/office/drawing/2014/main" id="{C6B21828-6E4C-432C-BA79-740140965C18}"/>
                    </a:ext>
                  </a:extLst>
                </p:cNvPr>
                <p:cNvSpPr>
                  <a:spLocks/>
                </p:cNvSpPr>
                <p:nvPr/>
              </p:nvSpPr>
              <p:spPr bwMode="auto">
                <a:xfrm>
                  <a:off x="393700" y="1806575"/>
                  <a:ext cx="293688" cy="180975"/>
                </a:xfrm>
                <a:custGeom>
                  <a:avLst/>
                  <a:gdLst>
                    <a:gd name="T0" fmla="*/ 2147483646 w 185"/>
                    <a:gd name="T1" fmla="*/ 2147483646 h 114"/>
                    <a:gd name="T2" fmla="*/ 2147483646 w 185"/>
                    <a:gd name="T3" fmla="*/ 0 h 114"/>
                    <a:gd name="T4" fmla="*/ 0 w 185"/>
                    <a:gd name="T5" fmla="*/ 2147483646 h 114"/>
                    <a:gd name="T6" fmla="*/ 2147483646 w 185"/>
                    <a:gd name="T7" fmla="*/ 2147483646 h 114"/>
                    <a:gd name="T8" fmla="*/ 2147483646 w 185"/>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14">
                      <a:moveTo>
                        <a:pt x="185" y="94"/>
                      </a:moveTo>
                      <a:lnTo>
                        <a:pt x="21" y="0"/>
                      </a:lnTo>
                      <a:lnTo>
                        <a:pt x="0" y="7"/>
                      </a:lnTo>
                      <a:lnTo>
                        <a:pt x="185" y="114"/>
                      </a:lnTo>
                      <a:lnTo>
                        <a:pt x="185" y="9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1" name="Freeform 107">
                  <a:extLst>
                    <a:ext uri="{FF2B5EF4-FFF2-40B4-BE49-F238E27FC236}">
                      <a16:creationId xmlns:a16="http://schemas.microsoft.com/office/drawing/2014/main" id="{E9F31375-B001-4D40-9A75-FD0A3F7F5966}"/>
                    </a:ext>
                  </a:extLst>
                </p:cNvPr>
                <p:cNvSpPr>
                  <a:spLocks/>
                </p:cNvSpPr>
                <p:nvPr/>
              </p:nvSpPr>
              <p:spPr bwMode="auto">
                <a:xfrm>
                  <a:off x="654050" y="214313"/>
                  <a:ext cx="34925" cy="1835150"/>
                </a:xfrm>
                <a:custGeom>
                  <a:avLst/>
                  <a:gdLst>
                    <a:gd name="T0" fmla="*/ 2147483646 w 22"/>
                    <a:gd name="T1" fmla="*/ 2147483646 h 1156"/>
                    <a:gd name="T2" fmla="*/ 0 w 22"/>
                    <a:gd name="T3" fmla="*/ 2147483646 h 1156"/>
                    <a:gd name="T4" fmla="*/ 2147483646 w 22"/>
                    <a:gd name="T5" fmla="*/ 0 h 1156"/>
                    <a:gd name="T6" fmla="*/ 2147483646 w 22"/>
                    <a:gd name="T7" fmla="*/ 0 h 1156"/>
                    <a:gd name="T8" fmla="*/ 2147483646 w 22"/>
                    <a:gd name="T9" fmla="*/ 2147483646 h 1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156">
                      <a:moveTo>
                        <a:pt x="21" y="1156"/>
                      </a:moveTo>
                      <a:lnTo>
                        <a:pt x="0" y="1144"/>
                      </a:lnTo>
                      <a:lnTo>
                        <a:pt x="14" y="0"/>
                      </a:lnTo>
                      <a:lnTo>
                        <a:pt x="22" y="0"/>
                      </a:lnTo>
                      <a:lnTo>
                        <a:pt x="21" y="115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2" name="Freeform 108">
                  <a:extLst>
                    <a:ext uri="{FF2B5EF4-FFF2-40B4-BE49-F238E27FC236}">
                      <a16:creationId xmlns:a16="http://schemas.microsoft.com/office/drawing/2014/main" id="{D19F8E0B-FA7B-4684-9B42-854413E1100B}"/>
                    </a:ext>
                  </a:extLst>
                </p:cNvPr>
                <p:cNvSpPr>
                  <a:spLocks/>
                </p:cNvSpPr>
                <p:nvPr/>
              </p:nvSpPr>
              <p:spPr bwMode="auto">
                <a:xfrm>
                  <a:off x="342900" y="211138"/>
                  <a:ext cx="346075" cy="1727200"/>
                </a:xfrm>
                <a:custGeom>
                  <a:avLst/>
                  <a:gdLst>
                    <a:gd name="T0" fmla="*/ 2147483646 w 218"/>
                    <a:gd name="T1" fmla="*/ 2147483646 h 1088"/>
                    <a:gd name="T2" fmla="*/ 0 w 218"/>
                    <a:gd name="T3" fmla="*/ 2147483646 h 1088"/>
                    <a:gd name="T4" fmla="*/ 2147483646 w 218"/>
                    <a:gd name="T5" fmla="*/ 0 h 1088"/>
                    <a:gd name="T6" fmla="*/ 2147483646 w 218"/>
                    <a:gd name="T7" fmla="*/ 2147483646 h 1088"/>
                    <a:gd name="T8" fmla="*/ 2147483646 w 218"/>
                    <a:gd name="T9" fmla="*/ 2147483646 h 10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1088">
                      <a:moveTo>
                        <a:pt x="18" y="1088"/>
                      </a:moveTo>
                      <a:lnTo>
                        <a:pt x="0" y="1077"/>
                      </a:lnTo>
                      <a:lnTo>
                        <a:pt x="210" y="0"/>
                      </a:lnTo>
                      <a:lnTo>
                        <a:pt x="218" y="2"/>
                      </a:lnTo>
                      <a:lnTo>
                        <a:pt x="18" y="108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3" name="Freeform 109">
                  <a:extLst>
                    <a:ext uri="{FF2B5EF4-FFF2-40B4-BE49-F238E27FC236}">
                      <a16:creationId xmlns:a16="http://schemas.microsoft.com/office/drawing/2014/main" id="{2EC2CF5F-DBDA-40C9-96DD-3F3436C1CBC8}"/>
                    </a:ext>
                  </a:extLst>
                </p:cNvPr>
                <p:cNvSpPr>
                  <a:spLocks/>
                </p:cNvSpPr>
                <p:nvPr/>
              </p:nvSpPr>
              <p:spPr bwMode="auto">
                <a:xfrm>
                  <a:off x="688975" y="211138"/>
                  <a:ext cx="346075" cy="1727200"/>
                </a:xfrm>
                <a:custGeom>
                  <a:avLst/>
                  <a:gdLst>
                    <a:gd name="T0" fmla="*/ 2147483646 w 218"/>
                    <a:gd name="T1" fmla="*/ 2147483646 h 1088"/>
                    <a:gd name="T2" fmla="*/ 2147483646 w 218"/>
                    <a:gd name="T3" fmla="*/ 2147483646 h 1088"/>
                    <a:gd name="T4" fmla="*/ 2147483646 w 218"/>
                    <a:gd name="T5" fmla="*/ 0 h 1088"/>
                    <a:gd name="T6" fmla="*/ 0 w 218"/>
                    <a:gd name="T7" fmla="*/ 2147483646 h 1088"/>
                    <a:gd name="T8" fmla="*/ 2147483646 w 218"/>
                    <a:gd name="T9" fmla="*/ 2147483646 h 10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1088">
                      <a:moveTo>
                        <a:pt x="200" y="1088"/>
                      </a:moveTo>
                      <a:lnTo>
                        <a:pt x="218" y="1077"/>
                      </a:lnTo>
                      <a:lnTo>
                        <a:pt x="8" y="0"/>
                      </a:lnTo>
                      <a:lnTo>
                        <a:pt x="0" y="2"/>
                      </a:lnTo>
                      <a:lnTo>
                        <a:pt x="200" y="108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4" name="Freeform 110">
                  <a:extLst>
                    <a:ext uri="{FF2B5EF4-FFF2-40B4-BE49-F238E27FC236}">
                      <a16:creationId xmlns:a16="http://schemas.microsoft.com/office/drawing/2014/main" id="{7C003DF5-DC6A-4EFC-8B74-CEA6BEB1EAD7}"/>
                    </a:ext>
                  </a:extLst>
                </p:cNvPr>
                <p:cNvSpPr>
                  <a:spLocks/>
                </p:cNvSpPr>
                <p:nvPr/>
              </p:nvSpPr>
              <p:spPr bwMode="auto">
                <a:xfrm>
                  <a:off x="415925" y="1617663"/>
                  <a:ext cx="260350" cy="165100"/>
                </a:xfrm>
                <a:custGeom>
                  <a:avLst/>
                  <a:gdLst>
                    <a:gd name="T0" fmla="*/ 2147483646 w 164"/>
                    <a:gd name="T1" fmla="*/ 2147483646 h 104"/>
                    <a:gd name="T2" fmla="*/ 0 w 164"/>
                    <a:gd name="T3" fmla="*/ 2147483646 h 104"/>
                    <a:gd name="T4" fmla="*/ 2147483646 w 164"/>
                    <a:gd name="T5" fmla="*/ 0 h 104"/>
                    <a:gd name="T6" fmla="*/ 2147483646 w 164"/>
                    <a:gd name="T7" fmla="*/ 2147483646 h 104"/>
                    <a:gd name="T8" fmla="*/ 2147483646 w 164"/>
                    <a:gd name="T9" fmla="*/ 2147483646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04">
                      <a:moveTo>
                        <a:pt x="155" y="104"/>
                      </a:moveTo>
                      <a:lnTo>
                        <a:pt x="0" y="15"/>
                      </a:lnTo>
                      <a:lnTo>
                        <a:pt x="8" y="0"/>
                      </a:lnTo>
                      <a:lnTo>
                        <a:pt x="164" y="90"/>
                      </a:lnTo>
                      <a:lnTo>
                        <a:pt x="155" y="104"/>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 name="Freeform 111">
                  <a:extLst>
                    <a:ext uri="{FF2B5EF4-FFF2-40B4-BE49-F238E27FC236}">
                      <a16:creationId xmlns:a16="http://schemas.microsoft.com/office/drawing/2014/main" id="{0540629A-E40A-4039-B53C-994B52B4DC63}"/>
                    </a:ext>
                  </a:extLst>
                </p:cNvPr>
                <p:cNvSpPr>
                  <a:spLocks/>
                </p:cNvSpPr>
                <p:nvPr/>
              </p:nvSpPr>
              <p:spPr bwMode="auto">
                <a:xfrm>
                  <a:off x="700088" y="1609725"/>
                  <a:ext cx="260350" cy="174625"/>
                </a:xfrm>
                <a:custGeom>
                  <a:avLst/>
                  <a:gdLst>
                    <a:gd name="T0" fmla="*/ 2147483646 w 164"/>
                    <a:gd name="T1" fmla="*/ 2147483646 h 110"/>
                    <a:gd name="T2" fmla="*/ 2147483646 w 164"/>
                    <a:gd name="T3" fmla="*/ 2147483646 h 110"/>
                    <a:gd name="T4" fmla="*/ 2147483646 w 164"/>
                    <a:gd name="T5" fmla="*/ 0 h 110"/>
                    <a:gd name="T6" fmla="*/ 0 w 164"/>
                    <a:gd name="T7" fmla="*/ 2147483646 h 110"/>
                    <a:gd name="T8" fmla="*/ 2147483646 w 164"/>
                    <a:gd name="T9" fmla="*/ 214748364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10">
                      <a:moveTo>
                        <a:pt x="8" y="110"/>
                      </a:moveTo>
                      <a:lnTo>
                        <a:pt x="162" y="20"/>
                      </a:lnTo>
                      <a:lnTo>
                        <a:pt x="164" y="0"/>
                      </a:lnTo>
                      <a:lnTo>
                        <a:pt x="0" y="95"/>
                      </a:lnTo>
                      <a:lnTo>
                        <a:pt x="8" y="11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 name="Freeform 112">
                  <a:extLst>
                    <a:ext uri="{FF2B5EF4-FFF2-40B4-BE49-F238E27FC236}">
                      <a16:creationId xmlns:a16="http://schemas.microsoft.com/office/drawing/2014/main" id="{6B1946E7-421E-45C2-8BF0-1FC709E2261C}"/>
                    </a:ext>
                  </a:extLst>
                </p:cNvPr>
                <p:cNvSpPr>
                  <a:spLocks/>
                </p:cNvSpPr>
                <p:nvPr/>
              </p:nvSpPr>
              <p:spPr bwMode="auto">
                <a:xfrm>
                  <a:off x="360363" y="1806575"/>
                  <a:ext cx="315913" cy="195263"/>
                </a:xfrm>
                <a:custGeom>
                  <a:avLst/>
                  <a:gdLst>
                    <a:gd name="T0" fmla="*/ 2147483646 w 199"/>
                    <a:gd name="T1" fmla="*/ 2147483646 h 123"/>
                    <a:gd name="T2" fmla="*/ 0 w 199"/>
                    <a:gd name="T3" fmla="*/ 2147483646 h 123"/>
                    <a:gd name="T4" fmla="*/ 2147483646 w 199"/>
                    <a:gd name="T5" fmla="*/ 0 h 123"/>
                    <a:gd name="T6" fmla="*/ 2147483646 w 199"/>
                    <a:gd name="T7" fmla="*/ 2147483646 h 123"/>
                    <a:gd name="T8" fmla="*/ 2147483646 w 199"/>
                    <a:gd name="T9" fmla="*/ 2147483646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123">
                      <a:moveTo>
                        <a:pt x="190" y="123"/>
                      </a:moveTo>
                      <a:lnTo>
                        <a:pt x="0" y="14"/>
                      </a:lnTo>
                      <a:lnTo>
                        <a:pt x="9" y="0"/>
                      </a:lnTo>
                      <a:lnTo>
                        <a:pt x="199" y="110"/>
                      </a:lnTo>
                      <a:lnTo>
                        <a:pt x="190" y="123"/>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7" name="Freeform 113">
                  <a:extLst>
                    <a:ext uri="{FF2B5EF4-FFF2-40B4-BE49-F238E27FC236}">
                      <a16:creationId xmlns:a16="http://schemas.microsoft.com/office/drawing/2014/main" id="{53DCD09D-504F-4E4C-8441-1AFD26D403AD}"/>
                    </a:ext>
                  </a:extLst>
                </p:cNvPr>
                <p:cNvSpPr>
                  <a:spLocks/>
                </p:cNvSpPr>
                <p:nvPr/>
              </p:nvSpPr>
              <p:spPr bwMode="auto">
                <a:xfrm>
                  <a:off x="700088" y="1812925"/>
                  <a:ext cx="306388" cy="192088"/>
                </a:xfrm>
                <a:custGeom>
                  <a:avLst/>
                  <a:gdLst>
                    <a:gd name="T0" fmla="*/ 2147483646 w 193"/>
                    <a:gd name="T1" fmla="*/ 2147483646 h 121"/>
                    <a:gd name="T2" fmla="*/ 2147483646 w 193"/>
                    <a:gd name="T3" fmla="*/ 2147483646 h 121"/>
                    <a:gd name="T4" fmla="*/ 2147483646 w 193"/>
                    <a:gd name="T5" fmla="*/ 0 h 121"/>
                    <a:gd name="T6" fmla="*/ 0 w 193"/>
                    <a:gd name="T7" fmla="*/ 2147483646 h 121"/>
                    <a:gd name="T8" fmla="*/ 2147483646 w 19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 h="121">
                      <a:moveTo>
                        <a:pt x="8" y="121"/>
                      </a:moveTo>
                      <a:lnTo>
                        <a:pt x="193" y="14"/>
                      </a:lnTo>
                      <a:lnTo>
                        <a:pt x="184" y="0"/>
                      </a:lnTo>
                      <a:lnTo>
                        <a:pt x="0" y="107"/>
                      </a:lnTo>
                      <a:lnTo>
                        <a:pt x="8" y="12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8" name="Freeform 114">
                  <a:extLst>
                    <a:ext uri="{FF2B5EF4-FFF2-40B4-BE49-F238E27FC236}">
                      <a16:creationId xmlns:a16="http://schemas.microsoft.com/office/drawing/2014/main" id="{EEF22544-8AAB-4AE1-8133-F07CCCB38613}"/>
                    </a:ext>
                  </a:extLst>
                </p:cNvPr>
                <p:cNvSpPr>
                  <a:spLocks/>
                </p:cNvSpPr>
                <p:nvPr/>
              </p:nvSpPr>
              <p:spPr bwMode="auto">
                <a:xfrm>
                  <a:off x="450850" y="1376363"/>
                  <a:ext cx="225425" cy="144463"/>
                </a:xfrm>
                <a:custGeom>
                  <a:avLst/>
                  <a:gdLst>
                    <a:gd name="T0" fmla="*/ 2147483646 w 142"/>
                    <a:gd name="T1" fmla="*/ 2147483646 h 91"/>
                    <a:gd name="T2" fmla="*/ 0 w 142"/>
                    <a:gd name="T3" fmla="*/ 2147483646 h 91"/>
                    <a:gd name="T4" fmla="*/ 2147483646 w 142"/>
                    <a:gd name="T5" fmla="*/ 0 h 91"/>
                    <a:gd name="T6" fmla="*/ 2147483646 w 142"/>
                    <a:gd name="T7" fmla="*/ 2147483646 h 91"/>
                    <a:gd name="T8" fmla="*/ 2147483646 w 142"/>
                    <a:gd name="T9" fmla="*/ 2147483646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91">
                      <a:moveTo>
                        <a:pt x="133" y="91"/>
                      </a:moveTo>
                      <a:lnTo>
                        <a:pt x="0" y="14"/>
                      </a:lnTo>
                      <a:lnTo>
                        <a:pt x="8" y="0"/>
                      </a:lnTo>
                      <a:lnTo>
                        <a:pt x="142" y="77"/>
                      </a:lnTo>
                      <a:lnTo>
                        <a:pt x="133" y="91"/>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9" name="Freeform 115">
                  <a:extLst>
                    <a:ext uri="{FF2B5EF4-FFF2-40B4-BE49-F238E27FC236}">
                      <a16:creationId xmlns:a16="http://schemas.microsoft.com/office/drawing/2014/main" id="{2B184AFA-E2E6-4E98-8EFD-9B51F43C2716}"/>
                    </a:ext>
                  </a:extLst>
                </p:cNvPr>
                <p:cNvSpPr>
                  <a:spLocks/>
                </p:cNvSpPr>
                <p:nvPr/>
              </p:nvSpPr>
              <p:spPr bwMode="auto">
                <a:xfrm>
                  <a:off x="700088" y="1370013"/>
                  <a:ext cx="227013" cy="150813"/>
                </a:xfrm>
                <a:custGeom>
                  <a:avLst/>
                  <a:gdLst>
                    <a:gd name="T0" fmla="*/ 2147483646 w 143"/>
                    <a:gd name="T1" fmla="*/ 2147483646 h 95"/>
                    <a:gd name="T2" fmla="*/ 2147483646 w 143"/>
                    <a:gd name="T3" fmla="*/ 2147483646 h 95"/>
                    <a:gd name="T4" fmla="*/ 2147483646 w 143"/>
                    <a:gd name="T5" fmla="*/ 0 h 95"/>
                    <a:gd name="T6" fmla="*/ 0 w 143"/>
                    <a:gd name="T7" fmla="*/ 2147483646 h 95"/>
                    <a:gd name="T8" fmla="*/ 2147483646 w 143"/>
                    <a:gd name="T9" fmla="*/ 2147483646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95">
                      <a:moveTo>
                        <a:pt x="8" y="95"/>
                      </a:moveTo>
                      <a:lnTo>
                        <a:pt x="143" y="17"/>
                      </a:lnTo>
                      <a:lnTo>
                        <a:pt x="139" y="0"/>
                      </a:lnTo>
                      <a:lnTo>
                        <a:pt x="0" y="81"/>
                      </a:lnTo>
                      <a:lnTo>
                        <a:pt x="8" y="95"/>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0" name="Freeform 116">
                  <a:extLst>
                    <a:ext uri="{FF2B5EF4-FFF2-40B4-BE49-F238E27FC236}">
                      <a16:creationId xmlns:a16="http://schemas.microsoft.com/office/drawing/2014/main" id="{20FA3224-FC82-4861-AC2C-5E31B24F13E0}"/>
                    </a:ext>
                  </a:extLst>
                </p:cNvPr>
                <p:cNvSpPr>
                  <a:spLocks/>
                </p:cNvSpPr>
                <p:nvPr/>
              </p:nvSpPr>
              <p:spPr bwMode="auto">
                <a:xfrm>
                  <a:off x="492125" y="1136650"/>
                  <a:ext cx="187325" cy="123825"/>
                </a:xfrm>
                <a:custGeom>
                  <a:avLst/>
                  <a:gdLst>
                    <a:gd name="T0" fmla="*/ 2147483646 w 118"/>
                    <a:gd name="T1" fmla="*/ 2147483646 h 78"/>
                    <a:gd name="T2" fmla="*/ 0 w 118"/>
                    <a:gd name="T3" fmla="*/ 2147483646 h 78"/>
                    <a:gd name="T4" fmla="*/ 2147483646 w 118"/>
                    <a:gd name="T5" fmla="*/ 0 h 78"/>
                    <a:gd name="T6" fmla="*/ 2147483646 w 118"/>
                    <a:gd name="T7" fmla="*/ 2147483646 h 78"/>
                    <a:gd name="T8" fmla="*/ 2147483646 w 118"/>
                    <a:gd name="T9" fmla="*/ 2147483646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78">
                      <a:moveTo>
                        <a:pt x="110" y="78"/>
                      </a:moveTo>
                      <a:lnTo>
                        <a:pt x="0" y="15"/>
                      </a:lnTo>
                      <a:lnTo>
                        <a:pt x="9" y="0"/>
                      </a:lnTo>
                      <a:lnTo>
                        <a:pt x="118" y="64"/>
                      </a:lnTo>
                      <a:lnTo>
                        <a:pt x="110" y="7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1" name="Freeform 117">
                  <a:extLst>
                    <a:ext uri="{FF2B5EF4-FFF2-40B4-BE49-F238E27FC236}">
                      <a16:creationId xmlns:a16="http://schemas.microsoft.com/office/drawing/2014/main" id="{1E983F0E-BA24-47B2-9E40-9A14964C777D}"/>
                    </a:ext>
                  </a:extLst>
                </p:cNvPr>
                <p:cNvSpPr>
                  <a:spLocks/>
                </p:cNvSpPr>
                <p:nvPr/>
              </p:nvSpPr>
              <p:spPr bwMode="auto">
                <a:xfrm>
                  <a:off x="688975" y="1136650"/>
                  <a:ext cx="195263" cy="128588"/>
                </a:xfrm>
                <a:custGeom>
                  <a:avLst/>
                  <a:gdLst>
                    <a:gd name="T0" fmla="*/ 2147483646 w 123"/>
                    <a:gd name="T1" fmla="*/ 2147483646 h 81"/>
                    <a:gd name="T2" fmla="*/ 2147483646 w 123"/>
                    <a:gd name="T3" fmla="*/ 2147483646 h 81"/>
                    <a:gd name="T4" fmla="*/ 2147483646 w 123"/>
                    <a:gd name="T5" fmla="*/ 0 h 81"/>
                    <a:gd name="T6" fmla="*/ 0 w 123"/>
                    <a:gd name="T7" fmla="*/ 2147483646 h 81"/>
                    <a:gd name="T8" fmla="*/ 2147483646 w 123"/>
                    <a:gd name="T9" fmla="*/ 2147483646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81">
                      <a:moveTo>
                        <a:pt x="8" y="81"/>
                      </a:moveTo>
                      <a:lnTo>
                        <a:pt x="123" y="15"/>
                      </a:lnTo>
                      <a:lnTo>
                        <a:pt x="115" y="0"/>
                      </a:lnTo>
                      <a:lnTo>
                        <a:pt x="0" y="67"/>
                      </a:lnTo>
                      <a:lnTo>
                        <a:pt x="8" y="8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2" name="Freeform 118">
                  <a:extLst>
                    <a:ext uri="{FF2B5EF4-FFF2-40B4-BE49-F238E27FC236}">
                      <a16:creationId xmlns:a16="http://schemas.microsoft.com/office/drawing/2014/main" id="{DCE17248-1535-452E-A33F-5F552148449A}"/>
                    </a:ext>
                  </a:extLst>
                </p:cNvPr>
                <p:cNvSpPr>
                  <a:spLocks/>
                </p:cNvSpPr>
                <p:nvPr/>
              </p:nvSpPr>
              <p:spPr bwMode="auto">
                <a:xfrm>
                  <a:off x="541338" y="901700"/>
                  <a:ext cx="142875" cy="98425"/>
                </a:xfrm>
                <a:custGeom>
                  <a:avLst/>
                  <a:gdLst>
                    <a:gd name="T0" fmla="*/ 2147483646 w 90"/>
                    <a:gd name="T1" fmla="*/ 2147483646 h 62"/>
                    <a:gd name="T2" fmla="*/ 0 w 90"/>
                    <a:gd name="T3" fmla="*/ 2147483646 h 62"/>
                    <a:gd name="T4" fmla="*/ 2147483646 w 90"/>
                    <a:gd name="T5" fmla="*/ 0 h 62"/>
                    <a:gd name="T6" fmla="*/ 2147483646 w 90"/>
                    <a:gd name="T7" fmla="*/ 2147483646 h 62"/>
                    <a:gd name="T8" fmla="*/ 2147483646 w 90"/>
                    <a:gd name="T9" fmla="*/ 2147483646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62">
                      <a:moveTo>
                        <a:pt x="82" y="62"/>
                      </a:moveTo>
                      <a:lnTo>
                        <a:pt x="0" y="15"/>
                      </a:lnTo>
                      <a:lnTo>
                        <a:pt x="8" y="0"/>
                      </a:lnTo>
                      <a:lnTo>
                        <a:pt x="90" y="48"/>
                      </a:lnTo>
                      <a:lnTo>
                        <a:pt x="82" y="62"/>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3" name="Freeform 119">
                  <a:extLst>
                    <a:ext uri="{FF2B5EF4-FFF2-40B4-BE49-F238E27FC236}">
                      <a16:creationId xmlns:a16="http://schemas.microsoft.com/office/drawing/2014/main" id="{8CA987F0-9FC2-4449-977A-263DCABCBF4C}"/>
                    </a:ext>
                  </a:extLst>
                </p:cNvPr>
                <p:cNvSpPr>
                  <a:spLocks/>
                </p:cNvSpPr>
                <p:nvPr/>
              </p:nvSpPr>
              <p:spPr bwMode="auto">
                <a:xfrm>
                  <a:off x="690563" y="903288"/>
                  <a:ext cx="146050" cy="96838"/>
                </a:xfrm>
                <a:custGeom>
                  <a:avLst/>
                  <a:gdLst>
                    <a:gd name="T0" fmla="*/ 2147483646 w 92"/>
                    <a:gd name="T1" fmla="*/ 2147483646 h 61"/>
                    <a:gd name="T2" fmla="*/ 2147483646 w 92"/>
                    <a:gd name="T3" fmla="*/ 2147483646 h 61"/>
                    <a:gd name="T4" fmla="*/ 2147483646 w 92"/>
                    <a:gd name="T5" fmla="*/ 0 h 61"/>
                    <a:gd name="T6" fmla="*/ 0 w 92"/>
                    <a:gd name="T7" fmla="*/ 2147483646 h 61"/>
                    <a:gd name="T8" fmla="*/ 2147483646 w 92"/>
                    <a:gd name="T9" fmla="*/ 2147483646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61">
                      <a:moveTo>
                        <a:pt x="9" y="61"/>
                      </a:moveTo>
                      <a:lnTo>
                        <a:pt x="92" y="14"/>
                      </a:lnTo>
                      <a:lnTo>
                        <a:pt x="84" y="0"/>
                      </a:lnTo>
                      <a:lnTo>
                        <a:pt x="0" y="47"/>
                      </a:lnTo>
                      <a:lnTo>
                        <a:pt x="9" y="6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4" name="Freeform 120">
                  <a:extLst>
                    <a:ext uri="{FF2B5EF4-FFF2-40B4-BE49-F238E27FC236}">
                      <a16:creationId xmlns:a16="http://schemas.microsoft.com/office/drawing/2014/main" id="{0DBC884C-C600-4C1C-B825-5174B780EA86}"/>
                    </a:ext>
                  </a:extLst>
                </p:cNvPr>
                <p:cNvSpPr>
                  <a:spLocks/>
                </p:cNvSpPr>
                <p:nvPr/>
              </p:nvSpPr>
              <p:spPr bwMode="auto">
                <a:xfrm>
                  <a:off x="592138" y="666750"/>
                  <a:ext cx="95250" cy="73025"/>
                </a:xfrm>
                <a:custGeom>
                  <a:avLst/>
                  <a:gdLst>
                    <a:gd name="T0" fmla="*/ 2147483646 w 60"/>
                    <a:gd name="T1" fmla="*/ 2147483646 h 46"/>
                    <a:gd name="T2" fmla="*/ 0 w 60"/>
                    <a:gd name="T3" fmla="*/ 2147483646 h 46"/>
                    <a:gd name="T4" fmla="*/ 2147483646 w 60"/>
                    <a:gd name="T5" fmla="*/ 0 h 46"/>
                    <a:gd name="T6" fmla="*/ 2147483646 w 60"/>
                    <a:gd name="T7" fmla="*/ 2147483646 h 46"/>
                    <a:gd name="T8" fmla="*/ 2147483646 w 60"/>
                    <a:gd name="T9" fmla="*/ 214748364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6">
                      <a:moveTo>
                        <a:pt x="51" y="46"/>
                      </a:moveTo>
                      <a:lnTo>
                        <a:pt x="0" y="16"/>
                      </a:lnTo>
                      <a:lnTo>
                        <a:pt x="8" y="0"/>
                      </a:lnTo>
                      <a:lnTo>
                        <a:pt x="60" y="31"/>
                      </a:lnTo>
                      <a:lnTo>
                        <a:pt x="51" y="4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5" name="Freeform 121">
                  <a:extLst>
                    <a:ext uri="{FF2B5EF4-FFF2-40B4-BE49-F238E27FC236}">
                      <a16:creationId xmlns:a16="http://schemas.microsoft.com/office/drawing/2014/main" id="{F18CD074-958A-4103-883C-2372EF109D3D}"/>
                    </a:ext>
                  </a:extLst>
                </p:cNvPr>
                <p:cNvSpPr>
                  <a:spLocks/>
                </p:cNvSpPr>
                <p:nvPr/>
              </p:nvSpPr>
              <p:spPr bwMode="auto">
                <a:xfrm>
                  <a:off x="688975" y="663575"/>
                  <a:ext cx="103188" cy="76200"/>
                </a:xfrm>
                <a:custGeom>
                  <a:avLst/>
                  <a:gdLst>
                    <a:gd name="T0" fmla="*/ 2147483646 w 65"/>
                    <a:gd name="T1" fmla="*/ 2147483646 h 48"/>
                    <a:gd name="T2" fmla="*/ 2147483646 w 65"/>
                    <a:gd name="T3" fmla="*/ 2147483646 h 48"/>
                    <a:gd name="T4" fmla="*/ 2147483646 w 65"/>
                    <a:gd name="T5" fmla="*/ 0 h 48"/>
                    <a:gd name="T6" fmla="*/ 0 w 65"/>
                    <a:gd name="T7" fmla="*/ 2147483646 h 48"/>
                    <a:gd name="T8" fmla="*/ 2147483646 w 65"/>
                    <a:gd name="T9" fmla="*/ 214748364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8">
                      <a:moveTo>
                        <a:pt x="8" y="48"/>
                      </a:moveTo>
                      <a:lnTo>
                        <a:pt x="65" y="15"/>
                      </a:lnTo>
                      <a:lnTo>
                        <a:pt x="57" y="0"/>
                      </a:lnTo>
                      <a:lnTo>
                        <a:pt x="0" y="33"/>
                      </a:lnTo>
                      <a:lnTo>
                        <a:pt x="8" y="4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 name="Freeform 122">
                  <a:extLst>
                    <a:ext uri="{FF2B5EF4-FFF2-40B4-BE49-F238E27FC236}">
                      <a16:creationId xmlns:a16="http://schemas.microsoft.com/office/drawing/2014/main" id="{BBDEC72B-E26D-4F40-A078-877DBF697DB0}"/>
                    </a:ext>
                  </a:extLst>
                </p:cNvPr>
                <p:cNvSpPr>
                  <a:spLocks/>
                </p:cNvSpPr>
                <p:nvPr/>
              </p:nvSpPr>
              <p:spPr bwMode="auto">
                <a:xfrm>
                  <a:off x="728663" y="688975"/>
                  <a:ext cx="149225" cy="49213"/>
                </a:xfrm>
                <a:custGeom>
                  <a:avLst/>
                  <a:gdLst>
                    <a:gd name="T0" fmla="*/ 2147483646 w 94"/>
                    <a:gd name="T1" fmla="*/ 0 h 31"/>
                    <a:gd name="T2" fmla="*/ 2147483646 w 94"/>
                    <a:gd name="T3" fmla="*/ 0 h 31"/>
                    <a:gd name="T4" fmla="*/ 2147483646 w 94"/>
                    <a:gd name="T5" fmla="*/ 0 h 31"/>
                    <a:gd name="T6" fmla="*/ 2147483646 w 94"/>
                    <a:gd name="T7" fmla="*/ 0 h 31"/>
                    <a:gd name="T8" fmla="*/ 2147483646 w 94"/>
                    <a:gd name="T9" fmla="*/ 0 h 31"/>
                    <a:gd name="T10" fmla="*/ 2147483646 w 94"/>
                    <a:gd name="T11" fmla="*/ 0 h 31"/>
                    <a:gd name="T12" fmla="*/ 2147483646 w 94"/>
                    <a:gd name="T13" fmla="*/ 0 h 31"/>
                    <a:gd name="T14" fmla="*/ 2147483646 w 94"/>
                    <a:gd name="T15" fmla="*/ 2147483646 h 31"/>
                    <a:gd name="T16" fmla="*/ 2147483646 w 94"/>
                    <a:gd name="T17" fmla="*/ 2147483646 h 31"/>
                    <a:gd name="T18" fmla="*/ 2147483646 w 94"/>
                    <a:gd name="T19" fmla="*/ 2147483646 h 31"/>
                    <a:gd name="T20" fmla="*/ 0 w 94"/>
                    <a:gd name="T21" fmla="*/ 2147483646 h 31"/>
                    <a:gd name="T22" fmla="*/ 0 w 94"/>
                    <a:gd name="T23" fmla="*/ 2147483646 h 31"/>
                    <a:gd name="T24" fmla="*/ 2147483646 w 94"/>
                    <a:gd name="T25" fmla="*/ 2147483646 h 31"/>
                    <a:gd name="T26" fmla="*/ 2147483646 w 94"/>
                    <a:gd name="T27" fmla="*/ 2147483646 h 31"/>
                    <a:gd name="T28" fmla="*/ 2147483646 w 94"/>
                    <a:gd name="T29" fmla="*/ 2147483646 h 31"/>
                    <a:gd name="T30" fmla="*/ 2147483646 w 94"/>
                    <a:gd name="T31" fmla="*/ 2147483646 h 31"/>
                    <a:gd name="T32" fmla="*/ 2147483646 w 94"/>
                    <a:gd name="T33" fmla="*/ 2147483646 h 31"/>
                    <a:gd name="T34" fmla="*/ 2147483646 w 94"/>
                    <a:gd name="T35" fmla="*/ 2147483646 h 31"/>
                    <a:gd name="T36" fmla="*/ 2147483646 w 94"/>
                    <a:gd name="T37" fmla="*/ 2147483646 h 31"/>
                    <a:gd name="T38" fmla="*/ 2147483646 w 94"/>
                    <a:gd name="T39" fmla="*/ 2147483646 h 31"/>
                    <a:gd name="T40" fmla="*/ 2147483646 w 94"/>
                    <a:gd name="T41" fmla="*/ 2147483646 h 31"/>
                    <a:gd name="T42" fmla="*/ 2147483646 w 94"/>
                    <a:gd name="T43" fmla="*/ 0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4" h="31">
                      <a:moveTo>
                        <a:pt x="8" y="0"/>
                      </a:moveTo>
                      <a:lnTo>
                        <a:pt x="8" y="0"/>
                      </a:lnTo>
                      <a:lnTo>
                        <a:pt x="7" y="0"/>
                      </a:lnTo>
                      <a:lnTo>
                        <a:pt x="6" y="0"/>
                      </a:lnTo>
                      <a:lnTo>
                        <a:pt x="3" y="3"/>
                      </a:lnTo>
                      <a:lnTo>
                        <a:pt x="1" y="6"/>
                      </a:lnTo>
                      <a:lnTo>
                        <a:pt x="0" y="10"/>
                      </a:lnTo>
                      <a:lnTo>
                        <a:pt x="0" y="14"/>
                      </a:lnTo>
                      <a:lnTo>
                        <a:pt x="1" y="18"/>
                      </a:lnTo>
                      <a:lnTo>
                        <a:pt x="3" y="21"/>
                      </a:lnTo>
                      <a:lnTo>
                        <a:pt x="4" y="21"/>
                      </a:lnTo>
                      <a:lnTo>
                        <a:pt x="92" y="31"/>
                      </a:lnTo>
                      <a:lnTo>
                        <a:pt x="92" y="24"/>
                      </a:lnTo>
                      <a:lnTo>
                        <a:pt x="93" y="25"/>
                      </a:lnTo>
                      <a:lnTo>
                        <a:pt x="94" y="10"/>
                      </a:lnTo>
                      <a:lnTo>
                        <a:pt x="8" y="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 name="Freeform 123">
                  <a:extLst>
                    <a:ext uri="{FF2B5EF4-FFF2-40B4-BE49-F238E27FC236}">
                      <a16:creationId xmlns:a16="http://schemas.microsoft.com/office/drawing/2014/main" id="{D5702788-1B8B-4EDB-8F67-D884DBE685B8}"/>
                    </a:ext>
                  </a:extLst>
                </p:cNvPr>
                <p:cNvSpPr>
                  <a:spLocks/>
                </p:cNvSpPr>
                <p:nvPr/>
              </p:nvSpPr>
              <p:spPr bwMode="auto">
                <a:xfrm>
                  <a:off x="730250" y="688975"/>
                  <a:ext cx="147638" cy="49213"/>
                </a:xfrm>
                <a:custGeom>
                  <a:avLst/>
                  <a:gdLst>
                    <a:gd name="T0" fmla="*/ 2147483646 w 93"/>
                    <a:gd name="T1" fmla="*/ 0 h 31"/>
                    <a:gd name="T2" fmla="*/ 2147483646 w 93"/>
                    <a:gd name="T3" fmla="*/ 0 h 31"/>
                    <a:gd name="T4" fmla="*/ 2147483646 w 93"/>
                    <a:gd name="T5" fmla="*/ 0 h 31"/>
                    <a:gd name="T6" fmla="*/ 2147483646 w 93"/>
                    <a:gd name="T7" fmla="*/ 0 h 31"/>
                    <a:gd name="T8" fmla="*/ 2147483646 w 93"/>
                    <a:gd name="T9" fmla="*/ 0 h 31"/>
                    <a:gd name="T10" fmla="*/ 2147483646 w 93"/>
                    <a:gd name="T11" fmla="*/ 0 h 31"/>
                    <a:gd name="T12" fmla="*/ 2147483646 w 93"/>
                    <a:gd name="T13" fmla="*/ 0 h 31"/>
                    <a:gd name="T14" fmla="*/ 2147483646 w 93"/>
                    <a:gd name="T15" fmla="*/ 2147483646 h 31"/>
                    <a:gd name="T16" fmla="*/ 2147483646 w 93"/>
                    <a:gd name="T17" fmla="*/ 2147483646 h 31"/>
                    <a:gd name="T18" fmla="*/ 0 w 93"/>
                    <a:gd name="T19" fmla="*/ 2147483646 h 31"/>
                    <a:gd name="T20" fmla="*/ 2147483646 w 93"/>
                    <a:gd name="T21" fmla="*/ 2147483646 h 31"/>
                    <a:gd name="T22" fmla="*/ 2147483646 w 93"/>
                    <a:gd name="T23" fmla="*/ 2147483646 h 31"/>
                    <a:gd name="T24" fmla="*/ 2147483646 w 93"/>
                    <a:gd name="T25" fmla="*/ 2147483646 h 31"/>
                    <a:gd name="T26" fmla="*/ 2147483646 w 93"/>
                    <a:gd name="T27" fmla="*/ 2147483646 h 31"/>
                    <a:gd name="T28" fmla="*/ 2147483646 w 93"/>
                    <a:gd name="T29" fmla="*/ 2147483646 h 31"/>
                    <a:gd name="T30" fmla="*/ 2147483646 w 93"/>
                    <a:gd name="T31" fmla="*/ 2147483646 h 31"/>
                    <a:gd name="T32" fmla="*/ 2147483646 w 93"/>
                    <a:gd name="T33" fmla="*/ 2147483646 h 31"/>
                    <a:gd name="T34" fmla="*/ 2147483646 w 93"/>
                    <a:gd name="T35" fmla="*/ 2147483646 h 31"/>
                    <a:gd name="T36" fmla="*/ 2147483646 w 93"/>
                    <a:gd name="T37" fmla="*/ 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3" h="31">
                      <a:moveTo>
                        <a:pt x="7" y="0"/>
                      </a:moveTo>
                      <a:lnTo>
                        <a:pt x="7" y="0"/>
                      </a:lnTo>
                      <a:lnTo>
                        <a:pt x="6" y="0"/>
                      </a:lnTo>
                      <a:lnTo>
                        <a:pt x="5" y="0"/>
                      </a:lnTo>
                      <a:lnTo>
                        <a:pt x="2" y="3"/>
                      </a:lnTo>
                      <a:lnTo>
                        <a:pt x="0" y="6"/>
                      </a:lnTo>
                      <a:lnTo>
                        <a:pt x="84" y="16"/>
                      </a:lnTo>
                      <a:lnTo>
                        <a:pt x="82" y="31"/>
                      </a:lnTo>
                      <a:lnTo>
                        <a:pt x="81" y="31"/>
                      </a:lnTo>
                      <a:lnTo>
                        <a:pt x="91" y="31"/>
                      </a:lnTo>
                      <a:lnTo>
                        <a:pt x="91" y="24"/>
                      </a:lnTo>
                      <a:lnTo>
                        <a:pt x="92" y="25"/>
                      </a:lnTo>
                      <a:lnTo>
                        <a:pt x="93" y="10"/>
                      </a:lnTo>
                      <a:lnTo>
                        <a:pt x="7"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 name="Freeform 124">
                  <a:extLst>
                    <a:ext uri="{FF2B5EF4-FFF2-40B4-BE49-F238E27FC236}">
                      <a16:creationId xmlns:a16="http://schemas.microsoft.com/office/drawing/2014/main" id="{D4E1262A-7718-4484-ACFC-EB441F1B83CB}"/>
                    </a:ext>
                  </a:extLst>
                </p:cNvPr>
                <p:cNvSpPr>
                  <a:spLocks/>
                </p:cNvSpPr>
                <p:nvPr/>
              </p:nvSpPr>
              <p:spPr bwMode="auto">
                <a:xfrm>
                  <a:off x="982663" y="8620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689" name="Freeform 125">
                  <a:extLst>
                    <a:ext uri="{FF2B5EF4-FFF2-40B4-BE49-F238E27FC236}">
                      <a16:creationId xmlns:a16="http://schemas.microsoft.com/office/drawing/2014/main" id="{BF04AC0F-4CB5-438A-8AE6-006CA709DB30}"/>
                    </a:ext>
                  </a:extLst>
                </p:cNvPr>
                <p:cNvSpPr>
                  <a:spLocks/>
                </p:cNvSpPr>
                <p:nvPr/>
              </p:nvSpPr>
              <p:spPr bwMode="auto">
                <a:xfrm>
                  <a:off x="979488" y="8636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690" name="Freeform 126">
                  <a:extLst>
                    <a:ext uri="{FF2B5EF4-FFF2-40B4-BE49-F238E27FC236}">
                      <a16:creationId xmlns:a16="http://schemas.microsoft.com/office/drawing/2014/main" id="{2837E5D8-4CDD-4B85-B9C3-31686E1791BD}"/>
                    </a:ext>
                  </a:extLst>
                </p:cNvPr>
                <p:cNvSpPr>
                  <a:spLocks/>
                </p:cNvSpPr>
                <p:nvPr/>
              </p:nvSpPr>
              <p:spPr bwMode="auto">
                <a:xfrm>
                  <a:off x="977900" y="8651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1" name="Freeform 127">
                  <a:extLst>
                    <a:ext uri="{FF2B5EF4-FFF2-40B4-BE49-F238E27FC236}">
                      <a16:creationId xmlns:a16="http://schemas.microsoft.com/office/drawing/2014/main" id="{E77CAA87-3D83-436B-BC72-72DFE44F12E4}"/>
                    </a:ext>
                  </a:extLst>
                </p:cNvPr>
                <p:cNvSpPr>
                  <a:spLocks/>
                </p:cNvSpPr>
                <p:nvPr/>
              </p:nvSpPr>
              <p:spPr bwMode="auto">
                <a:xfrm>
                  <a:off x="974725" y="8651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2" name="Freeform 128">
                  <a:extLst>
                    <a:ext uri="{FF2B5EF4-FFF2-40B4-BE49-F238E27FC236}">
                      <a16:creationId xmlns:a16="http://schemas.microsoft.com/office/drawing/2014/main" id="{AEC8F214-1727-401F-9B2A-D250EEDB131C}"/>
                    </a:ext>
                  </a:extLst>
                </p:cNvPr>
                <p:cNvSpPr>
                  <a:spLocks/>
                </p:cNvSpPr>
                <p:nvPr/>
              </p:nvSpPr>
              <p:spPr bwMode="auto">
                <a:xfrm>
                  <a:off x="949325" y="8763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3" name="Freeform 129">
                  <a:extLst>
                    <a:ext uri="{FF2B5EF4-FFF2-40B4-BE49-F238E27FC236}">
                      <a16:creationId xmlns:a16="http://schemas.microsoft.com/office/drawing/2014/main" id="{3D0EEBED-A250-45E7-ACA8-A94D6BFB43AA}"/>
                    </a:ext>
                  </a:extLst>
                </p:cNvPr>
                <p:cNvSpPr>
                  <a:spLocks/>
                </p:cNvSpPr>
                <p:nvPr/>
              </p:nvSpPr>
              <p:spPr bwMode="auto">
                <a:xfrm>
                  <a:off x="955675" y="874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4" name="Freeform 130">
                  <a:extLst>
                    <a:ext uri="{FF2B5EF4-FFF2-40B4-BE49-F238E27FC236}">
                      <a16:creationId xmlns:a16="http://schemas.microsoft.com/office/drawing/2014/main" id="{BE1FA434-59E5-484D-9EFA-25C9749738C9}"/>
                    </a:ext>
                  </a:extLst>
                </p:cNvPr>
                <p:cNvSpPr>
                  <a:spLocks/>
                </p:cNvSpPr>
                <p:nvPr/>
              </p:nvSpPr>
              <p:spPr bwMode="auto">
                <a:xfrm>
                  <a:off x="957263" y="874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5" name="Freeform 131">
                  <a:extLst>
                    <a:ext uri="{FF2B5EF4-FFF2-40B4-BE49-F238E27FC236}">
                      <a16:creationId xmlns:a16="http://schemas.microsoft.com/office/drawing/2014/main" id="{51757D3C-281F-452D-858E-B742BD464CA4}"/>
                    </a:ext>
                  </a:extLst>
                </p:cNvPr>
                <p:cNvSpPr>
                  <a:spLocks/>
                </p:cNvSpPr>
                <p:nvPr/>
              </p:nvSpPr>
              <p:spPr bwMode="auto">
                <a:xfrm>
                  <a:off x="938213" y="874713"/>
                  <a:ext cx="1588" cy="1588"/>
                </a:xfrm>
                <a:custGeom>
                  <a:avLst/>
                  <a:gdLst>
                    <a:gd name="T0" fmla="*/ 0 w 1588"/>
                    <a:gd name="T1" fmla="*/ 0 h 1588"/>
                    <a:gd name="T2" fmla="*/ 0 w 1588"/>
                    <a:gd name="T3" fmla="*/ 0 h 1588"/>
                    <a:gd name="T4" fmla="*/ 0 w 1588"/>
                    <a:gd name="T5" fmla="*/ 0 h 1588"/>
                    <a:gd name="T6" fmla="*/ 0 60000 65536"/>
                    <a:gd name="T7" fmla="*/ 0 60000 65536"/>
                    <a:gd name="T8" fmla="*/ 0 60000 65536"/>
                  </a:gdLst>
                  <a:ahLst/>
                  <a:cxnLst>
                    <a:cxn ang="T6">
                      <a:pos x="T0" y="T1"/>
                    </a:cxn>
                    <a:cxn ang="T7">
                      <a:pos x="T2" y="T3"/>
                    </a:cxn>
                    <a:cxn ang="T8">
                      <a:pos x="T4" y="T5"/>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 name="Freeform 132">
                  <a:extLst>
                    <a:ext uri="{FF2B5EF4-FFF2-40B4-BE49-F238E27FC236}">
                      <a16:creationId xmlns:a16="http://schemas.microsoft.com/office/drawing/2014/main" id="{9553612E-0FDA-48D8-91D1-5733B3555334}"/>
                    </a:ext>
                  </a:extLst>
                </p:cNvPr>
                <p:cNvSpPr>
                  <a:spLocks/>
                </p:cNvSpPr>
                <p:nvPr/>
              </p:nvSpPr>
              <p:spPr bwMode="auto">
                <a:xfrm>
                  <a:off x="946150" y="8763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 name="Freeform 133">
                  <a:extLst>
                    <a:ext uri="{FF2B5EF4-FFF2-40B4-BE49-F238E27FC236}">
                      <a16:creationId xmlns:a16="http://schemas.microsoft.com/office/drawing/2014/main" id="{F37356D4-4FCB-429D-AAEE-E3B357417A30}"/>
                    </a:ext>
                  </a:extLst>
                </p:cNvPr>
                <p:cNvSpPr>
                  <a:spLocks/>
                </p:cNvSpPr>
                <p:nvPr/>
              </p:nvSpPr>
              <p:spPr bwMode="auto">
                <a:xfrm>
                  <a:off x="963613" y="8731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 name="Freeform 134">
                  <a:extLst>
                    <a:ext uri="{FF2B5EF4-FFF2-40B4-BE49-F238E27FC236}">
                      <a16:creationId xmlns:a16="http://schemas.microsoft.com/office/drawing/2014/main" id="{00879B3E-0320-443F-BAFF-A60AA0271222}"/>
                    </a:ext>
                  </a:extLst>
                </p:cNvPr>
                <p:cNvSpPr>
                  <a:spLocks/>
                </p:cNvSpPr>
                <p:nvPr/>
              </p:nvSpPr>
              <p:spPr bwMode="auto">
                <a:xfrm>
                  <a:off x="966788" y="869950"/>
                  <a:ext cx="1588" cy="3175"/>
                </a:xfrm>
                <a:custGeom>
                  <a:avLst/>
                  <a:gdLst>
                    <a:gd name="T0" fmla="*/ 0 w 1588"/>
                    <a:gd name="T1" fmla="*/ 2147483646 h 2"/>
                    <a:gd name="T2" fmla="*/ 0 w 1588"/>
                    <a:gd name="T3" fmla="*/ 2147483646 h 2"/>
                    <a:gd name="T4" fmla="*/ 0 w 1588"/>
                    <a:gd name="T5" fmla="*/ 0 h 2"/>
                    <a:gd name="T6" fmla="*/ 0 w 1588"/>
                    <a:gd name="T7" fmla="*/ 0 h 2"/>
                    <a:gd name="T8" fmla="*/ 0 w 1588"/>
                    <a:gd name="T9" fmla="*/ 2147483646 h 2"/>
                    <a:gd name="T10" fmla="*/ 0 w 1588"/>
                    <a:gd name="T11" fmla="*/ 2147483646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2"/>
                      </a:moveTo>
                      <a:lnTo>
                        <a:pt x="0" y="2"/>
                      </a:lnTo>
                      <a:lnTo>
                        <a:pt x="0" y="0"/>
                      </a:lnTo>
                      <a:lnTo>
                        <a:pt x="0" y="2"/>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9" name="Freeform 135">
                  <a:extLst>
                    <a:ext uri="{FF2B5EF4-FFF2-40B4-BE49-F238E27FC236}">
                      <a16:creationId xmlns:a16="http://schemas.microsoft.com/office/drawing/2014/main" id="{4AAEF9B6-0404-4E12-A89B-94DF8465C345}"/>
                    </a:ext>
                  </a:extLst>
                </p:cNvPr>
                <p:cNvSpPr>
                  <a:spLocks/>
                </p:cNvSpPr>
                <p:nvPr/>
              </p:nvSpPr>
              <p:spPr bwMode="auto">
                <a:xfrm>
                  <a:off x="960438" y="874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0" name="Freeform 136">
                  <a:extLst>
                    <a:ext uri="{FF2B5EF4-FFF2-40B4-BE49-F238E27FC236}">
                      <a16:creationId xmlns:a16="http://schemas.microsoft.com/office/drawing/2014/main" id="{3DA55C6E-9ACA-41FC-87EE-061A58385B97}"/>
                    </a:ext>
                  </a:extLst>
                </p:cNvPr>
                <p:cNvSpPr>
                  <a:spLocks/>
                </p:cNvSpPr>
                <p:nvPr/>
              </p:nvSpPr>
              <p:spPr bwMode="auto">
                <a:xfrm>
                  <a:off x="973138" y="8683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1" name="Freeform 137">
                  <a:extLst>
                    <a:ext uri="{FF2B5EF4-FFF2-40B4-BE49-F238E27FC236}">
                      <a16:creationId xmlns:a16="http://schemas.microsoft.com/office/drawing/2014/main" id="{A6FF241F-799D-4C08-AD5E-DB5F40E62AAA}"/>
                    </a:ext>
                  </a:extLst>
                </p:cNvPr>
                <p:cNvSpPr>
                  <a:spLocks/>
                </p:cNvSpPr>
                <p:nvPr/>
              </p:nvSpPr>
              <p:spPr bwMode="auto">
                <a:xfrm>
                  <a:off x="968375" y="8699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2" name="Freeform 138">
                  <a:extLst>
                    <a:ext uri="{FF2B5EF4-FFF2-40B4-BE49-F238E27FC236}">
                      <a16:creationId xmlns:a16="http://schemas.microsoft.com/office/drawing/2014/main" id="{6CDB6038-21A9-4089-9561-66327B3F2C46}"/>
                    </a:ext>
                  </a:extLst>
                </p:cNvPr>
                <p:cNvSpPr>
                  <a:spLocks/>
                </p:cNvSpPr>
                <p:nvPr/>
              </p:nvSpPr>
              <p:spPr bwMode="auto">
                <a:xfrm>
                  <a:off x="911225" y="596900"/>
                  <a:ext cx="176213" cy="300038"/>
                </a:xfrm>
                <a:custGeom>
                  <a:avLst/>
                  <a:gdLst>
                    <a:gd name="T0" fmla="*/ 2147483646 w 111"/>
                    <a:gd name="T1" fmla="*/ 2147483646 h 189"/>
                    <a:gd name="T2" fmla="*/ 2147483646 w 111"/>
                    <a:gd name="T3" fmla="*/ 2147483646 h 189"/>
                    <a:gd name="T4" fmla="*/ 2147483646 w 111"/>
                    <a:gd name="T5" fmla="*/ 2147483646 h 189"/>
                    <a:gd name="T6" fmla="*/ 2147483646 w 111"/>
                    <a:gd name="T7" fmla="*/ 2147483646 h 189"/>
                    <a:gd name="T8" fmla="*/ 2147483646 w 111"/>
                    <a:gd name="T9" fmla="*/ 2147483646 h 189"/>
                    <a:gd name="T10" fmla="*/ 2147483646 w 111"/>
                    <a:gd name="T11" fmla="*/ 2147483646 h 189"/>
                    <a:gd name="T12" fmla="*/ 2147483646 w 111"/>
                    <a:gd name="T13" fmla="*/ 2147483646 h 189"/>
                    <a:gd name="T14" fmla="*/ 2147483646 w 111"/>
                    <a:gd name="T15" fmla="*/ 2147483646 h 189"/>
                    <a:gd name="T16" fmla="*/ 2147483646 w 111"/>
                    <a:gd name="T17" fmla="*/ 2147483646 h 189"/>
                    <a:gd name="T18" fmla="*/ 2147483646 w 111"/>
                    <a:gd name="T19" fmla="*/ 2147483646 h 189"/>
                    <a:gd name="T20" fmla="*/ 2147483646 w 111"/>
                    <a:gd name="T21" fmla="*/ 2147483646 h 189"/>
                    <a:gd name="T22" fmla="*/ 2147483646 w 111"/>
                    <a:gd name="T23" fmla="*/ 2147483646 h 189"/>
                    <a:gd name="T24" fmla="*/ 2147483646 w 111"/>
                    <a:gd name="T25" fmla="*/ 2147483646 h 189"/>
                    <a:gd name="T26" fmla="*/ 2147483646 w 111"/>
                    <a:gd name="T27" fmla="*/ 2147483646 h 189"/>
                    <a:gd name="T28" fmla="*/ 2147483646 w 111"/>
                    <a:gd name="T29" fmla="*/ 2147483646 h 189"/>
                    <a:gd name="T30" fmla="*/ 2147483646 w 111"/>
                    <a:gd name="T31" fmla="*/ 2147483646 h 189"/>
                    <a:gd name="T32" fmla="*/ 2147483646 w 111"/>
                    <a:gd name="T33" fmla="*/ 2147483646 h 189"/>
                    <a:gd name="T34" fmla="*/ 2147483646 w 111"/>
                    <a:gd name="T35" fmla="*/ 2147483646 h 189"/>
                    <a:gd name="T36" fmla="*/ 2147483646 w 111"/>
                    <a:gd name="T37" fmla="*/ 2147483646 h 189"/>
                    <a:gd name="T38" fmla="*/ 2147483646 w 111"/>
                    <a:gd name="T39" fmla="*/ 2147483646 h 189"/>
                    <a:gd name="T40" fmla="*/ 2147483646 w 111"/>
                    <a:gd name="T41" fmla="*/ 2147483646 h 189"/>
                    <a:gd name="T42" fmla="*/ 2147483646 w 111"/>
                    <a:gd name="T43" fmla="*/ 2147483646 h 189"/>
                    <a:gd name="T44" fmla="*/ 2147483646 w 111"/>
                    <a:gd name="T45" fmla="*/ 2147483646 h 189"/>
                    <a:gd name="T46" fmla="*/ 2147483646 w 111"/>
                    <a:gd name="T47" fmla="*/ 2147483646 h 189"/>
                    <a:gd name="T48" fmla="*/ 2147483646 w 111"/>
                    <a:gd name="T49" fmla="*/ 2147483646 h 189"/>
                    <a:gd name="T50" fmla="*/ 2147483646 w 111"/>
                    <a:gd name="T51" fmla="*/ 2147483646 h 189"/>
                    <a:gd name="T52" fmla="*/ 2147483646 w 111"/>
                    <a:gd name="T53" fmla="*/ 2147483646 h 189"/>
                    <a:gd name="T54" fmla="*/ 2147483646 w 111"/>
                    <a:gd name="T55" fmla="*/ 2147483646 h 189"/>
                    <a:gd name="T56" fmla="*/ 2147483646 w 111"/>
                    <a:gd name="T57" fmla="*/ 0 h 189"/>
                    <a:gd name="T58" fmla="*/ 2147483646 w 111"/>
                    <a:gd name="T59" fmla="*/ 0 h 189"/>
                    <a:gd name="T60" fmla="*/ 2147483646 w 111"/>
                    <a:gd name="T61" fmla="*/ 2147483646 h 189"/>
                    <a:gd name="T62" fmla="*/ 2147483646 w 111"/>
                    <a:gd name="T63" fmla="*/ 2147483646 h 189"/>
                    <a:gd name="T64" fmla="*/ 2147483646 w 111"/>
                    <a:gd name="T65" fmla="*/ 2147483646 h 189"/>
                    <a:gd name="T66" fmla="*/ 2147483646 w 111"/>
                    <a:gd name="T67" fmla="*/ 2147483646 h 189"/>
                    <a:gd name="T68" fmla="*/ 2147483646 w 111"/>
                    <a:gd name="T69" fmla="*/ 2147483646 h 189"/>
                    <a:gd name="T70" fmla="*/ 2147483646 w 111"/>
                    <a:gd name="T71" fmla="*/ 2147483646 h 189"/>
                    <a:gd name="T72" fmla="*/ 2147483646 w 111"/>
                    <a:gd name="T73" fmla="*/ 2147483646 h 189"/>
                    <a:gd name="T74" fmla="*/ 2147483646 w 111"/>
                    <a:gd name="T75" fmla="*/ 2147483646 h 189"/>
                    <a:gd name="T76" fmla="*/ 2147483646 w 111"/>
                    <a:gd name="T77" fmla="*/ 2147483646 h 189"/>
                    <a:gd name="T78" fmla="*/ 0 w 111"/>
                    <a:gd name="T79" fmla="*/ 2147483646 h 189"/>
                    <a:gd name="T80" fmla="*/ 2147483646 w 111"/>
                    <a:gd name="T81" fmla="*/ 2147483646 h 189"/>
                    <a:gd name="T82" fmla="*/ 2147483646 w 111"/>
                    <a:gd name="T83" fmla="*/ 2147483646 h 189"/>
                    <a:gd name="T84" fmla="*/ 2147483646 w 111"/>
                    <a:gd name="T85" fmla="*/ 2147483646 h 189"/>
                    <a:gd name="T86" fmla="*/ 2147483646 w 111"/>
                    <a:gd name="T87" fmla="*/ 2147483646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1" h="189">
                      <a:moveTo>
                        <a:pt x="10" y="157"/>
                      </a:moveTo>
                      <a:lnTo>
                        <a:pt x="10" y="157"/>
                      </a:lnTo>
                      <a:lnTo>
                        <a:pt x="17" y="171"/>
                      </a:lnTo>
                      <a:lnTo>
                        <a:pt x="27" y="179"/>
                      </a:lnTo>
                      <a:lnTo>
                        <a:pt x="31" y="183"/>
                      </a:lnTo>
                      <a:lnTo>
                        <a:pt x="35" y="186"/>
                      </a:lnTo>
                      <a:lnTo>
                        <a:pt x="40" y="187"/>
                      </a:lnTo>
                      <a:lnTo>
                        <a:pt x="46" y="189"/>
                      </a:lnTo>
                      <a:lnTo>
                        <a:pt x="50" y="189"/>
                      </a:lnTo>
                      <a:lnTo>
                        <a:pt x="56" y="189"/>
                      </a:lnTo>
                      <a:lnTo>
                        <a:pt x="67" y="185"/>
                      </a:lnTo>
                      <a:lnTo>
                        <a:pt x="78" y="176"/>
                      </a:lnTo>
                      <a:lnTo>
                        <a:pt x="88" y="165"/>
                      </a:lnTo>
                      <a:lnTo>
                        <a:pt x="96" y="151"/>
                      </a:lnTo>
                      <a:lnTo>
                        <a:pt x="103" y="136"/>
                      </a:lnTo>
                      <a:lnTo>
                        <a:pt x="107" y="118"/>
                      </a:lnTo>
                      <a:lnTo>
                        <a:pt x="111" y="100"/>
                      </a:lnTo>
                      <a:lnTo>
                        <a:pt x="111" y="82"/>
                      </a:lnTo>
                      <a:lnTo>
                        <a:pt x="111" y="64"/>
                      </a:lnTo>
                      <a:lnTo>
                        <a:pt x="107" y="47"/>
                      </a:lnTo>
                      <a:lnTo>
                        <a:pt x="103" y="32"/>
                      </a:lnTo>
                      <a:lnTo>
                        <a:pt x="95" y="20"/>
                      </a:lnTo>
                      <a:lnTo>
                        <a:pt x="86" y="10"/>
                      </a:lnTo>
                      <a:lnTo>
                        <a:pt x="82" y="6"/>
                      </a:lnTo>
                      <a:lnTo>
                        <a:pt x="76" y="3"/>
                      </a:lnTo>
                      <a:lnTo>
                        <a:pt x="72" y="1"/>
                      </a:lnTo>
                      <a:lnTo>
                        <a:pt x="67" y="0"/>
                      </a:lnTo>
                      <a:lnTo>
                        <a:pt x="61" y="0"/>
                      </a:lnTo>
                      <a:lnTo>
                        <a:pt x="56" y="1"/>
                      </a:lnTo>
                      <a:lnTo>
                        <a:pt x="46" y="6"/>
                      </a:lnTo>
                      <a:lnTo>
                        <a:pt x="35" y="13"/>
                      </a:lnTo>
                      <a:lnTo>
                        <a:pt x="25" y="24"/>
                      </a:lnTo>
                      <a:lnTo>
                        <a:pt x="17" y="38"/>
                      </a:lnTo>
                      <a:lnTo>
                        <a:pt x="10" y="54"/>
                      </a:lnTo>
                      <a:lnTo>
                        <a:pt x="4" y="71"/>
                      </a:lnTo>
                      <a:lnTo>
                        <a:pt x="2" y="89"/>
                      </a:lnTo>
                      <a:lnTo>
                        <a:pt x="0" y="107"/>
                      </a:lnTo>
                      <a:lnTo>
                        <a:pt x="2" y="125"/>
                      </a:lnTo>
                      <a:lnTo>
                        <a:pt x="4" y="142"/>
                      </a:lnTo>
                      <a:lnTo>
                        <a:pt x="10" y="157"/>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3" name="Freeform 139">
                  <a:extLst>
                    <a:ext uri="{FF2B5EF4-FFF2-40B4-BE49-F238E27FC236}">
                      <a16:creationId xmlns:a16="http://schemas.microsoft.com/office/drawing/2014/main" id="{7FC90CA7-C6A8-465E-929C-0FC93C32B2DD}"/>
                    </a:ext>
                  </a:extLst>
                </p:cNvPr>
                <p:cNvSpPr>
                  <a:spLocks/>
                </p:cNvSpPr>
                <p:nvPr/>
              </p:nvSpPr>
              <p:spPr bwMode="auto">
                <a:xfrm>
                  <a:off x="820738" y="630238"/>
                  <a:ext cx="88900" cy="188913"/>
                </a:xfrm>
                <a:custGeom>
                  <a:avLst/>
                  <a:gdLst>
                    <a:gd name="T0" fmla="*/ 2147483646 w 56"/>
                    <a:gd name="T1" fmla="*/ 2147483646 h 119"/>
                    <a:gd name="T2" fmla="*/ 2147483646 w 56"/>
                    <a:gd name="T3" fmla="*/ 2147483646 h 119"/>
                    <a:gd name="T4" fmla="*/ 2147483646 w 56"/>
                    <a:gd name="T5" fmla="*/ 2147483646 h 119"/>
                    <a:gd name="T6" fmla="*/ 2147483646 w 56"/>
                    <a:gd name="T7" fmla="*/ 2147483646 h 119"/>
                    <a:gd name="T8" fmla="*/ 2147483646 w 56"/>
                    <a:gd name="T9" fmla="*/ 0 h 119"/>
                    <a:gd name="T10" fmla="*/ 2147483646 w 56"/>
                    <a:gd name="T11" fmla="*/ 0 h 119"/>
                    <a:gd name="T12" fmla="*/ 2147483646 w 56"/>
                    <a:gd name="T13" fmla="*/ 0 h 119"/>
                    <a:gd name="T14" fmla="*/ 2147483646 w 56"/>
                    <a:gd name="T15" fmla="*/ 0 h 119"/>
                    <a:gd name="T16" fmla="*/ 2147483646 w 56"/>
                    <a:gd name="T17" fmla="*/ 2147483646 h 119"/>
                    <a:gd name="T18" fmla="*/ 2147483646 w 56"/>
                    <a:gd name="T19" fmla="*/ 2147483646 h 119"/>
                    <a:gd name="T20" fmla="*/ 2147483646 w 56"/>
                    <a:gd name="T21" fmla="*/ 2147483646 h 119"/>
                    <a:gd name="T22" fmla="*/ 2147483646 w 56"/>
                    <a:gd name="T23" fmla="*/ 2147483646 h 119"/>
                    <a:gd name="T24" fmla="*/ 2147483646 w 56"/>
                    <a:gd name="T25" fmla="*/ 2147483646 h 119"/>
                    <a:gd name="T26" fmla="*/ 2147483646 w 56"/>
                    <a:gd name="T27" fmla="*/ 2147483646 h 119"/>
                    <a:gd name="T28" fmla="*/ 2147483646 w 56"/>
                    <a:gd name="T29" fmla="*/ 2147483646 h 119"/>
                    <a:gd name="T30" fmla="*/ 2147483646 w 56"/>
                    <a:gd name="T31" fmla="*/ 2147483646 h 119"/>
                    <a:gd name="T32" fmla="*/ 0 w 56"/>
                    <a:gd name="T33" fmla="*/ 2147483646 h 119"/>
                    <a:gd name="T34" fmla="*/ 2147483646 w 56"/>
                    <a:gd name="T35" fmla="*/ 2147483646 h 119"/>
                    <a:gd name="T36" fmla="*/ 2147483646 w 56"/>
                    <a:gd name="T37" fmla="*/ 2147483646 h 119"/>
                    <a:gd name="T38" fmla="*/ 2147483646 w 56"/>
                    <a:gd name="T39" fmla="*/ 2147483646 h 119"/>
                    <a:gd name="T40" fmla="*/ 2147483646 w 56"/>
                    <a:gd name="T41" fmla="*/ 2147483646 h 119"/>
                    <a:gd name="T42" fmla="*/ 2147483646 w 56"/>
                    <a:gd name="T43" fmla="*/ 2147483646 h 119"/>
                    <a:gd name="T44" fmla="*/ 2147483646 w 56"/>
                    <a:gd name="T45" fmla="*/ 2147483646 h 119"/>
                    <a:gd name="T46" fmla="*/ 2147483646 w 56"/>
                    <a:gd name="T47" fmla="*/ 2147483646 h 119"/>
                    <a:gd name="T48" fmla="*/ 2147483646 w 56"/>
                    <a:gd name="T49" fmla="*/ 2147483646 h 119"/>
                    <a:gd name="T50" fmla="*/ 2147483646 w 56"/>
                    <a:gd name="T51" fmla="*/ 2147483646 h 119"/>
                    <a:gd name="T52" fmla="*/ 2147483646 w 56"/>
                    <a:gd name="T53" fmla="*/ 2147483646 h 119"/>
                    <a:gd name="T54" fmla="*/ 2147483646 w 56"/>
                    <a:gd name="T55" fmla="*/ 2147483646 h 119"/>
                    <a:gd name="T56" fmla="*/ 2147483646 w 56"/>
                    <a:gd name="T57" fmla="*/ 2147483646 h 119"/>
                    <a:gd name="T58" fmla="*/ 2147483646 w 56"/>
                    <a:gd name="T59" fmla="*/ 2147483646 h 119"/>
                    <a:gd name="T60" fmla="*/ 2147483646 w 56"/>
                    <a:gd name="T61" fmla="*/ 2147483646 h 119"/>
                    <a:gd name="T62" fmla="*/ 2147483646 w 56"/>
                    <a:gd name="T63" fmla="*/ 2147483646 h 119"/>
                    <a:gd name="T64" fmla="*/ 2147483646 w 56"/>
                    <a:gd name="T65" fmla="*/ 2147483646 h 119"/>
                    <a:gd name="T66" fmla="*/ 2147483646 w 56"/>
                    <a:gd name="T67" fmla="*/ 2147483646 h 119"/>
                    <a:gd name="T68" fmla="*/ 2147483646 w 56"/>
                    <a:gd name="T69" fmla="*/ 2147483646 h 119"/>
                    <a:gd name="T70" fmla="*/ 2147483646 w 56"/>
                    <a:gd name="T71" fmla="*/ 2147483646 h 119"/>
                    <a:gd name="T72" fmla="*/ 2147483646 w 56"/>
                    <a:gd name="T73" fmla="*/ 2147483646 h 119"/>
                    <a:gd name="T74" fmla="*/ 2147483646 w 56"/>
                    <a:gd name="T75" fmla="*/ 2147483646 h 1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6" h="119">
                      <a:moveTo>
                        <a:pt x="47" y="11"/>
                      </a:moveTo>
                      <a:lnTo>
                        <a:pt x="47" y="11"/>
                      </a:lnTo>
                      <a:lnTo>
                        <a:pt x="56" y="1"/>
                      </a:lnTo>
                      <a:lnTo>
                        <a:pt x="42" y="0"/>
                      </a:lnTo>
                      <a:lnTo>
                        <a:pt x="35" y="0"/>
                      </a:lnTo>
                      <a:lnTo>
                        <a:pt x="28" y="3"/>
                      </a:lnTo>
                      <a:lnTo>
                        <a:pt x="22" y="8"/>
                      </a:lnTo>
                      <a:lnTo>
                        <a:pt x="16" y="15"/>
                      </a:lnTo>
                      <a:lnTo>
                        <a:pt x="10" y="23"/>
                      </a:lnTo>
                      <a:lnTo>
                        <a:pt x="6" y="33"/>
                      </a:lnTo>
                      <a:lnTo>
                        <a:pt x="3" y="44"/>
                      </a:lnTo>
                      <a:lnTo>
                        <a:pt x="2" y="55"/>
                      </a:lnTo>
                      <a:lnTo>
                        <a:pt x="0" y="67"/>
                      </a:lnTo>
                      <a:lnTo>
                        <a:pt x="2" y="78"/>
                      </a:lnTo>
                      <a:lnTo>
                        <a:pt x="3" y="87"/>
                      </a:lnTo>
                      <a:lnTo>
                        <a:pt x="7" y="97"/>
                      </a:lnTo>
                      <a:lnTo>
                        <a:pt x="10" y="105"/>
                      </a:lnTo>
                      <a:lnTo>
                        <a:pt x="16" y="111"/>
                      </a:lnTo>
                      <a:lnTo>
                        <a:pt x="21" y="114"/>
                      </a:lnTo>
                      <a:lnTo>
                        <a:pt x="27" y="116"/>
                      </a:lnTo>
                      <a:lnTo>
                        <a:pt x="34" y="119"/>
                      </a:lnTo>
                      <a:lnTo>
                        <a:pt x="35" y="119"/>
                      </a:lnTo>
                      <a:lnTo>
                        <a:pt x="31" y="107"/>
                      </a:lnTo>
                      <a:lnTo>
                        <a:pt x="28" y="93"/>
                      </a:lnTo>
                      <a:lnTo>
                        <a:pt x="27" y="79"/>
                      </a:lnTo>
                      <a:lnTo>
                        <a:pt x="28" y="64"/>
                      </a:lnTo>
                      <a:lnTo>
                        <a:pt x="31" y="50"/>
                      </a:lnTo>
                      <a:lnTo>
                        <a:pt x="35" y="36"/>
                      </a:lnTo>
                      <a:lnTo>
                        <a:pt x="40" y="23"/>
                      </a:lnTo>
                      <a:lnTo>
                        <a:pt x="47" y="11"/>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4" name="Freeform 140">
                  <a:extLst>
                    <a:ext uri="{FF2B5EF4-FFF2-40B4-BE49-F238E27FC236}">
                      <a16:creationId xmlns:a16="http://schemas.microsoft.com/office/drawing/2014/main" id="{3A83121F-C052-4628-B5FB-7CB0EB3AF9C3}"/>
                    </a:ext>
                  </a:extLst>
                </p:cNvPr>
                <p:cNvSpPr>
                  <a:spLocks/>
                </p:cNvSpPr>
                <p:nvPr/>
              </p:nvSpPr>
              <p:spPr bwMode="auto">
                <a:xfrm>
                  <a:off x="922338" y="6238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05" name="Freeform 141">
                  <a:extLst>
                    <a:ext uri="{FF2B5EF4-FFF2-40B4-BE49-F238E27FC236}">
                      <a16:creationId xmlns:a16="http://schemas.microsoft.com/office/drawing/2014/main" id="{5B82E6C7-6F2D-4977-A350-B04BC0EF07CB}"/>
                    </a:ext>
                  </a:extLst>
                </p:cNvPr>
                <p:cNvSpPr>
                  <a:spLocks/>
                </p:cNvSpPr>
                <p:nvPr/>
              </p:nvSpPr>
              <p:spPr bwMode="auto">
                <a:xfrm>
                  <a:off x="920750" y="6238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06" name="Freeform 142">
                  <a:extLst>
                    <a:ext uri="{FF2B5EF4-FFF2-40B4-BE49-F238E27FC236}">
                      <a16:creationId xmlns:a16="http://schemas.microsoft.com/office/drawing/2014/main" id="{7ABC9EFA-7858-4239-861C-E3E53F60CC50}"/>
                    </a:ext>
                  </a:extLst>
                </p:cNvPr>
                <p:cNvSpPr>
                  <a:spLocks/>
                </p:cNvSpPr>
                <p:nvPr/>
              </p:nvSpPr>
              <p:spPr bwMode="auto">
                <a:xfrm>
                  <a:off x="920750" y="6254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07" name="Freeform 143">
                  <a:extLst>
                    <a:ext uri="{FF2B5EF4-FFF2-40B4-BE49-F238E27FC236}">
                      <a16:creationId xmlns:a16="http://schemas.microsoft.com/office/drawing/2014/main" id="{6C22298C-044B-495C-938A-0737B4B005A3}"/>
                    </a:ext>
                  </a:extLst>
                </p:cNvPr>
                <p:cNvSpPr>
                  <a:spLocks/>
                </p:cNvSpPr>
                <p:nvPr/>
              </p:nvSpPr>
              <p:spPr bwMode="auto">
                <a:xfrm>
                  <a:off x="1041400" y="6064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08" name="Freeform 144">
                  <a:extLst>
                    <a:ext uri="{FF2B5EF4-FFF2-40B4-BE49-F238E27FC236}">
                      <a16:creationId xmlns:a16="http://schemas.microsoft.com/office/drawing/2014/main" id="{14F2E2C3-5B33-4B86-838D-1B59E3A880C8}"/>
                    </a:ext>
                  </a:extLst>
                </p:cNvPr>
                <p:cNvSpPr>
                  <a:spLocks/>
                </p:cNvSpPr>
                <p:nvPr/>
              </p:nvSpPr>
              <p:spPr bwMode="auto">
                <a:xfrm>
                  <a:off x="1042988" y="6080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09" name="Freeform 145">
                  <a:extLst>
                    <a:ext uri="{FF2B5EF4-FFF2-40B4-BE49-F238E27FC236}">
                      <a16:creationId xmlns:a16="http://schemas.microsoft.com/office/drawing/2014/main" id="{BADC0807-13DE-43EE-A9BB-6542AB47FBDE}"/>
                    </a:ext>
                  </a:extLst>
                </p:cNvPr>
                <p:cNvSpPr>
                  <a:spLocks/>
                </p:cNvSpPr>
                <p:nvPr/>
              </p:nvSpPr>
              <p:spPr bwMode="auto">
                <a:xfrm>
                  <a:off x="1046163" y="6096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10" name="Freeform 146">
                  <a:extLst>
                    <a:ext uri="{FF2B5EF4-FFF2-40B4-BE49-F238E27FC236}">
                      <a16:creationId xmlns:a16="http://schemas.microsoft.com/office/drawing/2014/main" id="{94A54829-AFFA-4026-985A-09BD3382F66C}"/>
                    </a:ext>
                  </a:extLst>
                </p:cNvPr>
                <p:cNvSpPr>
                  <a:spLocks/>
                </p:cNvSpPr>
                <p:nvPr/>
              </p:nvSpPr>
              <p:spPr bwMode="auto">
                <a:xfrm>
                  <a:off x="1047750" y="60960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11" name="Freeform 147">
                  <a:extLst>
                    <a:ext uri="{FF2B5EF4-FFF2-40B4-BE49-F238E27FC236}">
                      <a16:creationId xmlns:a16="http://schemas.microsoft.com/office/drawing/2014/main" id="{78426992-2148-4E48-A10B-B0398212807B}"/>
                    </a:ext>
                  </a:extLst>
                </p:cNvPr>
                <p:cNvSpPr>
                  <a:spLocks/>
                </p:cNvSpPr>
                <p:nvPr/>
              </p:nvSpPr>
              <p:spPr bwMode="auto">
                <a:xfrm>
                  <a:off x="1019175"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12" name="Freeform 148">
                  <a:extLst>
                    <a:ext uri="{FF2B5EF4-FFF2-40B4-BE49-F238E27FC236}">
                      <a16:creationId xmlns:a16="http://schemas.microsoft.com/office/drawing/2014/main" id="{C5069552-D1C7-4329-94EE-DABC6E7CD7ED}"/>
                    </a:ext>
                  </a:extLst>
                </p:cNvPr>
                <p:cNvSpPr>
                  <a:spLocks/>
                </p:cNvSpPr>
                <p:nvPr/>
              </p:nvSpPr>
              <p:spPr bwMode="auto">
                <a:xfrm>
                  <a:off x="1035050" y="6032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13" name="Freeform 149">
                  <a:extLst>
                    <a:ext uri="{FF2B5EF4-FFF2-40B4-BE49-F238E27FC236}">
                      <a16:creationId xmlns:a16="http://schemas.microsoft.com/office/drawing/2014/main" id="{FD2E1EFE-AF4B-4F0F-BB08-9434A7D81965}"/>
                    </a:ext>
                  </a:extLst>
                </p:cNvPr>
                <p:cNvSpPr>
                  <a:spLocks/>
                </p:cNvSpPr>
                <p:nvPr/>
              </p:nvSpPr>
              <p:spPr bwMode="auto">
                <a:xfrm>
                  <a:off x="1031875" y="6016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14" name="Freeform 150">
                  <a:extLst>
                    <a:ext uri="{FF2B5EF4-FFF2-40B4-BE49-F238E27FC236}">
                      <a16:creationId xmlns:a16="http://schemas.microsoft.com/office/drawing/2014/main" id="{A650ECC2-100F-41D8-9614-71DC4377B6CF}"/>
                    </a:ext>
                  </a:extLst>
                </p:cNvPr>
                <p:cNvSpPr>
                  <a:spLocks/>
                </p:cNvSpPr>
                <p:nvPr/>
              </p:nvSpPr>
              <p:spPr bwMode="auto">
                <a:xfrm>
                  <a:off x="863600" y="596900"/>
                  <a:ext cx="142875" cy="295275"/>
                </a:xfrm>
                <a:custGeom>
                  <a:avLst/>
                  <a:gdLst>
                    <a:gd name="T0" fmla="*/ 2147483646 w 90"/>
                    <a:gd name="T1" fmla="*/ 2147483646 h 186"/>
                    <a:gd name="T2" fmla="*/ 2147483646 w 90"/>
                    <a:gd name="T3" fmla="*/ 2147483646 h 186"/>
                    <a:gd name="T4" fmla="*/ 2147483646 w 90"/>
                    <a:gd name="T5" fmla="*/ 2147483646 h 186"/>
                    <a:gd name="T6" fmla="*/ 2147483646 w 90"/>
                    <a:gd name="T7" fmla="*/ 2147483646 h 186"/>
                    <a:gd name="T8" fmla="*/ 2147483646 w 90"/>
                    <a:gd name="T9" fmla="*/ 2147483646 h 186"/>
                    <a:gd name="T10" fmla="*/ 2147483646 w 90"/>
                    <a:gd name="T11" fmla="*/ 2147483646 h 186"/>
                    <a:gd name="T12" fmla="*/ 2147483646 w 90"/>
                    <a:gd name="T13" fmla="*/ 2147483646 h 186"/>
                    <a:gd name="T14" fmla="*/ 2147483646 w 90"/>
                    <a:gd name="T15" fmla="*/ 2147483646 h 186"/>
                    <a:gd name="T16" fmla="*/ 2147483646 w 90"/>
                    <a:gd name="T17" fmla="*/ 2147483646 h 186"/>
                    <a:gd name="T18" fmla="*/ 2147483646 w 90"/>
                    <a:gd name="T19" fmla="*/ 2147483646 h 186"/>
                    <a:gd name="T20" fmla="*/ 2147483646 w 90"/>
                    <a:gd name="T21" fmla="*/ 2147483646 h 186"/>
                    <a:gd name="T22" fmla="*/ 2147483646 w 90"/>
                    <a:gd name="T23" fmla="*/ 2147483646 h 186"/>
                    <a:gd name="T24" fmla="*/ 2147483646 w 90"/>
                    <a:gd name="T25" fmla="*/ 2147483646 h 186"/>
                    <a:gd name="T26" fmla="*/ 2147483646 w 90"/>
                    <a:gd name="T27" fmla="*/ 2147483646 h 186"/>
                    <a:gd name="T28" fmla="*/ 2147483646 w 90"/>
                    <a:gd name="T29" fmla="*/ 0 h 186"/>
                    <a:gd name="T30" fmla="*/ 2147483646 w 90"/>
                    <a:gd name="T31" fmla="*/ 0 h 186"/>
                    <a:gd name="T32" fmla="*/ 2147483646 w 90"/>
                    <a:gd name="T33" fmla="*/ 0 h 186"/>
                    <a:gd name="T34" fmla="*/ 2147483646 w 90"/>
                    <a:gd name="T35" fmla="*/ 0 h 186"/>
                    <a:gd name="T36" fmla="*/ 2147483646 w 90"/>
                    <a:gd name="T37" fmla="*/ 2147483646 h 186"/>
                    <a:gd name="T38" fmla="*/ 2147483646 w 90"/>
                    <a:gd name="T39" fmla="*/ 2147483646 h 186"/>
                    <a:gd name="T40" fmla="*/ 2147483646 w 90"/>
                    <a:gd name="T41" fmla="*/ 2147483646 h 186"/>
                    <a:gd name="T42" fmla="*/ 2147483646 w 90"/>
                    <a:gd name="T43" fmla="*/ 2147483646 h 186"/>
                    <a:gd name="T44" fmla="*/ 2147483646 w 90"/>
                    <a:gd name="T45" fmla="*/ 2147483646 h 186"/>
                    <a:gd name="T46" fmla="*/ 2147483646 w 90"/>
                    <a:gd name="T47" fmla="*/ 2147483646 h 186"/>
                    <a:gd name="T48" fmla="*/ 2147483646 w 90"/>
                    <a:gd name="T49" fmla="*/ 2147483646 h 186"/>
                    <a:gd name="T50" fmla="*/ 2147483646 w 90"/>
                    <a:gd name="T51" fmla="*/ 2147483646 h 186"/>
                    <a:gd name="T52" fmla="*/ 2147483646 w 90"/>
                    <a:gd name="T53" fmla="*/ 2147483646 h 186"/>
                    <a:gd name="T54" fmla="*/ 2147483646 w 90"/>
                    <a:gd name="T55" fmla="*/ 2147483646 h 186"/>
                    <a:gd name="T56" fmla="*/ 2147483646 w 90"/>
                    <a:gd name="T57" fmla="*/ 2147483646 h 186"/>
                    <a:gd name="T58" fmla="*/ 2147483646 w 90"/>
                    <a:gd name="T59" fmla="*/ 2147483646 h 186"/>
                    <a:gd name="T60" fmla="*/ 2147483646 w 90"/>
                    <a:gd name="T61" fmla="*/ 2147483646 h 186"/>
                    <a:gd name="T62" fmla="*/ 2147483646 w 90"/>
                    <a:gd name="T63" fmla="*/ 2147483646 h 186"/>
                    <a:gd name="T64" fmla="*/ 0 w 90"/>
                    <a:gd name="T65" fmla="*/ 2147483646 h 186"/>
                    <a:gd name="T66" fmla="*/ 2147483646 w 90"/>
                    <a:gd name="T67" fmla="*/ 2147483646 h 186"/>
                    <a:gd name="T68" fmla="*/ 2147483646 w 90"/>
                    <a:gd name="T69" fmla="*/ 2147483646 h 186"/>
                    <a:gd name="T70" fmla="*/ 2147483646 w 90"/>
                    <a:gd name="T71" fmla="*/ 2147483646 h 186"/>
                    <a:gd name="T72" fmla="*/ 2147483646 w 90"/>
                    <a:gd name="T73" fmla="*/ 2147483646 h 186"/>
                    <a:gd name="T74" fmla="*/ 2147483646 w 90"/>
                    <a:gd name="T75" fmla="*/ 2147483646 h 186"/>
                    <a:gd name="T76" fmla="*/ 2147483646 w 90"/>
                    <a:gd name="T77" fmla="*/ 2147483646 h 186"/>
                    <a:gd name="T78" fmla="*/ 2147483646 w 90"/>
                    <a:gd name="T79" fmla="*/ 2147483646 h 186"/>
                    <a:gd name="T80" fmla="*/ 2147483646 w 90"/>
                    <a:gd name="T81" fmla="*/ 2147483646 h 186"/>
                    <a:gd name="T82" fmla="*/ 2147483646 w 90"/>
                    <a:gd name="T83" fmla="*/ 2147483646 h 186"/>
                    <a:gd name="T84" fmla="*/ 2147483646 w 90"/>
                    <a:gd name="T85" fmla="*/ 2147483646 h 186"/>
                    <a:gd name="T86" fmla="*/ 2147483646 w 90"/>
                    <a:gd name="T87" fmla="*/ 2147483646 h 186"/>
                    <a:gd name="T88" fmla="*/ 2147483646 w 90"/>
                    <a:gd name="T89" fmla="*/ 2147483646 h 186"/>
                    <a:gd name="T90" fmla="*/ 2147483646 w 90"/>
                    <a:gd name="T91" fmla="*/ 2147483646 h 186"/>
                    <a:gd name="T92" fmla="*/ 2147483646 w 90"/>
                    <a:gd name="T93" fmla="*/ 2147483646 h 186"/>
                    <a:gd name="T94" fmla="*/ 2147483646 w 90"/>
                    <a:gd name="T95" fmla="*/ 2147483646 h 186"/>
                    <a:gd name="T96" fmla="*/ 2147483646 w 90"/>
                    <a:gd name="T97" fmla="*/ 2147483646 h 186"/>
                    <a:gd name="T98" fmla="*/ 2147483646 w 90"/>
                    <a:gd name="T99" fmla="*/ 2147483646 h 186"/>
                    <a:gd name="T100" fmla="*/ 2147483646 w 90"/>
                    <a:gd name="T101" fmla="*/ 2147483646 h 186"/>
                    <a:gd name="T102" fmla="*/ 2147483646 w 90"/>
                    <a:gd name="T103" fmla="*/ 2147483646 h 186"/>
                    <a:gd name="T104" fmla="*/ 2147483646 w 90"/>
                    <a:gd name="T105" fmla="*/ 2147483646 h 1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0" h="186">
                      <a:moveTo>
                        <a:pt x="40" y="157"/>
                      </a:moveTo>
                      <a:lnTo>
                        <a:pt x="40" y="157"/>
                      </a:lnTo>
                      <a:lnTo>
                        <a:pt x="34" y="142"/>
                      </a:lnTo>
                      <a:lnTo>
                        <a:pt x="32" y="125"/>
                      </a:lnTo>
                      <a:lnTo>
                        <a:pt x="30" y="107"/>
                      </a:lnTo>
                      <a:lnTo>
                        <a:pt x="32" y="89"/>
                      </a:lnTo>
                      <a:lnTo>
                        <a:pt x="34" y="71"/>
                      </a:lnTo>
                      <a:lnTo>
                        <a:pt x="40" y="54"/>
                      </a:lnTo>
                      <a:lnTo>
                        <a:pt x="47" y="38"/>
                      </a:lnTo>
                      <a:lnTo>
                        <a:pt x="55" y="24"/>
                      </a:lnTo>
                      <a:lnTo>
                        <a:pt x="63" y="14"/>
                      </a:lnTo>
                      <a:lnTo>
                        <a:pt x="72" y="7"/>
                      </a:lnTo>
                      <a:lnTo>
                        <a:pt x="81" y="3"/>
                      </a:lnTo>
                      <a:lnTo>
                        <a:pt x="90" y="0"/>
                      </a:lnTo>
                      <a:lnTo>
                        <a:pt x="80" y="1"/>
                      </a:lnTo>
                      <a:lnTo>
                        <a:pt x="69" y="4"/>
                      </a:lnTo>
                      <a:lnTo>
                        <a:pt x="59" y="7"/>
                      </a:lnTo>
                      <a:lnTo>
                        <a:pt x="48" y="11"/>
                      </a:lnTo>
                      <a:lnTo>
                        <a:pt x="38" y="17"/>
                      </a:lnTo>
                      <a:lnTo>
                        <a:pt x="29" y="22"/>
                      </a:lnTo>
                      <a:lnTo>
                        <a:pt x="20" y="32"/>
                      </a:lnTo>
                      <a:lnTo>
                        <a:pt x="13" y="44"/>
                      </a:lnTo>
                      <a:lnTo>
                        <a:pt x="8" y="57"/>
                      </a:lnTo>
                      <a:lnTo>
                        <a:pt x="4" y="71"/>
                      </a:lnTo>
                      <a:lnTo>
                        <a:pt x="1" y="85"/>
                      </a:lnTo>
                      <a:lnTo>
                        <a:pt x="0" y="100"/>
                      </a:lnTo>
                      <a:lnTo>
                        <a:pt x="1" y="114"/>
                      </a:lnTo>
                      <a:lnTo>
                        <a:pt x="4" y="128"/>
                      </a:lnTo>
                      <a:lnTo>
                        <a:pt x="8" y="140"/>
                      </a:lnTo>
                      <a:lnTo>
                        <a:pt x="11" y="147"/>
                      </a:lnTo>
                      <a:lnTo>
                        <a:pt x="15" y="153"/>
                      </a:lnTo>
                      <a:lnTo>
                        <a:pt x="19" y="158"/>
                      </a:lnTo>
                      <a:lnTo>
                        <a:pt x="23" y="161"/>
                      </a:lnTo>
                      <a:lnTo>
                        <a:pt x="33" y="168"/>
                      </a:lnTo>
                      <a:lnTo>
                        <a:pt x="43" y="175"/>
                      </a:lnTo>
                      <a:lnTo>
                        <a:pt x="55" y="182"/>
                      </a:lnTo>
                      <a:lnTo>
                        <a:pt x="66" y="186"/>
                      </a:lnTo>
                      <a:lnTo>
                        <a:pt x="59" y="182"/>
                      </a:lnTo>
                      <a:lnTo>
                        <a:pt x="52" y="176"/>
                      </a:lnTo>
                      <a:lnTo>
                        <a:pt x="45" y="168"/>
                      </a:lnTo>
                      <a:lnTo>
                        <a:pt x="40" y="157"/>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5" name="Freeform 151">
                  <a:extLst>
                    <a:ext uri="{FF2B5EF4-FFF2-40B4-BE49-F238E27FC236}">
                      <a16:creationId xmlns:a16="http://schemas.microsoft.com/office/drawing/2014/main" id="{E3EEB33E-20A0-45B3-9287-93627AC2CAA8}"/>
                    </a:ext>
                  </a:extLst>
                </p:cNvPr>
                <p:cNvSpPr>
                  <a:spLocks/>
                </p:cNvSpPr>
                <p:nvPr/>
              </p:nvSpPr>
              <p:spPr bwMode="auto">
                <a:xfrm>
                  <a:off x="1022350" y="5984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16" name="Freeform 152">
                  <a:extLst>
                    <a:ext uri="{FF2B5EF4-FFF2-40B4-BE49-F238E27FC236}">
                      <a16:creationId xmlns:a16="http://schemas.microsoft.com/office/drawing/2014/main" id="{6506E0D7-8DC2-4CCC-9A04-427DCDCB18D5}"/>
                    </a:ext>
                  </a:extLst>
                </p:cNvPr>
                <p:cNvSpPr>
                  <a:spLocks/>
                </p:cNvSpPr>
                <p:nvPr/>
              </p:nvSpPr>
              <p:spPr bwMode="auto">
                <a:xfrm>
                  <a:off x="1030288" y="6016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17" name="Freeform 153">
                  <a:extLst>
                    <a:ext uri="{FF2B5EF4-FFF2-40B4-BE49-F238E27FC236}">
                      <a16:creationId xmlns:a16="http://schemas.microsoft.com/office/drawing/2014/main" id="{DE2BBA4D-3860-42E8-B534-ACE8CD52C28F}"/>
                    </a:ext>
                  </a:extLst>
                </p:cNvPr>
                <p:cNvSpPr>
                  <a:spLocks/>
                </p:cNvSpPr>
                <p:nvPr/>
              </p:nvSpPr>
              <p:spPr bwMode="auto">
                <a:xfrm>
                  <a:off x="1036638" y="6032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18" name="Freeform 154">
                  <a:extLst>
                    <a:ext uri="{FF2B5EF4-FFF2-40B4-BE49-F238E27FC236}">
                      <a16:creationId xmlns:a16="http://schemas.microsoft.com/office/drawing/2014/main" id="{7726331E-4C67-4A35-8C9D-E16DF3E08A9C}"/>
                    </a:ext>
                  </a:extLst>
                </p:cNvPr>
                <p:cNvSpPr>
                  <a:spLocks/>
                </p:cNvSpPr>
                <p:nvPr/>
              </p:nvSpPr>
              <p:spPr bwMode="auto">
                <a:xfrm>
                  <a:off x="1068388" y="635000"/>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19" name="Freeform 155">
                  <a:extLst>
                    <a:ext uri="{FF2B5EF4-FFF2-40B4-BE49-F238E27FC236}">
                      <a16:creationId xmlns:a16="http://schemas.microsoft.com/office/drawing/2014/main" id="{D8E81D9D-6491-41B3-895E-FD203138CA13}"/>
                    </a:ext>
                  </a:extLst>
                </p:cNvPr>
                <p:cNvSpPr>
                  <a:spLocks/>
                </p:cNvSpPr>
                <p:nvPr/>
              </p:nvSpPr>
              <p:spPr bwMode="auto">
                <a:xfrm>
                  <a:off x="1068388" y="636588"/>
                  <a:ext cx="1588" cy="1588"/>
                </a:xfrm>
                <a:custGeom>
                  <a:avLst/>
                  <a:gdLst>
                    <a:gd name="T0" fmla="*/ 0 w 1"/>
                    <a:gd name="T1" fmla="*/ 0 h 1"/>
                    <a:gd name="T2" fmla="*/ 0 w 1"/>
                    <a:gd name="T3" fmla="*/ 0 h 1"/>
                    <a:gd name="T4" fmla="*/ 2147483646 w 1"/>
                    <a:gd name="T5" fmla="*/ 2147483646 h 1"/>
                    <a:gd name="T6" fmla="*/ 2147483646 w 1"/>
                    <a:gd name="T7" fmla="*/ 2147483646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lnTo>
                        <a:pt x="1"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20" name="Freeform 156">
                  <a:extLst>
                    <a:ext uri="{FF2B5EF4-FFF2-40B4-BE49-F238E27FC236}">
                      <a16:creationId xmlns:a16="http://schemas.microsoft.com/office/drawing/2014/main" id="{7B112D12-0203-4C96-BC18-358CD3D0238D}"/>
                    </a:ext>
                  </a:extLst>
                </p:cNvPr>
                <p:cNvSpPr>
                  <a:spLocks/>
                </p:cNvSpPr>
                <p:nvPr/>
              </p:nvSpPr>
              <p:spPr bwMode="auto">
                <a:xfrm>
                  <a:off x="1069975" y="6413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21" name="Freeform 157">
                  <a:extLst>
                    <a:ext uri="{FF2B5EF4-FFF2-40B4-BE49-F238E27FC236}">
                      <a16:creationId xmlns:a16="http://schemas.microsoft.com/office/drawing/2014/main" id="{A6FD0A6D-3DEF-4F42-981C-F2FF5DEFE6ED}"/>
                    </a:ext>
                  </a:extLst>
                </p:cNvPr>
                <p:cNvSpPr>
                  <a:spLocks/>
                </p:cNvSpPr>
                <p:nvPr/>
              </p:nvSpPr>
              <p:spPr bwMode="auto">
                <a:xfrm>
                  <a:off x="1065213" y="6318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22" name="Freeform 158">
                  <a:extLst>
                    <a:ext uri="{FF2B5EF4-FFF2-40B4-BE49-F238E27FC236}">
                      <a16:creationId xmlns:a16="http://schemas.microsoft.com/office/drawing/2014/main" id="{1E5BCB0E-2DC7-43AA-8E76-DCF25347A18E}"/>
                    </a:ext>
                  </a:extLst>
                </p:cNvPr>
                <p:cNvSpPr>
                  <a:spLocks/>
                </p:cNvSpPr>
                <p:nvPr/>
              </p:nvSpPr>
              <p:spPr bwMode="auto">
                <a:xfrm>
                  <a:off x="1071563" y="642938"/>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23" name="Freeform 159">
                  <a:extLst>
                    <a:ext uri="{FF2B5EF4-FFF2-40B4-BE49-F238E27FC236}">
                      <a16:creationId xmlns:a16="http://schemas.microsoft.com/office/drawing/2014/main" id="{6B847F5E-850B-4A05-AD38-7E30C34E4ECA}"/>
                    </a:ext>
                  </a:extLst>
                </p:cNvPr>
                <p:cNvSpPr>
                  <a:spLocks/>
                </p:cNvSpPr>
                <p:nvPr/>
              </p:nvSpPr>
              <p:spPr bwMode="auto">
                <a:xfrm>
                  <a:off x="1058863" y="623888"/>
                  <a:ext cx="3175" cy="1588"/>
                </a:xfrm>
                <a:custGeom>
                  <a:avLst/>
                  <a:gdLst>
                    <a:gd name="T0" fmla="*/ 0 w 2"/>
                    <a:gd name="T1" fmla="*/ 0 h 1"/>
                    <a:gd name="T2" fmla="*/ 0 w 2"/>
                    <a:gd name="T3" fmla="*/ 0 h 1"/>
                    <a:gd name="T4" fmla="*/ 2147483646 w 2"/>
                    <a:gd name="T5" fmla="*/ 2147483646 h 1"/>
                    <a:gd name="T6" fmla="*/ 2147483646 w 2"/>
                    <a:gd name="T7" fmla="*/ 2147483646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0" y="0"/>
                      </a:moveTo>
                      <a:lnTo>
                        <a:pt x="0" y="0"/>
                      </a:lnTo>
                      <a:lnTo>
                        <a:pt x="2"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24" name="Freeform 160">
                  <a:extLst>
                    <a:ext uri="{FF2B5EF4-FFF2-40B4-BE49-F238E27FC236}">
                      <a16:creationId xmlns:a16="http://schemas.microsoft.com/office/drawing/2014/main" id="{97C82AAA-BF2D-404E-9DF6-28CB03C24F14}"/>
                    </a:ext>
                  </a:extLst>
                </p:cNvPr>
                <p:cNvSpPr>
                  <a:spLocks/>
                </p:cNvSpPr>
                <p:nvPr/>
              </p:nvSpPr>
              <p:spPr bwMode="auto">
                <a:xfrm>
                  <a:off x="1062038" y="625475"/>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25" name="Freeform 161">
                  <a:extLst>
                    <a:ext uri="{FF2B5EF4-FFF2-40B4-BE49-F238E27FC236}">
                      <a16:creationId xmlns:a16="http://schemas.microsoft.com/office/drawing/2014/main" id="{87657BEE-9AB6-4EED-8024-E33D53DAA70A}"/>
                    </a:ext>
                  </a:extLst>
                </p:cNvPr>
                <p:cNvSpPr>
                  <a:spLocks/>
                </p:cNvSpPr>
                <p:nvPr/>
              </p:nvSpPr>
              <p:spPr bwMode="auto">
                <a:xfrm>
                  <a:off x="1057275" y="6191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26" name="Freeform 162">
                  <a:extLst>
                    <a:ext uri="{FF2B5EF4-FFF2-40B4-BE49-F238E27FC236}">
                      <a16:creationId xmlns:a16="http://schemas.microsoft.com/office/drawing/2014/main" id="{812FFE5C-5C2A-40DB-BFE4-7A26CD61D144}"/>
                    </a:ext>
                  </a:extLst>
                </p:cNvPr>
                <p:cNvSpPr>
                  <a:spLocks/>
                </p:cNvSpPr>
                <p:nvPr/>
              </p:nvSpPr>
              <p:spPr bwMode="auto">
                <a:xfrm>
                  <a:off x="1057275" y="620713"/>
                  <a:ext cx="1588" cy="3175"/>
                </a:xfrm>
                <a:custGeom>
                  <a:avLst/>
                  <a:gdLst>
                    <a:gd name="T0" fmla="*/ 0 w 1"/>
                    <a:gd name="T1" fmla="*/ 0 h 2"/>
                    <a:gd name="T2" fmla="*/ 0 w 1"/>
                    <a:gd name="T3" fmla="*/ 0 h 2"/>
                    <a:gd name="T4" fmla="*/ 2147483646 w 1"/>
                    <a:gd name="T5" fmla="*/ 2147483646 h 2"/>
                    <a:gd name="T6" fmla="*/ 2147483646 w 1"/>
                    <a:gd name="T7" fmla="*/ 2147483646 h 2"/>
                    <a:gd name="T8" fmla="*/ 0 w 1"/>
                    <a:gd name="T9" fmla="*/ 0 h 2"/>
                    <a:gd name="T10" fmla="*/ 0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0" y="0"/>
                      </a:moveTo>
                      <a:lnTo>
                        <a:pt x="0" y="0"/>
                      </a:lnTo>
                      <a:lnTo>
                        <a:pt x="1"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27" name="Freeform 163">
                  <a:extLst>
                    <a:ext uri="{FF2B5EF4-FFF2-40B4-BE49-F238E27FC236}">
                      <a16:creationId xmlns:a16="http://schemas.microsoft.com/office/drawing/2014/main" id="{E4AAB980-2BAC-4D2C-9696-5115E5E9E076}"/>
                    </a:ext>
                  </a:extLst>
                </p:cNvPr>
                <p:cNvSpPr>
                  <a:spLocks/>
                </p:cNvSpPr>
                <p:nvPr/>
              </p:nvSpPr>
              <p:spPr bwMode="auto">
                <a:xfrm>
                  <a:off x="1054100" y="6175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28" name="Freeform 164">
                  <a:extLst>
                    <a:ext uri="{FF2B5EF4-FFF2-40B4-BE49-F238E27FC236}">
                      <a16:creationId xmlns:a16="http://schemas.microsoft.com/office/drawing/2014/main" id="{BC64C95B-2002-4F90-8DCC-7D21632BC482}"/>
                    </a:ext>
                  </a:extLst>
                </p:cNvPr>
                <p:cNvSpPr>
                  <a:spLocks/>
                </p:cNvSpPr>
                <p:nvPr/>
              </p:nvSpPr>
              <p:spPr bwMode="auto">
                <a:xfrm>
                  <a:off x="1050925" y="6127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29" name="Freeform 165">
                  <a:extLst>
                    <a:ext uri="{FF2B5EF4-FFF2-40B4-BE49-F238E27FC236}">
                      <a16:creationId xmlns:a16="http://schemas.microsoft.com/office/drawing/2014/main" id="{D5DC84AD-C15E-4745-AADE-367E1211A733}"/>
                    </a:ext>
                  </a:extLst>
                </p:cNvPr>
                <p:cNvSpPr>
                  <a:spLocks/>
                </p:cNvSpPr>
                <p:nvPr/>
              </p:nvSpPr>
              <p:spPr bwMode="auto">
                <a:xfrm>
                  <a:off x="1031875" y="87630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30" name="Freeform 166">
                  <a:extLst>
                    <a:ext uri="{FF2B5EF4-FFF2-40B4-BE49-F238E27FC236}">
                      <a16:creationId xmlns:a16="http://schemas.microsoft.com/office/drawing/2014/main" id="{05675AED-D6BF-4526-ADC5-849A04E8C8CC}"/>
                    </a:ext>
                  </a:extLst>
                </p:cNvPr>
                <p:cNvSpPr>
                  <a:spLocks/>
                </p:cNvSpPr>
                <p:nvPr/>
              </p:nvSpPr>
              <p:spPr bwMode="auto">
                <a:xfrm>
                  <a:off x="1035050" y="874713"/>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31" name="Freeform 167">
                  <a:extLst>
                    <a:ext uri="{FF2B5EF4-FFF2-40B4-BE49-F238E27FC236}">
                      <a16:creationId xmlns:a16="http://schemas.microsoft.com/office/drawing/2014/main" id="{5693889B-62C4-4068-907B-D6D9A0A39EFD}"/>
                    </a:ext>
                  </a:extLst>
                </p:cNvPr>
                <p:cNvSpPr>
                  <a:spLocks/>
                </p:cNvSpPr>
                <p:nvPr/>
              </p:nvSpPr>
              <p:spPr bwMode="auto">
                <a:xfrm>
                  <a:off x="1042988" y="865188"/>
                  <a:ext cx="3175" cy="1588"/>
                </a:xfrm>
                <a:custGeom>
                  <a:avLst/>
                  <a:gdLst>
                    <a:gd name="T0" fmla="*/ 2147483646 w 2"/>
                    <a:gd name="T1" fmla="*/ 0 h 1588"/>
                    <a:gd name="T2" fmla="*/ 2147483646 w 2"/>
                    <a:gd name="T3" fmla="*/ 0 h 1588"/>
                    <a:gd name="T4" fmla="*/ 0 w 2"/>
                    <a:gd name="T5" fmla="*/ 0 h 1588"/>
                    <a:gd name="T6" fmla="*/ 0 w 2"/>
                    <a:gd name="T7" fmla="*/ 0 h 1588"/>
                    <a:gd name="T8" fmla="*/ 2147483646 w 2"/>
                    <a:gd name="T9" fmla="*/ 0 h 1588"/>
                    <a:gd name="T10" fmla="*/ 2147483646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2" y="0"/>
                      </a:moveTo>
                      <a:lnTo>
                        <a:pt x="2" y="0"/>
                      </a:lnTo>
                      <a:lnTo>
                        <a:pt x="0" y="0"/>
                      </a:lnTo>
                      <a:lnTo>
                        <a:pt x="2" y="0"/>
                      </a:lnTo>
                      <a:close/>
                    </a:path>
                  </a:pathLst>
                </a:custGeom>
                <a:solidFill>
                  <a:srgbClr val="A2A295"/>
                </a:solidFill>
                <a:ln w="4763">
                  <a:solidFill>
                    <a:srgbClr val="CACAC5"/>
                  </a:solidFill>
                  <a:prstDash val="solid"/>
                  <a:round/>
                  <a:headEnd/>
                  <a:tailEnd/>
                </a:ln>
              </p:spPr>
              <p:txBody>
                <a:bodyPr/>
                <a:lstStyle/>
                <a:p>
                  <a:endParaRPr lang="en-US"/>
                </a:p>
              </p:txBody>
            </p:sp>
            <p:sp>
              <p:nvSpPr>
                <p:cNvPr id="732" name="Freeform 168">
                  <a:extLst>
                    <a:ext uri="{FF2B5EF4-FFF2-40B4-BE49-F238E27FC236}">
                      <a16:creationId xmlns:a16="http://schemas.microsoft.com/office/drawing/2014/main" id="{0896C431-0C7D-4C8A-8A2B-84BCFDEF0D6B}"/>
                    </a:ext>
                  </a:extLst>
                </p:cNvPr>
                <p:cNvSpPr>
                  <a:spLocks/>
                </p:cNvSpPr>
                <p:nvPr/>
              </p:nvSpPr>
              <p:spPr bwMode="auto">
                <a:xfrm>
                  <a:off x="1046163" y="862013"/>
                  <a:ext cx="1588" cy="1588"/>
                </a:xfrm>
                <a:custGeom>
                  <a:avLst/>
                  <a:gdLst>
                    <a:gd name="T0" fmla="*/ 2147483646 w 1"/>
                    <a:gd name="T1" fmla="*/ 0 h 1"/>
                    <a:gd name="T2" fmla="*/ 2147483646 w 1"/>
                    <a:gd name="T3" fmla="*/ 0 h 1"/>
                    <a:gd name="T4" fmla="*/ 0 w 1"/>
                    <a:gd name="T5" fmla="*/ 2147483646 h 1"/>
                    <a:gd name="T6" fmla="*/ 0 w 1"/>
                    <a:gd name="T7" fmla="*/ 2147483646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1" y="0"/>
                      </a:lnTo>
                      <a:lnTo>
                        <a:pt x="0" y="1"/>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733" name="Freeform 169">
                  <a:extLst>
                    <a:ext uri="{FF2B5EF4-FFF2-40B4-BE49-F238E27FC236}">
                      <a16:creationId xmlns:a16="http://schemas.microsoft.com/office/drawing/2014/main" id="{1CE70251-66EC-4E97-8F9F-DDD567B73887}"/>
                    </a:ext>
                  </a:extLst>
                </p:cNvPr>
                <p:cNvSpPr>
                  <a:spLocks/>
                </p:cNvSpPr>
                <p:nvPr/>
              </p:nvSpPr>
              <p:spPr bwMode="auto">
                <a:xfrm>
                  <a:off x="1041400" y="868363"/>
                  <a:ext cx="1588" cy="1588"/>
                </a:xfrm>
                <a:custGeom>
                  <a:avLst/>
                  <a:gdLst>
                    <a:gd name="T0" fmla="*/ 2147483646 w 1"/>
                    <a:gd name="T1" fmla="*/ 0 h 1588"/>
                    <a:gd name="T2" fmla="*/ 2147483646 w 1"/>
                    <a:gd name="T3" fmla="*/ 0 h 1588"/>
                    <a:gd name="T4" fmla="*/ 0 w 1"/>
                    <a:gd name="T5" fmla="*/ 0 h 1588"/>
                    <a:gd name="T6" fmla="*/ 0 w 1"/>
                    <a:gd name="T7" fmla="*/ 0 h 1588"/>
                    <a:gd name="T8" fmla="*/ 2147483646 w 1"/>
                    <a:gd name="T9" fmla="*/ 0 h 1588"/>
                    <a:gd name="T10" fmla="*/ 2147483646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1" y="0"/>
                      </a:moveTo>
                      <a:lnTo>
                        <a:pt x="1" y="0"/>
                      </a:lnTo>
                      <a:lnTo>
                        <a:pt x="0" y="0"/>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734" name="Freeform 170">
                  <a:extLst>
                    <a:ext uri="{FF2B5EF4-FFF2-40B4-BE49-F238E27FC236}">
                      <a16:creationId xmlns:a16="http://schemas.microsoft.com/office/drawing/2014/main" id="{C45B7814-4747-44D7-92B8-F0D28EAB9E9C}"/>
                    </a:ext>
                  </a:extLst>
                </p:cNvPr>
                <p:cNvSpPr>
                  <a:spLocks/>
                </p:cNvSpPr>
                <p:nvPr/>
              </p:nvSpPr>
              <p:spPr bwMode="auto">
                <a:xfrm>
                  <a:off x="1039813" y="8699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35" name="Freeform 171">
                  <a:extLst>
                    <a:ext uri="{FF2B5EF4-FFF2-40B4-BE49-F238E27FC236}">
                      <a16:creationId xmlns:a16="http://schemas.microsoft.com/office/drawing/2014/main" id="{F6345645-317B-49BB-9F5A-8F0E19D0867E}"/>
                    </a:ext>
                  </a:extLst>
                </p:cNvPr>
                <p:cNvSpPr>
                  <a:spLocks/>
                </p:cNvSpPr>
                <p:nvPr/>
              </p:nvSpPr>
              <p:spPr bwMode="auto">
                <a:xfrm>
                  <a:off x="1036638" y="873125"/>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36" name="Freeform 172">
                  <a:extLst>
                    <a:ext uri="{FF2B5EF4-FFF2-40B4-BE49-F238E27FC236}">
                      <a16:creationId xmlns:a16="http://schemas.microsoft.com/office/drawing/2014/main" id="{CC788BCB-DA7F-4C01-A356-7AD72B97881F}"/>
                    </a:ext>
                  </a:extLst>
                </p:cNvPr>
                <p:cNvSpPr>
                  <a:spLocks/>
                </p:cNvSpPr>
                <p:nvPr/>
              </p:nvSpPr>
              <p:spPr bwMode="auto">
                <a:xfrm>
                  <a:off x="1014413"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37" name="Freeform 173">
                  <a:extLst>
                    <a:ext uri="{FF2B5EF4-FFF2-40B4-BE49-F238E27FC236}">
                      <a16:creationId xmlns:a16="http://schemas.microsoft.com/office/drawing/2014/main" id="{42268818-63CC-498C-9D5A-90DEF1F8A119}"/>
                    </a:ext>
                  </a:extLst>
                </p:cNvPr>
                <p:cNvSpPr>
                  <a:spLocks/>
                </p:cNvSpPr>
                <p:nvPr/>
              </p:nvSpPr>
              <p:spPr bwMode="auto">
                <a:xfrm>
                  <a:off x="892175" y="596900"/>
                  <a:ext cx="114300" cy="57150"/>
                </a:xfrm>
                <a:custGeom>
                  <a:avLst/>
                  <a:gdLst>
                    <a:gd name="T0" fmla="*/ 2147483646 w 72"/>
                    <a:gd name="T1" fmla="*/ 2147483646 h 36"/>
                    <a:gd name="T2" fmla="*/ 2147483646 w 72"/>
                    <a:gd name="T3" fmla="*/ 2147483646 h 36"/>
                    <a:gd name="T4" fmla="*/ 2147483646 w 72"/>
                    <a:gd name="T5" fmla="*/ 2147483646 h 36"/>
                    <a:gd name="T6" fmla="*/ 2147483646 w 72"/>
                    <a:gd name="T7" fmla="*/ 2147483646 h 36"/>
                    <a:gd name="T8" fmla="*/ 2147483646 w 72"/>
                    <a:gd name="T9" fmla="*/ 2147483646 h 36"/>
                    <a:gd name="T10" fmla="*/ 2147483646 w 72"/>
                    <a:gd name="T11" fmla="*/ 2147483646 h 36"/>
                    <a:gd name="T12" fmla="*/ 2147483646 w 72"/>
                    <a:gd name="T13" fmla="*/ 2147483646 h 36"/>
                    <a:gd name="T14" fmla="*/ 2147483646 w 72"/>
                    <a:gd name="T15" fmla="*/ 0 h 36"/>
                    <a:gd name="T16" fmla="*/ 2147483646 w 72"/>
                    <a:gd name="T17" fmla="*/ 0 h 36"/>
                    <a:gd name="T18" fmla="*/ 2147483646 w 72"/>
                    <a:gd name="T19" fmla="*/ 0 h 36"/>
                    <a:gd name="T20" fmla="*/ 2147483646 w 72"/>
                    <a:gd name="T21" fmla="*/ 0 h 36"/>
                    <a:gd name="T22" fmla="*/ 2147483646 w 72"/>
                    <a:gd name="T23" fmla="*/ 2147483646 h 36"/>
                    <a:gd name="T24" fmla="*/ 2147483646 w 72"/>
                    <a:gd name="T25" fmla="*/ 2147483646 h 36"/>
                    <a:gd name="T26" fmla="*/ 2147483646 w 72"/>
                    <a:gd name="T27" fmla="*/ 2147483646 h 36"/>
                    <a:gd name="T28" fmla="*/ 2147483646 w 72"/>
                    <a:gd name="T29" fmla="*/ 2147483646 h 36"/>
                    <a:gd name="T30" fmla="*/ 2147483646 w 72"/>
                    <a:gd name="T31" fmla="*/ 2147483646 h 36"/>
                    <a:gd name="T32" fmla="*/ 2147483646 w 72"/>
                    <a:gd name="T33" fmla="*/ 2147483646 h 36"/>
                    <a:gd name="T34" fmla="*/ 2147483646 w 72"/>
                    <a:gd name="T35" fmla="*/ 2147483646 h 36"/>
                    <a:gd name="T36" fmla="*/ 2147483646 w 72"/>
                    <a:gd name="T37" fmla="*/ 2147483646 h 36"/>
                    <a:gd name="T38" fmla="*/ 2147483646 w 72"/>
                    <a:gd name="T39" fmla="*/ 2147483646 h 36"/>
                    <a:gd name="T40" fmla="*/ 2147483646 w 72"/>
                    <a:gd name="T41" fmla="*/ 2147483646 h 36"/>
                    <a:gd name="T42" fmla="*/ 0 w 72"/>
                    <a:gd name="T43" fmla="*/ 2147483646 h 36"/>
                    <a:gd name="T44" fmla="*/ 2147483646 w 72"/>
                    <a:gd name="T45" fmla="*/ 2147483646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2" h="36">
                      <a:moveTo>
                        <a:pt x="30" y="35"/>
                      </a:moveTo>
                      <a:lnTo>
                        <a:pt x="30" y="35"/>
                      </a:lnTo>
                      <a:lnTo>
                        <a:pt x="37" y="24"/>
                      </a:lnTo>
                      <a:lnTo>
                        <a:pt x="45" y="14"/>
                      </a:lnTo>
                      <a:lnTo>
                        <a:pt x="54" y="7"/>
                      </a:lnTo>
                      <a:lnTo>
                        <a:pt x="63" y="3"/>
                      </a:lnTo>
                      <a:lnTo>
                        <a:pt x="72" y="0"/>
                      </a:lnTo>
                      <a:lnTo>
                        <a:pt x="62" y="1"/>
                      </a:lnTo>
                      <a:lnTo>
                        <a:pt x="51" y="4"/>
                      </a:lnTo>
                      <a:lnTo>
                        <a:pt x="41" y="7"/>
                      </a:lnTo>
                      <a:lnTo>
                        <a:pt x="30" y="11"/>
                      </a:lnTo>
                      <a:lnTo>
                        <a:pt x="20" y="17"/>
                      </a:lnTo>
                      <a:lnTo>
                        <a:pt x="11" y="22"/>
                      </a:lnTo>
                      <a:lnTo>
                        <a:pt x="2" y="32"/>
                      </a:lnTo>
                      <a:lnTo>
                        <a:pt x="0" y="36"/>
                      </a:lnTo>
                      <a:lnTo>
                        <a:pt x="30" y="35"/>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 name="Freeform 174">
                  <a:extLst>
                    <a:ext uri="{FF2B5EF4-FFF2-40B4-BE49-F238E27FC236}">
                      <a16:creationId xmlns:a16="http://schemas.microsoft.com/office/drawing/2014/main" id="{7F0916D7-09F2-43AD-9D7B-E6E44D37366F}"/>
                    </a:ext>
                  </a:extLst>
                </p:cNvPr>
                <p:cNvSpPr>
                  <a:spLocks/>
                </p:cNvSpPr>
                <p:nvPr/>
              </p:nvSpPr>
              <p:spPr bwMode="auto">
                <a:xfrm>
                  <a:off x="835025" y="630238"/>
                  <a:ext cx="74613" cy="47625"/>
                </a:xfrm>
                <a:custGeom>
                  <a:avLst/>
                  <a:gdLst>
                    <a:gd name="T0" fmla="*/ 2147483646 w 47"/>
                    <a:gd name="T1" fmla="*/ 0 h 30"/>
                    <a:gd name="T2" fmla="*/ 2147483646 w 47"/>
                    <a:gd name="T3" fmla="*/ 0 h 30"/>
                    <a:gd name="T4" fmla="*/ 2147483646 w 47"/>
                    <a:gd name="T5" fmla="*/ 0 h 30"/>
                    <a:gd name="T6" fmla="*/ 2147483646 w 47"/>
                    <a:gd name="T7" fmla="*/ 0 h 30"/>
                    <a:gd name="T8" fmla="*/ 2147483646 w 47"/>
                    <a:gd name="T9" fmla="*/ 2147483646 h 30"/>
                    <a:gd name="T10" fmla="*/ 2147483646 w 47"/>
                    <a:gd name="T11" fmla="*/ 2147483646 h 30"/>
                    <a:gd name="T12" fmla="*/ 2147483646 w 47"/>
                    <a:gd name="T13" fmla="*/ 2147483646 h 30"/>
                    <a:gd name="T14" fmla="*/ 2147483646 w 47"/>
                    <a:gd name="T15" fmla="*/ 2147483646 h 30"/>
                    <a:gd name="T16" fmla="*/ 2147483646 w 47"/>
                    <a:gd name="T17" fmla="*/ 2147483646 h 30"/>
                    <a:gd name="T18" fmla="*/ 0 w 47"/>
                    <a:gd name="T19" fmla="*/ 2147483646 h 30"/>
                    <a:gd name="T20" fmla="*/ 2147483646 w 47"/>
                    <a:gd name="T21" fmla="*/ 2147483646 h 30"/>
                    <a:gd name="T22" fmla="*/ 2147483646 w 47"/>
                    <a:gd name="T23" fmla="*/ 2147483646 h 30"/>
                    <a:gd name="T24" fmla="*/ 2147483646 w 47"/>
                    <a:gd name="T25" fmla="*/ 2147483646 h 30"/>
                    <a:gd name="T26" fmla="*/ 2147483646 w 47"/>
                    <a:gd name="T27" fmla="*/ 2147483646 h 30"/>
                    <a:gd name="T28" fmla="*/ 2147483646 w 47"/>
                    <a:gd name="T29" fmla="*/ 2147483646 h 30"/>
                    <a:gd name="T30" fmla="*/ 2147483646 w 47"/>
                    <a:gd name="T31" fmla="*/ 0 h 30"/>
                    <a:gd name="T32" fmla="*/ 2147483646 w 47"/>
                    <a:gd name="T33" fmla="*/ 0 h 30"/>
                    <a:gd name="T34" fmla="*/ 2147483646 w 47"/>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 h="30">
                      <a:moveTo>
                        <a:pt x="31" y="0"/>
                      </a:moveTo>
                      <a:lnTo>
                        <a:pt x="31" y="0"/>
                      </a:lnTo>
                      <a:lnTo>
                        <a:pt x="26" y="0"/>
                      </a:lnTo>
                      <a:lnTo>
                        <a:pt x="19" y="3"/>
                      </a:lnTo>
                      <a:lnTo>
                        <a:pt x="12" y="8"/>
                      </a:lnTo>
                      <a:lnTo>
                        <a:pt x="7" y="15"/>
                      </a:lnTo>
                      <a:lnTo>
                        <a:pt x="4" y="22"/>
                      </a:lnTo>
                      <a:lnTo>
                        <a:pt x="0" y="30"/>
                      </a:lnTo>
                      <a:lnTo>
                        <a:pt x="30" y="26"/>
                      </a:lnTo>
                      <a:lnTo>
                        <a:pt x="34" y="18"/>
                      </a:lnTo>
                      <a:lnTo>
                        <a:pt x="37" y="11"/>
                      </a:lnTo>
                      <a:lnTo>
                        <a:pt x="47" y="0"/>
                      </a:lnTo>
                      <a:lnTo>
                        <a:pt x="31"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9" name="Freeform 175">
                  <a:extLst>
                    <a:ext uri="{FF2B5EF4-FFF2-40B4-BE49-F238E27FC236}">
                      <a16:creationId xmlns:a16="http://schemas.microsoft.com/office/drawing/2014/main" id="{D2D70314-228D-489C-A0C1-821A51DD0F78}"/>
                    </a:ext>
                  </a:extLst>
                </p:cNvPr>
                <p:cNvSpPr>
                  <a:spLocks/>
                </p:cNvSpPr>
                <p:nvPr/>
              </p:nvSpPr>
              <p:spPr bwMode="auto">
                <a:xfrm>
                  <a:off x="495300" y="685800"/>
                  <a:ext cx="149225" cy="50800"/>
                </a:xfrm>
                <a:custGeom>
                  <a:avLst/>
                  <a:gdLst>
                    <a:gd name="T0" fmla="*/ 2147483646 w 94"/>
                    <a:gd name="T1" fmla="*/ 0 h 32"/>
                    <a:gd name="T2" fmla="*/ 2147483646 w 94"/>
                    <a:gd name="T3" fmla="*/ 0 h 32"/>
                    <a:gd name="T4" fmla="*/ 2147483646 w 94"/>
                    <a:gd name="T5" fmla="*/ 0 h 32"/>
                    <a:gd name="T6" fmla="*/ 2147483646 w 94"/>
                    <a:gd name="T7" fmla="*/ 0 h 32"/>
                    <a:gd name="T8" fmla="*/ 2147483646 w 94"/>
                    <a:gd name="T9" fmla="*/ 0 h 32"/>
                    <a:gd name="T10" fmla="*/ 2147483646 w 94"/>
                    <a:gd name="T11" fmla="*/ 0 h 32"/>
                    <a:gd name="T12" fmla="*/ 2147483646 w 94"/>
                    <a:gd name="T13" fmla="*/ 2147483646 h 32"/>
                    <a:gd name="T14" fmla="*/ 2147483646 w 94"/>
                    <a:gd name="T15" fmla="*/ 2147483646 h 32"/>
                    <a:gd name="T16" fmla="*/ 2147483646 w 94"/>
                    <a:gd name="T17" fmla="*/ 2147483646 h 32"/>
                    <a:gd name="T18" fmla="*/ 2147483646 w 94"/>
                    <a:gd name="T19" fmla="*/ 2147483646 h 32"/>
                    <a:gd name="T20" fmla="*/ 2147483646 w 94"/>
                    <a:gd name="T21" fmla="*/ 2147483646 h 32"/>
                    <a:gd name="T22" fmla="*/ 2147483646 w 94"/>
                    <a:gd name="T23" fmla="*/ 2147483646 h 32"/>
                    <a:gd name="T24" fmla="*/ 2147483646 w 94"/>
                    <a:gd name="T25" fmla="*/ 2147483646 h 32"/>
                    <a:gd name="T26" fmla="*/ 2147483646 w 94"/>
                    <a:gd name="T27" fmla="*/ 2147483646 h 32"/>
                    <a:gd name="T28" fmla="*/ 2147483646 w 94"/>
                    <a:gd name="T29" fmla="*/ 2147483646 h 32"/>
                    <a:gd name="T30" fmla="*/ 2147483646 w 94"/>
                    <a:gd name="T31" fmla="*/ 2147483646 h 32"/>
                    <a:gd name="T32" fmla="*/ 2147483646 w 94"/>
                    <a:gd name="T33" fmla="*/ 2147483646 h 32"/>
                    <a:gd name="T34" fmla="*/ 2147483646 w 94"/>
                    <a:gd name="T35" fmla="*/ 2147483646 h 32"/>
                    <a:gd name="T36" fmla="*/ 2147483646 w 94"/>
                    <a:gd name="T37" fmla="*/ 2147483646 h 32"/>
                    <a:gd name="T38" fmla="*/ 2147483646 w 94"/>
                    <a:gd name="T39" fmla="*/ 2147483646 h 32"/>
                    <a:gd name="T40" fmla="*/ 0 w 94"/>
                    <a:gd name="T41" fmla="*/ 2147483646 h 32"/>
                    <a:gd name="T42" fmla="*/ 2147483646 w 94"/>
                    <a:gd name="T43" fmla="*/ 0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4" h="32">
                      <a:moveTo>
                        <a:pt x="86" y="0"/>
                      </a:moveTo>
                      <a:lnTo>
                        <a:pt x="86" y="0"/>
                      </a:lnTo>
                      <a:lnTo>
                        <a:pt x="89" y="1"/>
                      </a:lnTo>
                      <a:lnTo>
                        <a:pt x="91" y="2"/>
                      </a:lnTo>
                      <a:lnTo>
                        <a:pt x="93" y="7"/>
                      </a:lnTo>
                      <a:lnTo>
                        <a:pt x="94" y="11"/>
                      </a:lnTo>
                      <a:lnTo>
                        <a:pt x="94" y="15"/>
                      </a:lnTo>
                      <a:lnTo>
                        <a:pt x="93" y="18"/>
                      </a:lnTo>
                      <a:lnTo>
                        <a:pt x="91" y="20"/>
                      </a:lnTo>
                      <a:lnTo>
                        <a:pt x="90" y="22"/>
                      </a:lnTo>
                      <a:lnTo>
                        <a:pt x="3" y="32"/>
                      </a:lnTo>
                      <a:lnTo>
                        <a:pt x="3" y="25"/>
                      </a:lnTo>
                      <a:lnTo>
                        <a:pt x="1" y="25"/>
                      </a:lnTo>
                      <a:lnTo>
                        <a:pt x="0" y="9"/>
                      </a:lnTo>
                      <a:lnTo>
                        <a:pt x="86" y="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0" name="Freeform 176">
                  <a:extLst>
                    <a:ext uri="{FF2B5EF4-FFF2-40B4-BE49-F238E27FC236}">
                      <a16:creationId xmlns:a16="http://schemas.microsoft.com/office/drawing/2014/main" id="{B6117823-73B1-4A34-941D-15CD841B92CE}"/>
                    </a:ext>
                  </a:extLst>
                </p:cNvPr>
                <p:cNvSpPr>
                  <a:spLocks/>
                </p:cNvSpPr>
                <p:nvPr/>
              </p:nvSpPr>
              <p:spPr bwMode="auto">
                <a:xfrm>
                  <a:off x="495300" y="685800"/>
                  <a:ext cx="147638" cy="50800"/>
                </a:xfrm>
                <a:custGeom>
                  <a:avLst/>
                  <a:gdLst>
                    <a:gd name="T0" fmla="*/ 2147483646 w 93"/>
                    <a:gd name="T1" fmla="*/ 0 h 32"/>
                    <a:gd name="T2" fmla="*/ 2147483646 w 93"/>
                    <a:gd name="T3" fmla="*/ 0 h 32"/>
                    <a:gd name="T4" fmla="*/ 2147483646 w 93"/>
                    <a:gd name="T5" fmla="*/ 0 h 32"/>
                    <a:gd name="T6" fmla="*/ 2147483646 w 93"/>
                    <a:gd name="T7" fmla="*/ 0 h 32"/>
                    <a:gd name="T8" fmla="*/ 2147483646 w 93"/>
                    <a:gd name="T9" fmla="*/ 0 h 32"/>
                    <a:gd name="T10" fmla="*/ 2147483646 w 93"/>
                    <a:gd name="T11" fmla="*/ 0 h 32"/>
                    <a:gd name="T12" fmla="*/ 2147483646 w 93"/>
                    <a:gd name="T13" fmla="*/ 2147483646 h 32"/>
                    <a:gd name="T14" fmla="*/ 2147483646 w 93"/>
                    <a:gd name="T15" fmla="*/ 2147483646 h 32"/>
                    <a:gd name="T16" fmla="*/ 2147483646 w 93"/>
                    <a:gd name="T17" fmla="*/ 2147483646 h 32"/>
                    <a:gd name="T18" fmla="*/ 2147483646 w 93"/>
                    <a:gd name="T19" fmla="*/ 2147483646 h 32"/>
                    <a:gd name="T20" fmla="*/ 2147483646 w 93"/>
                    <a:gd name="T21" fmla="*/ 2147483646 h 32"/>
                    <a:gd name="T22" fmla="*/ 2147483646 w 93"/>
                    <a:gd name="T23" fmla="*/ 2147483646 h 32"/>
                    <a:gd name="T24" fmla="*/ 2147483646 w 93"/>
                    <a:gd name="T25" fmla="*/ 2147483646 h 32"/>
                    <a:gd name="T26" fmla="*/ 2147483646 w 93"/>
                    <a:gd name="T27" fmla="*/ 2147483646 h 32"/>
                    <a:gd name="T28" fmla="*/ 2147483646 w 93"/>
                    <a:gd name="T29" fmla="*/ 2147483646 h 32"/>
                    <a:gd name="T30" fmla="*/ 2147483646 w 93"/>
                    <a:gd name="T31" fmla="*/ 2147483646 h 32"/>
                    <a:gd name="T32" fmla="*/ 2147483646 w 93"/>
                    <a:gd name="T33" fmla="*/ 2147483646 h 32"/>
                    <a:gd name="T34" fmla="*/ 0 w 93"/>
                    <a:gd name="T35" fmla="*/ 2147483646 h 32"/>
                    <a:gd name="T36" fmla="*/ 2147483646 w 9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3" h="32">
                      <a:moveTo>
                        <a:pt x="86" y="0"/>
                      </a:moveTo>
                      <a:lnTo>
                        <a:pt x="86" y="0"/>
                      </a:lnTo>
                      <a:lnTo>
                        <a:pt x="89" y="1"/>
                      </a:lnTo>
                      <a:lnTo>
                        <a:pt x="91" y="2"/>
                      </a:lnTo>
                      <a:lnTo>
                        <a:pt x="93" y="5"/>
                      </a:lnTo>
                      <a:lnTo>
                        <a:pt x="10" y="15"/>
                      </a:lnTo>
                      <a:lnTo>
                        <a:pt x="11" y="30"/>
                      </a:lnTo>
                      <a:lnTo>
                        <a:pt x="3" y="32"/>
                      </a:lnTo>
                      <a:lnTo>
                        <a:pt x="3" y="25"/>
                      </a:lnTo>
                      <a:lnTo>
                        <a:pt x="1" y="25"/>
                      </a:lnTo>
                      <a:lnTo>
                        <a:pt x="0" y="9"/>
                      </a:lnTo>
                      <a:lnTo>
                        <a:pt x="86"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1" name="Freeform 177">
                  <a:extLst>
                    <a:ext uri="{FF2B5EF4-FFF2-40B4-BE49-F238E27FC236}">
                      <a16:creationId xmlns:a16="http://schemas.microsoft.com/office/drawing/2014/main" id="{19D1EE48-FA95-4FDD-8003-7299A891BDF6}"/>
                    </a:ext>
                  </a:extLst>
                </p:cNvPr>
                <p:cNvSpPr>
                  <a:spLocks/>
                </p:cNvSpPr>
                <p:nvPr/>
              </p:nvSpPr>
              <p:spPr bwMode="auto">
                <a:xfrm>
                  <a:off x="285750" y="592138"/>
                  <a:ext cx="176213" cy="300038"/>
                </a:xfrm>
                <a:custGeom>
                  <a:avLst/>
                  <a:gdLst>
                    <a:gd name="T0" fmla="*/ 2147483646 w 111"/>
                    <a:gd name="T1" fmla="*/ 2147483646 h 189"/>
                    <a:gd name="T2" fmla="*/ 2147483646 w 111"/>
                    <a:gd name="T3" fmla="*/ 2147483646 h 189"/>
                    <a:gd name="T4" fmla="*/ 2147483646 w 111"/>
                    <a:gd name="T5" fmla="*/ 2147483646 h 189"/>
                    <a:gd name="T6" fmla="*/ 2147483646 w 111"/>
                    <a:gd name="T7" fmla="*/ 2147483646 h 189"/>
                    <a:gd name="T8" fmla="*/ 2147483646 w 111"/>
                    <a:gd name="T9" fmla="*/ 2147483646 h 189"/>
                    <a:gd name="T10" fmla="*/ 2147483646 w 111"/>
                    <a:gd name="T11" fmla="*/ 2147483646 h 189"/>
                    <a:gd name="T12" fmla="*/ 2147483646 w 111"/>
                    <a:gd name="T13" fmla="*/ 2147483646 h 189"/>
                    <a:gd name="T14" fmla="*/ 2147483646 w 111"/>
                    <a:gd name="T15" fmla="*/ 2147483646 h 189"/>
                    <a:gd name="T16" fmla="*/ 2147483646 w 111"/>
                    <a:gd name="T17" fmla="*/ 2147483646 h 189"/>
                    <a:gd name="T18" fmla="*/ 2147483646 w 111"/>
                    <a:gd name="T19" fmla="*/ 2147483646 h 189"/>
                    <a:gd name="T20" fmla="*/ 2147483646 w 111"/>
                    <a:gd name="T21" fmla="*/ 2147483646 h 189"/>
                    <a:gd name="T22" fmla="*/ 2147483646 w 111"/>
                    <a:gd name="T23" fmla="*/ 2147483646 h 189"/>
                    <a:gd name="T24" fmla="*/ 2147483646 w 111"/>
                    <a:gd name="T25" fmla="*/ 2147483646 h 189"/>
                    <a:gd name="T26" fmla="*/ 2147483646 w 111"/>
                    <a:gd name="T27" fmla="*/ 2147483646 h 189"/>
                    <a:gd name="T28" fmla="*/ 2147483646 w 111"/>
                    <a:gd name="T29" fmla="*/ 2147483646 h 189"/>
                    <a:gd name="T30" fmla="*/ 2147483646 w 111"/>
                    <a:gd name="T31" fmla="*/ 2147483646 h 189"/>
                    <a:gd name="T32" fmla="*/ 2147483646 w 111"/>
                    <a:gd name="T33" fmla="*/ 2147483646 h 189"/>
                    <a:gd name="T34" fmla="*/ 0 w 111"/>
                    <a:gd name="T35" fmla="*/ 2147483646 h 189"/>
                    <a:gd name="T36" fmla="*/ 0 w 111"/>
                    <a:gd name="T37" fmla="*/ 2147483646 h 189"/>
                    <a:gd name="T38" fmla="*/ 0 w 111"/>
                    <a:gd name="T39" fmla="*/ 2147483646 h 189"/>
                    <a:gd name="T40" fmla="*/ 2147483646 w 111"/>
                    <a:gd name="T41" fmla="*/ 2147483646 h 189"/>
                    <a:gd name="T42" fmla="*/ 2147483646 w 111"/>
                    <a:gd name="T43" fmla="*/ 2147483646 h 189"/>
                    <a:gd name="T44" fmla="*/ 2147483646 w 111"/>
                    <a:gd name="T45" fmla="*/ 2147483646 h 189"/>
                    <a:gd name="T46" fmla="*/ 2147483646 w 111"/>
                    <a:gd name="T47" fmla="*/ 2147483646 h 189"/>
                    <a:gd name="T48" fmla="*/ 2147483646 w 111"/>
                    <a:gd name="T49" fmla="*/ 2147483646 h 189"/>
                    <a:gd name="T50" fmla="*/ 2147483646 w 111"/>
                    <a:gd name="T51" fmla="*/ 2147483646 h 189"/>
                    <a:gd name="T52" fmla="*/ 2147483646 w 111"/>
                    <a:gd name="T53" fmla="*/ 2147483646 h 189"/>
                    <a:gd name="T54" fmla="*/ 2147483646 w 111"/>
                    <a:gd name="T55" fmla="*/ 2147483646 h 189"/>
                    <a:gd name="T56" fmla="*/ 2147483646 w 111"/>
                    <a:gd name="T57" fmla="*/ 0 h 189"/>
                    <a:gd name="T58" fmla="*/ 2147483646 w 111"/>
                    <a:gd name="T59" fmla="*/ 0 h 189"/>
                    <a:gd name="T60" fmla="*/ 2147483646 w 111"/>
                    <a:gd name="T61" fmla="*/ 2147483646 h 189"/>
                    <a:gd name="T62" fmla="*/ 2147483646 w 111"/>
                    <a:gd name="T63" fmla="*/ 2147483646 h 189"/>
                    <a:gd name="T64" fmla="*/ 2147483646 w 111"/>
                    <a:gd name="T65" fmla="*/ 2147483646 h 189"/>
                    <a:gd name="T66" fmla="*/ 2147483646 w 111"/>
                    <a:gd name="T67" fmla="*/ 2147483646 h 189"/>
                    <a:gd name="T68" fmla="*/ 2147483646 w 111"/>
                    <a:gd name="T69" fmla="*/ 2147483646 h 189"/>
                    <a:gd name="T70" fmla="*/ 2147483646 w 111"/>
                    <a:gd name="T71" fmla="*/ 2147483646 h 189"/>
                    <a:gd name="T72" fmla="*/ 2147483646 w 111"/>
                    <a:gd name="T73" fmla="*/ 2147483646 h 189"/>
                    <a:gd name="T74" fmla="*/ 2147483646 w 111"/>
                    <a:gd name="T75" fmla="*/ 2147483646 h 189"/>
                    <a:gd name="T76" fmla="*/ 2147483646 w 111"/>
                    <a:gd name="T77" fmla="*/ 2147483646 h 189"/>
                    <a:gd name="T78" fmla="*/ 2147483646 w 111"/>
                    <a:gd name="T79" fmla="*/ 2147483646 h 189"/>
                    <a:gd name="T80" fmla="*/ 2147483646 w 111"/>
                    <a:gd name="T81" fmla="*/ 2147483646 h 189"/>
                    <a:gd name="T82" fmla="*/ 2147483646 w 111"/>
                    <a:gd name="T83" fmla="*/ 2147483646 h 189"/>
                    <a:gd name="T84" fmla="*/ 2147483646 w 111"/>
                    <a:gd name="T85" fmla="*/ 2147483646 h 189"/>
                    <a:gd name="T86" fmla="*/ 2147483646 w 111"/>
                    <a:gd name="T87" fmla="*/ 2147483646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1" h="189">
                      <a:moveTo>
                        <a:pt x="101" y="157"/>
                      </a:moveTo>
                      <a:lnTo>
                        <a:pt x="101" y="157"/>
                      </a:lnTo>
                      <a:lnTo>
                        <a:pt x="94" y="171"/>
                      </a:lnTo>
                      <a:lnTo>
                        <a:pt x="85" y="179"/>
                      </a:lnTo>
                      <a:lnTo>
                        <a:pt x="80" y="183"/>
                      </a:lnTo>
                      <a:lnTo>
                        <a:pt x="76" y="186"/>
                      </a:lnTo>
                      <a:lnTo>
                        <a:pt x="71" y="188"/>
                      </a:lnTo>
                      <a:lnTo>
                        <a:pt x="65" y="189"/>
                      </a:lnTo>
                      <a:lnTo>
                        <a:pt x="60" y="189"/>
                      </a:lnTo>
                      <a:lnTo>
                        <a:pt x="56" y="189"/>
                      </a:lnTo>
                      <a:lnTo>
                        <a:pt x="44" y="185"/>
                      </a:lnTo>
                      <a:lnTo>
                        <a:pt x="33" y="177"/>
                      </a:lnTo>
                      <a:lnTo>
                        <a:pt x="24" y="165"/>
                      </a:lnTo>
                      <a:lnTo>
                        <a:pt x="15" y="152"/>
                      </a:lnTo>
                      <a:lnTo>
                        <a:pt x="8" y="135"/>
                      </a:lnTo>
                      <a:lnTo>
                        <a:pt x="4" y="118"/>
                      </a:lnTo>
                      <a:lnTo>
                        <a:pt x="0" y="100"/>
                      </a:lnTo>
                      <a:lnTo>
                        <a:pt x="0" y="82"/>
                      </a:lnTo>
                      <a:lnTo>
                        <a:pt x="0" y="64"/>
                      </a:lnTo>
                      <a:lnTo>
                        <a:pt x="4" y="47"/>
                      </a:lnTo>
                      <a:lnTo>
                        <a:pt x="8" y="32"/>
                      </a:lnTo>
                      <a:lnTo>
                        <a:pt x="17" y="20"/>
                      </a:lnTo>
                      <a:lnTo>
                        <a:pt x="25" y="10"/>
                      </a:lnTo>
                      <a:lnTo>
                        <a:pt x="29" y="6"/>
                      </a:lnTo>
                      <a:lnTo>
                        <a:pt x="35" y="3"/>
                      </a:lnTo>
                      <a:lnTo>
                        <a:pt x="39" y="2"/>
                      </a:lnTo>
                      <a:lnTo>
                        <a:pt x="44" y="0"/>
                      </a:lnTo>
                      <a:lnTo>
                        <a:pt x="50" y="0"/>
                      </a:lnTo>
                      <a:lnTo>
                        <a:pt x="54" y="2"/>
                      </a:lnTo>
                      <a:lnTo>
                        <a:pt x="65" y="6"/>
                      </a:lnTo>
                      <a:lnTo>
                        <a:pt x="76" y="13"/>
                      </a:lnTo>
                      <a:lnTo>
                        <a:pt x="86" y="24"/>
                      </a:lnTo>
                      <a:lnTo>
                        <a:pt x="94" y="38"/>
                      </a:lnTo>
                      <a:lnTo>
                        <a:pt x="101" y="54"/>
                      </a:lnTo>
                      <a:lnTo>
                        <a:pt x="107" y="71"/>
                      </a:lnTo>
                      <a:lnTo>
                        <a:pt x="110" y="89"/>
                      </a:lnTo>
                      <a:lnTo>
                        <a:pt x="111" y="107"/>
                      </a:lnTo>
                      <a:lnTo>
                        <a:pt x="110" y="125"/>
                      </a:lnTo>
                      <a:lnTo>
                        <a:pt x="107" y="142"/>
                      </a:lnTo>
                      <a:lnTo>
                        <a:pt x="101" y="157"/>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2" name="Freeform 178">
                  <a:extLst>
                    <a:ext uri="{FF2B5EF4-FFF2-40B4-BE49-F238E27FC236}">
                      <a16:creationId xmlns:a16="http://schemas.microsoft.com/office/drawing/2014/main" id="{3C654A43-AF7E-4B9F-AE0A-7CBD1323D7CC}"/>
                    </a:ext>
                  </a:extLst>
                </p:cNvPr>
                <p:cNvSpPr>
                  <a:spLocks/>
                </p:cNvSpPr>
                <p:nvPr/>
              </p:nvSpPr>
              <p:spPr bwMode="auto">
                <a:xfrm>
                  <a:off x="463550" y="625475"/>
                  <a:ext cx="88900" cy="188913"/>
                </a:xfrm>
                <a:custGeom>
                  <a:avLst/>
                  <a:gdLst>
                    <a:gd name="T0" fmla="*/ 2147483646 w 56"/>
                    <a:gd name="T1" fmla="*/ 2147483646 h 119"/>
                    <a:gd name="T2" fmla="*/ 2147483646 w 56"/>
                    <a:gd name="T3" fmla="*/ 2147483646 h 119"/>
                    <a:gd name="T4" fmla="*/ 0 w 56"/>
                    <a:gd name="T5" fmla="*/ 2147483646 h 119"/>
                    <a:gd name="T6" fmla="*/ 0 w 56"/>
                    <a:gd name="T7" fmla="*/ 2147483646 h 119"/>
                    <a:gd name="T8" fmla="*/ 0 w 56"/>
                    <a:gd name="T9" fmla="*/ 2147483646 h 119"/>
                    <a:gd name="T10" fmla="*/ 2147483646 w 56"/>
                    <a:gd name="T11" fmla="*/ 0 h 119"/>
                    <a:gd name="T12" fmla="*/ 2147483646 w 56"/>
                    <a:gd name="T13" fmla="*/ 0 h 119"/>
                    <a:gd name="T14" fmla="*/ 2147483646 w 56"/>
                    <a:gd name="T15" fmla="*/ 0 h 119"/>
                    <a:gd name="T16" fmla="*/ 2147483646 w 56"/>
                    <a:gd name="T17" fmla="*/ 0 h 119"/>
                    <a:gd name="T18" fmla="*/ 2147483646 w 56"/>
                    <a:gd name="T19" fmla="*/ 2147483646 h 119"/>
                    <a:gd name="T20" fmla="*/ 2147483646 w 56"/>
                    <a:gd name="T21" fmla="*/ 2147483646 h 119"/>
                    <a:gd name="T22" fmla="*/ 2147483646 w 56"/>
                    <a:gd name="T23" fmla="*/ 2147483646 h 119"/>
                    <a:gd name="T24" fmla="*/ 2147483646 w 56"/>
                    <a:gd name="T25" fmla="*/ 2147483646 h 119"/>
                    <a:gd name="T26" fmla="*/ 2147483646 w 56"/>
                    <a:gd name="T27" fmla="*/ 2147483646 h 119"/>
                    <a:gd name="T28" fmla="*/ 2147483646 w 56"/>
                    <a:gd name="T29" fmla="*/ 2147483646 h 119"/>
                    <a:gd name="T30" fmla="*/ 2147483646 w 56"/>
                    <a:gd name="T31" fmla="*/ 2147483646 h 119"/>
                    <a:gd name="T32" fmla="*/ 2147483646 w 56"/>
                    <a:gd name="T33" fmla="*/ 2147483646 h 119"/>
                    <a:gd name="T34" fmla="*/ 2147483646 w 56"/>
                    <a:gd name="T35" fmla="*/ 2147483646 h 119"/>
                    <a:gd name="T36" fmla="*/ 2147483646 w 56"/>
                    <a:gd name="T37" fmla="*/ 2147483646 h 119"/>
                    <a:gd name="T38" fmla="*/ 2147483646 w 56"/>
                    <a:gd name="T39" fmla="*/ 2147483646 h 119"/>
                    <a:gd name="T40" fmla="*/ 2147483646 w 56"/>
                    <a:gd name="T41" fmla="*/ 2147483646 h 119"/>
                    <a:gd name="T42" fmla="*/ 2147483646 w 56"/>
                    <a:gd name="T43" fmla="*/ 2147483646 h 119"/>
                    <a:gd name="T44" fmla="*/ 2147483646 w 56"/>
                    <a:gd name="T45" fmla="*/ 2147483646 h 119"/>
                    <a:gd name="T46" fmla="*/ 2147483646 w 56"/>
                    <a:gd name="T47" fmla="*/ 2147483646 h 119"/>
                    <a:gd name="T48" fmla="*/ 2147483646 w 56"/>
                    <a:gd name="T49" fmla="*/ 2147483646 h 119"/>
                    <a:gd name="T50" fmla="*/ 2147483646 w 56"/>
                    <a:gd name="T51" fmla="*/ 2147483646 h 119"/>
                    <a:gd name="T52" fmla="*/ 2147483646 w 56"/>
                    <a:gd name="T53" fmla="*/ 2147483646 h 119"/>
                    <a:gd name="T54" fmla="*/ 2147483646 w 56"/>
                    <a:gd name="T55" fmla="*/ 2147483646 h 119"/>
                    <a:gd name="T56" fmla="*/ 2147483646 w 56"/>
                    <a:gd name="T57" fmla="*/ 2147483646 h 119"/>
                    <a:gd name="T58" fmla="*/ 2147483646 w 56"/>
                    <a:gd name="T59" fmla="*/ 2147483646 h 119"/>
                    <a:gd name="T60" fmla="*/ 2147483646 w 56"/>
                    <a:gd name="T61" fmla="*/ 2147483646 h 119"/>
                    <a:gd name="T62" fmla="*/ 2147483646 w 56"/>
                    <a:gd name="T63" fmla="*/ 2147483646 h 119"/>
                    <a:gd name="T64" fmla="*/ 2147483646 w 56"/>
                    <a:gd name="T65" fmla="*/ 2147483646 h 119"/>
                    <a:gd name="T66" fmla="*/ 2147483646 w 56"/>
                    <a:gd name="T67" fmla="*/ 2147483646 h 119"/>
                    <a:gd name="T68" fmla="*/ 2147483646 w 56"/>
                    <a:gd name="T69" fmla="*/ 2147483646 h 119"/>
                    <a:gd name="T70" fmla="*/ 2147483646 w 56"/>
                    <a:gd name="T71" fmla="*/ 2147483646 h 119"/>
                    <a:gd name="T72" fmla="*/ 2147483646 w 56"/>
                    <a:gd name="T73" fmla="*/ 2147483646 h 119"/>
                    <a:gd name="T74" fmla="*/ 2147483646 w 56"/>
                    <a:gd name="T75" fmla="*/ 2147483646 h 119"/>
                    <a:gd name="T76" fmla="*/ 2147483646 w 56"/>
                    <a:gd name="T77" fmla="*/ 2147483646 h 1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6" h="119">
                      <a:moveTo>
                        <a:pt x="9" y="11"/>
                      </a:moveTo>
                      <a:lnTo>
                        <a:pt x="9" y="11"/>
                      </a:lnTo>
                      <a:lnTo>
                        <a:pt x="0" y="2"/>
                      </a:lnTo>
                      <a:lnTo>
                        <a:pt x="14" y="0"/>
                      </a:lnTo>
                      <a:lnTo>
                        <a:pt x="21" y="0"/>
                      </a:lnTo>
                      <a:lnTo>
                        <a:pt x="27" y="3"/>
                      </a:lnTo>
                      <a:lnTo>
                        <a:pt x="34" y="8"/>
                      </a:lnTo>
                      <a:lnTo>
                        <a:pt x="41" y="15"/>
                      </a:lnTo>
                      <a:lnTo>
                        <a:pt x="46" y="24"/>
                      </a:lnTo>
                      <a:lnTo>
                        <a:pt x="50" y="33"/>
                      </a:lnTo>
                      <a:lnTo>
                        <a:pt x="53" y="45"/>
                      </a:lnTo>
                      <a:lnTo>
                        <a:pt x="55" y="56"/>
                      </a:lnTo>
                      <a:lnTo>
                        <a:pt x="56" y="67"/>
                      </a:lnTo>
                      <a:lnTo>
                        <a:pt x="55" y="78"/>
                      </a:lnTo>
                      <a:lnTo>
                        <a:pt x="53" y="88"/>
                      </a:lnTo>
                      <a:lnTo>
                        <a:pt x="49" y="97"/>
                      </a:lnTo>
                      <a:lnTo>
                        <a:pt x="45" y="106"/>
                      </a:lnTo>
                      <a:lnTo>
                        <a:pt x="41" y="111"/>
                      </a:lnTo>
                      <a:lnTo>
                        <a:pt x="35" y="114"/>
                      </a:lnTo>
                      <a:lnTo>
                        <a:pt x="30" y="117"/>
                      </a:lnTo>
                      <a:lnTo>
                        <a:pt x="21" y="119"/>
                      </a:lnTo>
                      <a:lnTo>
                        <a:pt x="25" y="107"/>
                      </a:lnTo>
                      <a:lnTo>
                        <a:pt x="28" y="93"/>
                      </a:lnTo>
                      <a:lnTo>
                        <a:pt x="30" y="79"/>
                      </a:lnTo>
                      <a:lnTo>
                        <a:pt x="28" y="64"/>
                      </a:lnTo>
                      <a:lnTo>
                        <a:pt x="25" y="50"/>
                      </a:lnTo>
                      <a:lnTo>
                        <a:pt x="21" y="36"/>
                      </a:lnTo>
                      <a:lnTo>
                        <a:pt x="16" y="24"/>
                      </a:lnTo>
                      <a:lnTo>
                        <a:pt x="9" y="1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3" name="Freeform 179">
                  <a:extLst>
                    <a:ext uri="{FF2B5EF4-FFF2-40B4-BE49-F238E27FC236}">
                      <a16:creationId xmlns:a16="http://schemas.microsoft.com/office/drawing/2014/main" id="{66D58C72-08D6-4A8F-A431-231C5FDE0485}"/>
                    </a:ext>
                  </a:extLst>
                </p:cNvPr>
                <p:cNvSpPr>
                  <a:spLocks/>
                </p:cNvSpPr>
                <p:nvPr/>
              </p:nvSpPr>
              <p:spPr bwMode="auto">
                <a:xfrm>
                  <a:off x="450850" y="6191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44" name="Freeform 180">
                  <a:extLst>
                    <a:ext uri="{FF2B5EF4-FFF2-40B4-BE49-F238E27FC236}">
                      <a16:creationId xmlns:a16="http://schemas.microsoft.com/office/drawing/2014/main" id="{00679275-CF2A-4AC0-A523-0AF38F5D4070}"/>
                    </a:ext>
                  </a:extLst>
                </p:cNvPr>
                <p:cNvSpPr>
                  <a:spLocks/>
                </p:cNvSpPr>
                <p:nvPr/>
              </p:nvSpPr>
              <p:spPr bwMode="auto">
                <a:xfrm>
                  <a:off x="450850" y="619125"/>
                  <a:ext cx="1588" cy="1588"/>
                </a:xfrm>
                <a:custGeom>
                  <a:avLst/>
                  <a:gdLst>
                    <a:gd name="T0" fmla="*/ 2147483646 w 1"/>
                    <a:gd name="T1" fmla="*/ 0 h 1588"/>
                    <a:gd name="T2" fmla="*/ 2147483646 w 1"/>
                    <a:gd name="T3" fmla="*/ 0 h 1588"/>
                    <a:gd name="T4" fmla="*/ 0 w 1"/>
                    <a:gd name="T5" fmla="*/ 0 h 1588"/>
                    <a:gd name="T6" fmla="*/ 0 w 1"/>
                    <a:gd name="T7" fmla="*/ 0 h 1588"/>
                    <a:gd name="T8" fmla="*/ 2147483646 w 1"/>
                    <a:gd name="T9" fmla="*/ 0 h 1588"/>
                    <a:gd name="T10" fmla="*/ 2147483646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1" y="0"/>
                      </a:moveTo>
                      <a:lnTo>
                        <a:pt x="1" y="0"/>
                      </a:lnTo>
                      <a:lnTo>
                        <a:pt x="0" y="0"/>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745" name="Freeform 181">
                  <a:extLst>
                    <a:ext uri="{FF2B5EF4-FFF2-40B4-BE49-F238E27FC236}">
                      <a16:creationId xmlns:a16="http://schemas.microsoft.com/office/drawing/2014/main" id="{587FC487-7155-4E15-8818-F1CC8C962A8B}"/>
                    </a:ext>
                  </a:extLst>
                </p:cNvPr>
                <p:cNvSpPr>
                  <a:spLocks/>
                </p:cNvSpPr>
                <p:nvPr/>
              </p:nvSpPr>
              <p:spPr bwMode="auto">
                <a:xfrm>
                  <a:off x="452438" y="620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46" name="Freeform 182">
                  <a:extLst>
                    <a:ext uri="{FF2B5EF4-FFF2-40B4-BE49-F238E27FC236}">
                      <a16:creationId xmlns:a16="http://schemas.microsoft.com/office/drawing/2014/main" id="{ABA76EA0-8538-48FB-8BCF-7E696A96D26C}"/>
                    </a:ext>
                  </a:extLst>
                </p:cNvPr>
                <p:cNvSpPr>
                  <a:spLocks/>
                </p:cNvSpPr>
                <p:nvPr/>
              </p:nvSpPr>
              <p:spPr bwMode="auto">
                <a:xfrm>
                  <a:off x="331788" y="6016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47" name="Freeform 183">
                  <a:extLst>
                    <a:ext uri="{FF2B5EF4-FFF2-40B4-BE49-F238E27FC236}">
                      <a16:creationId xmlns:a16="http://schemas.microsoft.com/office/drawing/2014/main" id="{BD609895-2F28-4E12-A2F2-D8EE289FB0BF}"/>
                    </a:ext>
                  </a:extLst>
                </p:cNvPr>
                <p:cNvSpPr>
                  <a:spLocks/>
                </p:cNvSpPr>
                <p:nvPr/>
              </p:nvSpPr>
              <p:spPr bwMode="auto">
                <a:xfrm>
                  <a:off x="330200" y="6032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48" name="Freeform 184">
                  <a:extLst>
                    <a:ext uri="{FF2B5EF4-FFF2-40B4-BE49-F238E27FC236}">
                      <a16:creationId xmlns:a16="http://schemas.microsoft.com/office/drawing/2014/main" id="{DAE0EED9-28B4-4239-9EE6-2EFC54AFBE1D}"/>
                    </a:ext>
                  </a:extLst>
                </p:cNvPr>
                <p:cNvSpPr>
                  <a:spLocks/>
                </p:cNvSpPr>
                <p:nvPr/>
              </p:nvSpPr>
              <p:spPr bwMode="auto">
                <a:xfrm>
                  <a:off x="327025" y="6064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49" name="Freeform 185">
                  <a:extLst>
                    <a:ext uri="{FF2B5EF4-FFF2-40B4-BE49-F238E27FC236}">
                      <a16:creationId xmlns:a16="http://schemas.microsoft.com/office/drawing/2014/main" id="{2A58C38A-D4B1-4B93-A65D-CD5DD232C9BB}"/>
                    </a:ext>
                  </a:extLst>
                </p:cNvPr>
                <p:cNvSpPr>
                  <a:spLocks/>
                </p:cNvSpPr>
                <p:nvPr/>
              </p:nvSpPr>
              <p:spPr bwMode="auto">
                <a:xfrm>
                  <a:off x="325438" y="606425"/>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50" name="Freeform 186">
                  <a:extLst>
                    <a:ext uri="{FF2B5EF4-FFF2-40B4-BE49-F238E27FC236}">
                      <a16:creationId xmlns:a16="http://schemas.microsoft.com/office/drawing/2014/main" id="{8EA3ADAB-AA0B-40E7-B93B-6DF81D7F18F3}"/>
                    </a:ext>
                  </a:extLst>
                </p:cNvPr>
                <p:cNvSpPr>
                  <a:spLocks/>
                </p:cNvSpPr>
                <p:nvPr/>
              </p:nvSpPr>
              <p:spPr bwMode="auto">
                <a:xfrm>
                  <a:off x="354013" y="5921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51" name="Freeform 187">
                  <a:extLst>
                    <a:ext uri="{FF2B5EF4-FFF2-40B4-BE49-F238E27FC236}">
                      <a16:creationId xmlns:a16="http://schemas.microsoft.com/office/drawing/2014/main" id="{6F5F243C-B62C-408A-9E06-B0D33011C91C}"/>
                    </a:ext>
                  </a:extLst>
                </p:cNvPr>
                <p:cNvSpPr>
                  <a:spLocks/>
                </p:cNvSpPr>
                <p:nvPr/>
              </p:nvSpPr>
              <p:spPr bwMode="auto">
                <a:xfrm>
                  <a:off x="338138" y="5984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52" name="Freeform 188">
                  <a:extLst>
                    <a:ext uri="{FF2B5EF4-FFF2-40B4-BE49-F238E27FC236}">
                      <a16:creationId xmlns:a16="http://schemas.microsoft.com/office/drawing/2014/main" id="{0349D827-5087-4D56-A72F-1469C05EDF16}"/>
                    </a:ext>
                  </a:extLst>
                </p:cNvPr>
                <p:cNvSpPr>
                  <a:spLocks/>
                </p:cNvSpPr>
                <p:nvPr/>
              </p:nvSpPr>
              <p:spPr bwMode="auto">
                <a:xfrm>
                  <a:off x="341313"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53" name="Freeform 189">
                  <a:extLst>
                    <a:ext uri="{FF2B5EF4-FFF2-40B4-BE49-F238E27FC236}">
                      <a16:creationId xmlns:a16="http://schemas.microsoft.com/office/drawing/2014/main" id="{C89D914F-13B0-4D89-8145-CFA204D4B9DF}"/>
                    </a:ext>
                  </a:extLst>
                </p:cNvPr>
                <p:cNvSpPr>
                  <a:spLocks/>
                </p:cNvSpPr>
                <p:nvPr/>
              </p:nvSpPr>
              <p:spPr bwMode="auto">
                <a:xfrm>
                  <a:off x="366713" y="592138"/>
                  <a:ext cx="144463" cy="295275"/>
                </a:xfrm>
                <a:custGeom>
                  <a:avLst/>
                  <a:gdLst>
                    <a:gd name="T0" fmla="*/ 2147483646 w 91"/>
                    <a:gd name="T1" fmla="*/ 2147483646 h 186"/>
                    <a:gd name="T2" fmla="*/ 2147483646 w 91"/>
                    <a:gd name="T3" fmla="*/ 2147483646 h 186"/>
                    <a:gd name="T4" fmla="*/ 2147483646 w 91"/>
                    <a:gd name="T5" fmla="*/ 2147483646 h 186"/>
                    <a:gd name="T6" fmla="*/ 2147483646 w 91"/>
                    <a:gd name="T7" fmla="*/ 2147483646 h 186"/>
                    <a:gd name="T8" fmla="*/ 2147483646 w 91"/>
                    <a:gd name="T9" fmla="*/ 2147483646 h 186"/>
                    <a:gd name="T10" fmla="*/ 2147483646 w 91"/>
                    <a:gd name="T11" fmla="*/ 2147483646 h 186"/>
                    <a:gd name="T12" fmla="*/ 2147483646 w 91"/>
                    <a:gd name="T13" fmla="*/ 2147483646 h 186"/>
                    <a:gd name="T14" fmla="*/ 2147483646 w 91"/>
                    <a:gd name="T15" fmla="*/ 2147483646 h 186"/>
                    <a:gd name="T16" fmla="*/ 2147483646 w 91"/>
                    <a:gd name="T17" fmla="*/ 2147483646 h 186"/>
                    <a:gd name="T18" fmla="*/ 2147483646 w 91"/>
                    <a:gd name="T19" fmla="*/ 2147483646 h 186"/>
                    <a:gd name="T20" fmla="*/ 2147483646 w 91"/>
                    <a:gd name="T21" fmla="*/ 2147483646 h 186"/>
                    <a:gd name="T22" fmla="*/ 2147483646 w 91"/>
                    <a:gd name="T23" fmla="*/ 2147483646 h 186"/>
                    <a:gd name="T24" fmla="*/ 2147483646 w 91"/>
                    <a:gd name="T25" fmla="*/ 2147483646 h 186"/>
                    <a:gd name="T26" fmla="*/ 2147483646 w 91"/>
                    <a:gd name="T27" fmla="*/ 2147483646 h 186"/>
                    <a:gd name="T28" fmla="*/ 0 w 91"/>
                    <a:gd name="T29" fmla="*/ 0 h 186"/>
                    <a:gd name="T30" fmla="*/ 0 w 91"/>
                    <a:gd name="T31" fmla="*/ 0 h 186"/>
                    <a:gd name="T32" fmla="*/ 0 w 91"/>
                    <a:gd name="T33" fmla="*/ 0 h 186"/>
                    <a:gd name="T34" fmla="*/ 0 w 91"/>
                    <a:gd name="T35" fmla="*/ 0 h 186"/>
                    <a:gd name="T36" fmla="*/ 2147483646 w 91"/>
                    <a:gd name="T37" fmla="*/ 2147483646 h 186"/>
                    <a:gd name="T38" fmla="*/ 2147483646 w 91"/>
                    <a:gd name="T39" fmla="*/ 2147483646 h 186"/>
                    <a:gd name="T40" fmla="*/ 2147483646 w 91"/>
                    <a:gd name="T41" fmla="*/ 2147483646 h 186"/>
                    <a:gd name="T42" fmla="*/ 2147483646 w 91"/>
                    <a:gd name="T43" fmla="*/ 2147483646 h 186"/>
                    <a:gd name="T44" fmla="*/ 2147483646 w 91"/>
                    <a:gd name="T45" fmla="*/ 2147483646 h 186"/>
                    <a:gd name="T46" fmla="*/ 2147483646 w 91"/>
                    <a:gd name="T47" fmla="*/ 2147483646 h 186"/>
                    <a:gd name="T48" fmla="*/ 2147483646 w 91"/>
                    <a:gd name="T49" fmla="*/ 2147483646 h 186"/>
                    <a:gd name="T50" fmla="*/ 2147483646 w 91"/>
                    <a:gd name="T51" fmla="*/ 2147483646 h 186"/>
                    <a:gd name="T52" fmla="*/ 2147483646 w 91"/>
                    <a:gd name="T53" fmla="*/ 2147483646 h 186"/>
                    <a:gd name="T54" fmla="*/ 2147483646 w 91"/>
                    <a:gd name="T55" fmla="*/ 2147483646 h 186"/>
                    <a:gd name="T56" fmla="*/ 2147483646 w 91"/>
                    <a:gd name="T57" fmla="*/ 2147483646 h 186"/>
                    <a:gd name="T58" fmla="*/ 2147483646 w 91"/>
                    <a:gd name="T59" fmla="*/ 2147483646 h 186"/>
                    <a:gd name="T60" fmla="*/ 2147483646 w 91"/>
                    <a:gd name="T61" fmla="*/ 2147483646 h 186"/>
                    <a:gd name="T62" fmla="*/ 2147483646 w 91"/>
                    <a:gd name="T63" fmla="*/ 2147483646 h 186"/>
                    <a:gd name="T64" fmla="*/ 2147483646 w 91"/>
                    <a:gd name="T65" fmla="*/ 2147483646 h 186"/>
                    <a:gd name="T66" fmla="*/ 2147483646 w 91"/>
                    <a:gd name="T67" fmla="*/ 2147483646 h 186"/>
                    <a:gd name="T68" fmla="*/ 2147483646 w 91"/>
                    <a:gd name="T69" fmla="*/ 2147483646 h 186"/>
                    <a:gd name="T70" fmla="*/ 2147483646 w 91"/>
                    <a:gd name="T71" fmla="*/ 2147483646 h 186"/>
                    <a:gd name="T72" fmla="*/ 2147483646 w 91"/>
                    <a:gd name="T73" fmla="*/ 2147483646 h 186"/>
                    <a:gd name="T74" fmla="*/ 2147483646 w 91"/>
                    <a:gd name="T75" fmla="*/ 2147483646 h 186"/>
                    <a:gd name="T76" fmla="*/ 2147483646 w 91"/>
                    <a:gd name="T77" fmla="*/ 2147483646 h 186"/>
                    <a:gd name="T78" fmla="*/ 2147483646 w 91"/>
                    <a:gd name="T79" fmla="*/ 2147483646 h 186"/>
                    <a:gd name="T80" fmla="*/ 2147483646 w 91"/>
                    <a:gd name="T81" fmla="*/ 2147483646 h 186"/>
                    <a:gd name="T82" fmla="*/ 2147483646 w 91"/>
                    <a:gd name="T83" fmla="*/ 2147483646 h 186"/>
                    <a:gd name="T84" fmla="*/ 2147483646 w 91"/>
                    <a:gd name="T85" fmla="*/ 2147483646 h 186"/>
                    <a:gd name="T86" fmla="*/ 2147483646 w 91"/>
                    <a:gd name="T87" fmla="*/ 2147483646 h 186"/>
                    <a:gd name="T88" fmla="*/ 2147483646 w 91"/>
                    <a:gd name="T89" fmla="*/ 2147483646 h 186"/>
                    <a:gd name="T90" fmla="*/ 2147483646 w 91"/>
                    <a:gd name="T91" fmla="*/ 2147483646 h 186"/>
                    <a:gd name="T92" fmla="*/ 2147483646 w 91"/>
                    <a:gd name="T93" fmla="*/ 2147483646 h 186"/>
                    <a:gd name="T94" fmla="*/ 2147483646 w 91"/>
                    <a:gd name="T95" fmla="*/ 2147483646 h 186"/>
                    <a:gd name="T96" fmla="*/ 2147483646 w 91"/>
                    <a:gd name="T97" fmla="*/ 2147483646 h 186"/>
                    <a:gd name="T98" fmla="*/ 2147483646 w 91"/>
                    <a:gd name="T99" fmla="*/ 2147483646 h 186"/>
                    <a:gd name="T100" fmla="*/ 2147483646 w 91"/>
                    <a:gd name="T101" fmla="*/ 2147483646 h 186"/>
                    <a:gd name="T102" fmla="*/ 2147483646 w 91"/>
                    <a:gd name="T103" fmla="*/ 2147483646 h 186"/>
                    <a:gd name="T104" fmla="*/ 2147483646 w 91"/>
                    <a:gd name="T105" fmla="*/ 2147483646 h 1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1" h="186">
                      <a:moveTo>
                        <a:pt x="50" y="157"/>
                      </a:moveTo>
                      <a:lnTo>
                        <a:pt x="50" y="157"/>
                      </a:lnTo>
                      <a:lnTo>
                        <a:pt x="56" y="142"/>
                      </a:lnTo>
                      <a:lnTo>
                        <a:pt x="59" y="125"/>
                      </a:lnTo>
                      <a:lnTo>
                        <a:pt x="60" y="107"/>
                      </a:lnTo>
                      <a:lnTo>
                        <a:pt x="59" y="89"/>
                      </a:lnTo>
                      <a:lnTo>
                        <a:pt x="56" y="71"/>
                      </a:lnTo>
                      <a:lnTo>
                        <a:pt x="50" y="54"/>
                      </a:lnTo>
                      <a:lnTo>
                        <a:pt x="43" y="38"/>
                      </a:lnTo>
                      <a:lnTo>
                        <a:pt x="35" y="24"/>
                      </a:lnTo>
                      <a:lnTo>
                        <a:pt x="27" y="14"/>
                      </a:lnTo>
                      <a:lnTo>
                        <a:pt x="18" y="7"/>
                      </a:lnTo>
                      <a:lnTo>
                        <a:pt x="9" y="3"/>
                      </a:lnTo>
                      <a:lnTo>
                        <a:pt x="0" y="0"/>
                      </a:lnTo>
                      <a:lnTo>
                        <a:pt x="10" y="2"/>
                      </a:lnTo>
                      <a:lnTo>
                        <a:pt x="21" y="4"/>
                      </a:lnTo>
                      <a:lnTo>
                        <a:pt x="31" y="7"/>
                      </a:lnTo>
                      <a:lnTo>
                        <a:pt x="42" y="11"/>
                      </a:lnTo>
                      <a:lnTo>
                        <a:pt x="52" y="16"/>
                      </a:lnTo>
                      <a:lnTo>
                        <a:pt x="61" y="23"/>
                      </a:lnTo>
                      <a:lnTo>
                        <a:pt x="70" y="32"/>
                      </a:lnTo>
                      <a:lnTo>
                        <a:pt x="77" y="45"/>
                      </a:lnTo>
                      <a:lnTo>
                        <a:pt x="82" y="57"/>
                      </a:lnTo>
                      <a:lnTo>
                        <a:pt x="86" y="71"/>
                      </a:lnTo>
                      <a:lnTo>
                        <a:pt x="89" y="85"/>
                      </a:lnTo>
                      <a:lnTo>
                        <a:pt x="91" y="100"/>
                      </a:lnTo>
                      <a:lnTo>
                        <a:pt x="89" y="114"/>
                      </a:lnTo>
                      <a:lnTo>
                        <a:pt x="86" y="128"/>
                      </a:lnTo>
                      <a:lnTo>
                        <a:pt x="82" y="140"/>
                      </a:lnTo>
                      <a:lnTo>
                        <a:pt x="79" y="147"/>
                      </a:lnTo>
                      <a:lnTo>
                        <a:pt x="75" y="153"/>
                      </a:lnTo>
                      <a:lnTo>
                        <a:pt x="71" y="157"/>
                      </a:lnTo>
                      <a:lnTo>
                        <a:pt x="67" y="161"/>
                      </a:lnTo>
                      <a:lnTo>
                        <a:pt x="57" y="168"/>
                      </a:lnTo>
                      <a:lnTo>
                        <a:pt x="48" y="175"/>
                      </a:lnTo>
                      <a:lnTo>
                        <a:pt x="35" y="182"/>
                      </a:lnTo>
                      <a:lnTo>
                        <a:pt x="24" y="186"/>
                      </a:lnTo>
                      <a:lnTo>
                        <a:pt x="31" y="182"/>
                      </a:lnTo>
                      <a:lnTo>
                        <a:pt x="38" y="177"/>
                      </a:lnTo>
                      <a:lnTo>
                        <a:pt x="45" y="168"/>
                      </a:lnTo>
                      <a:lnTo>
                        <a:pt x="50" y="157"/>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4" name="Freeform 190">
                  <a:extLst>
                    <a:ext uri="{FF2B5EF4-FFF2-40B4-BE49-F238E27FC236}">
                      <a16:creationId xmlns:a16="http://schemas.microsoft.com/office/drawing/2014/main" id="{2954D82D-AD58-4D06-84F2-9F91A69CC66E}"/>
                    </a:ext>
                  </a:extLst>
                </p:cNvPr>
                <p:cNvSpPr>
                  <a:spLocks/>
                </p:cNvSpPr>
                <p:nvPr/>
              </p:nvSpPr>
              <p:spPr bwMode="auto">
                <a:xfrm>
                  <a:off x="352425" y="5921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55" name="Freeform 191">
                  <a:extLst>
                    <a:ext uri="{FF2B5EF4-FFF2-40B4-BE49-F238E27FC236}">
                      <a16:creationId xmlns:a16="http://schemas.microsoft.com/office/drawing/2014/main" id="{DEACD78B-61F9-42A0-9262-4B83A957A627}"/>
                    </a:ext>
                  </a:extLst>
                </p:cNvPr>
                <p:cNvSpPr>
                  <a:spLocks/>
                </p:cNvSpPr>
                <p:nvPr/>
              </p:nvSpPr>
              <p:spPr bwMode="auto">
                <a:xfrm>
                  <a:off x="342900"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56" name="Freeform 192">
                  <a:extLst>
                    <a:ext uri="{FF2B5EF4-FFF2-40B4-BE49-F238E27FC236}">
                      <a16:creationId xmlns:a16="http://schemas.microsoft.com/office/drawing/2014/main" id="{388A546A-1E12-4991-A555-E179380D6C62}"/>
                    </a:ext>
                  </a:extLst>
                </p:cNvPr>
                <p:cNvSpPr>
                  <a:spLocks/>
                </p:cNvSpPr>
                <p:nvPr/>
              </p:nvSpPr>
              <p:spPr bwMode="auto">
                <a:xfrm>
                  <a:off x="336550" y="598488"/>
                  <a:ext cx="1588" cy="1588"/>
                </a:xfrm>
                <a:custGeom>
                  <a:avLst/>
                  <a:gdLst>
                    <a:gd name="T0" fmla="*/ 0 w 1588"/>
                    <a:gd name="T1" fmla="*/ 0 h 1588"/>
                    <a:gd name="T2" fmla="*/ 0 w 1588"/>
                    <a:gd name="T3" fmla="*/ 0 h 1588"/>
                    <a:gd name="T4" fmla="*/ 0 w 1588"/>
                    <a:gd name="T5" fmla="*/ 0 h 1588"/>
                    <a:gd name="T6" fmla="*/ 0 60000 65536"/>
                    <a:gd name="T7" fmla="*/ 0 60000 65536"/>
                    <a:gd name="T8" fmla="*/ 0 60000 65536"/>
                  </a:gdLst>
                  <a:ahLst/>
                  <a:cxnLst>
                    <a:cxn ang="T6">
                      <a:pos x="T0" y="T1"/>
                    </a:cxn>
                    <a:cxn ang="T7">
                      <a:pos x="T2" y="T3"/>
                    </a:cxn>
                    <a:cxn ang="T8">
                      <a:pos x="T4" y="T5"/>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57" name="Freeform 193">
                  <a:extLst>
                    <a:ext uri="{FF2B5EF4-FFF2-40B4-BE49-F238E27FC236}">
                      <a16:creationId xmlns:a16="http://schemas.microsoft.com/office/drawing/2014/main" id="{E2FB8562-FE67-4588-9E0F-6E2A7A68833B}"/>
                    </a:ext>
                  </a:extLst>
                </p:cNvPr>
                <p:cNvSpPr>
                  <a:spLocks/>
                </p:cNvSpPr>
                <p:nvPr/>
              </p:nvSpPr>
              <p:spPr bwMode="auto">
                <a:xfrm>
                  <a:off x="304800" y="630238"/>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58" name="Freeform 194">
                  <a:extLst>
                    <a:ext uri="{FF2B5EF4-FFF2-40B4-BE49-F238E27FC236}">
                      <a16:creationId xmlns:a16="http://schemas.microsoft.com/office/drawing/2014/main" id="{F2F8DEF2-2330-4D58-AD55-A1F861B94C0C}"/>
                    </a:ext>
                  </a:extLst>
                </p:cNvPr>
                <p:cNvSpPr>
                  <a:spLocks/>
                </p:cNvSpPr>
                <p:nvPr/>
              </p:nvSpPr>
              <p:spPr bwMode="auto">
                <a:xfrm>
                  <a:off x="303213" y="631825"/>
                  <a:ext cx="1588" cy="3175"/>
                </a:xfrm>
                <a:custGeom>
                  <a:avLst/>
                  <a:gdLst>
                    <a:gd name="T0" fmla="*/ 2147483646 w 1"/>
                    <a:gd name="T1" fmla="*/ 0 h 2"/>
                    <a:gd name="T2" fmla="*/ 2147483646 w 1"/>
                    <a:gd name="T3" fmla="*/ 0 h 2"/>
                    <a:gd name="T4" fmla="*/ 0 w 1"/>
                    <a:gd name="T5" fmla="*/ 2147483646 h 2"/>
                    <a:gd name="T6" fmla="*/ 0 w 1"/>
                    <a:gd name="T7" fmla="*/ 2147483646 h 2"/>
                    <a:gd name="T8" fmla="*/ 2147483646 w 1"/>
                    <a:gd name="T9" fmla="*/ 0 h 2"/>
                    <a:gd name="T10" fmla="*/ 2147483646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1" y="0"/>
                      </a:moveTo>
                      <a:lnTo>
                        <a:pt x="1" y="0"/>
                      </a:lnTo>
                      <a:lnTo>
                        <a:pt x="0" y="2"/>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759" name="Freeform 195">
                  <a:extLst>
                    <a:ext uri="{FF2B5EF4-FFF2-40B4-BE49-F238E27FC236}">
                      <a16:creationId xmlns:a16="http://schemas.microsoft.com/office/drawing/2014/main" id="{0E34A373-8813-4001-87FB-CFF0D62F6235}"/>
                    </a:ext>
                  </a:extLst>
                </p:cNvPr>
                <p:cNvSpPr>
                  <a:spLocks/>
                </p:cNvSpPr>
                <p:nvPr/>
              </p:nvSpPr>
              <p:spPr bwMode="auto">
                <a:xfrm>
                  <a:off x="303213" y="6365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60" name="Freeform 196">
                  <a:extLst>
                    <a:ext uri="{FF2B5EF4-FFF2-40B4-BE49-F238E27FC236}">
                      <a16:creationId xmlns:a16="http://schemas.microsoft.com/office/drawing/2014/main" id="{49486EE7-47FF-4220-80A8-C1F8A67AFA29}"/>
                    </a:ext>
                  </a:extLst>
                </p:cNvPr>
                <p:cNvSpPr>
                  <a:spLocks/>
                </p:cNvSpPr>
                <p:nvPr/>
              </p:nvSpPr>
              <p:spPr bwMode="auto">
                <a:xfrm>
                  <a:off x="307975" y="6286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61" name="Freeform 197">
                  <a:extLst>
                    <a:ext uri="{FF2B5EF4-FFF2-40B4-BE49-F238E27FC236}">
                      <a16:creationId xmlns:a16="http://schemas.microsoft.com/office/drawing/2014/main" id="{BFE3CE07-62E4-4FC5-A64F-E6E763C2ECFB}"/>
                    </a:ext>
                  </a:extLst>
                </p:cNvPr>
                <p:cNvSpPr>
                  <a:spLocks/>
                </p:cNvSpPr>
                <p:nvPr/>
              </p:nvSpPr>
              <p:spPr bwMode="auto">
                <a:xfrm>
                  <a:off x="301625" y="638175"/>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62" name="Freeform 198">
                  <a:extLst>
                    <a:ext uri="{FF2B5EF4-FFF2-40B4-BE49-F238E27FC236}">
                      <a16:creationId xmlns:a16="http://schemas.microsoft.com/office/drawing/2014/main" id="{779B375B-05A9-483C-ACAB-AF8DFEC64F48}"/>
                    </a:ext>
                  </a:extLst>
                </p:cNvPr>
                <p:cNvSpPr>
                  <a:spLocks/>
                </p:cNvSpPr>
                <p:nvPr/>
              </p:nvSpPr>
              <p:spPr bwMode="auto">
                <a:xfrm>
                  <a:off x="312738" y="619125"/>
                  <a:ext cx="1588" cy="1588"/>
                </a:xfrm>
                <a:custGeom>
                  <a:avLst/>
                  <a:gdLst>
                    <a:gd name="T0" fmla="*/ 2147483646 w 1"/>
                    <a:gd name="T1" fmla="*/ 0 h 1"/>
                    <a:gd name="T2" fmla="*/ 2147483646 w 1"/>
                    <a:gd name="T3" fmla="*/ 0 h 1"/>
                    <a:gd name="T4" fmla="*/ 0 w 1"/>
                    <a:gd name="T5" fmla="*/ 2147483646 h 1"/>
                    <a:gd name="T6" fmla="*/ 0 w 1"/>
                    <a:gd name="T7" fmla="*/ 2147483646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1" y="0"/>
                      </a:lnTo>
                      <a:lnTo>
                        <a:pt x="0" y="1"/>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763" name="Freeform 199">
                  <a:extLst>
                    <a:ext uri="{FF2B5EF4-FFF2-40B4-BE49-F238E27FC236}">
                      <a16:creationId xmlns:a16="http://schemas.microsoft.com/office/drawing/2014/main" id="{4DA4D64C-6A62-4266-889E-A53C93304200}"/>
                    </a:ext>
                  </a:extLst>
                </p:cNvPr>
                <p:cNvSpPr>
                  <a:spLocks/>
                </p:cNvSpPr>
                <p:nvPr/>
              </p:nvSpPr>
              <p:spPr bwMode="auto">
                <a:xfrm>
                  <a:off x="312738" y="620713"/>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64" name="Freeform 200">
                  <a:extLst>
                    <a:ext uri="{FF2B5EF4-FFF2-40B4-BE49-F238E27FC236}">
                      <a16:creationId xmlns:a16="http://schemas.microsoft.com/office/drawing/2014/main" id="{53079611-D81F-4A80-84FB-D9AF7A325C03}"/>
                    </a:ext>
                  </a:extLst>
                </p:cNvPr>
                <p:cNvSpPr>
                  <a:spLocks/>
                </p:cNvSpPr>
                <p:nvPr/>
              </p:nvSpPr>
              <p:spPr bwMode="auto">
                <a:xfrm>
                  <a:off x="315913" y="6143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65" name="Freeform 201">
                  <a:extLst>
                    <a:ext uri="{FF2B5EF4-FFF2-40B4-BE49-F238E27FC236}">
                      <a16:creationId xmlns:a16="http://schemas.microsoft.com/office/drawing/2014/main" id="{A21FABCF-64E6-4138-89A8-D64E80C9AB6F}"/>
                    </a:ext>
                  </a:extLst>
                </p:cNvPr>
                <p:cNvSpPr>
                  <a:spLocks/>
                </p:cNvSpPr>
                <p:nvPr/>
              </p:nvSpPr>
              <p:spPr bwMode="auto">
                <a:xfrm>
                  <a:off x="314325" y="617538"/>
                  <a:ext cx="1588" cy="1588"/>
                </a:xfrm>
                <a:custGeom>
                  <a:avLst/>
                  <a:gdLst>
                    <a:gd name="T0" fmla="*/ 2147483646 w 1"/>
                    <a:gd name="T1" fmla="*/ 0 h 1588"/>
                    <a:gd name="T2" fmla="*/ 2147483646 w 1"/>
                    <a:gd name="T3" fmla="*/ 0 h 1588"/>
                    <a:gd name="T4" fmla="*/ 0 w 1"/>
                    <a:gd name="T5" fmla="*/ 0 h 1588"/>
                    <a:gd name="T6" fmla="*/ 0 w 1"/>
                    <a:gd name="T7" fmla="*/ 0 h 1588"/>
                    <a:gd name="T8" fmla="*/ 2147483646 w 1"/>
                    <a:gd name="T9" fmla="*/ 0 h 1588"/>
                    <a:gd name="T10" fmla="*/ 2147483646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1" y="0"/>
                      </a:moveTo>
                      <a:lnTo>
                        <a:pt x="1" y="0"/>
                      </a:lnTo>
                      <a:lnTo>
                        <a:pt x="0" y="0"/>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766" name="Freeform 202">
                  <a:extLst>
                    <a:ext uri="{FF2B5EF4-FFF2-40B4-BE49-F238E27FC236}">
                      <a16:creationId xmlns:a16="http://schemas.microsoft.com/office/drawing/2014/main" id="{9CAD6B27-0D17-49D3-BD5C-DAA7F74851C9}"/>
                    </a:ext>
                  </a:extLst>
                </p:cNvPr>
                <p:cNvSpPr>
                  <a:spLocks/>
                </p:cNvSpPr>
                <p:nvPr/>
              </p:nvSpPr>
              <p:spPr bwMode="auto">
                <a:xfrm>
                  <a:off x="319088" y="6127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67" name="Freeform 203">
                  <a:extLst>
                    <a:ext uri="{FF2B5EF4-FFF2-40B4-BE49-F238E27FC236}">
                      <a16:creationId xmlns:a16="http://schemas.microsoft.com/office/drawing/2014/main" id="{A8C2EB74-262D-4DC8-9346-CF4FD6D0D92A}"/>
                    </a:ext>
                  </a:extLst>
                </p:cNvPr>
                <p:cNvSpPr>
                  <a:spLocks/>
                </p:cNvSpPr>
                <p:nvPr/>
              </p:nvSpPr>
              <p:spPr bwMode="auto">
                <a:xfrm>
                  <a:off x="323850" y="6080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68" name="Freeform 204">
                  <a:extLst>
                    <a:ext uri="{FF2B5EF4-FFF2-40B4-BE49-F238E27FC236}">
                      <a16:creationId xmlns:a16="http://schemas.microsoft.com/office/drawing/2014/main" id="{DDB80D05-E489-43CD-A15B-9659D338C458}"/>
                    </a:ext>
                  </a:extLst>
                </p:cNvPr>
                <p:cNvSpPr>
                  <a:spLocks/>
                </p:cNvSpPr>
                <p:nvPr/>
              </p:nvSpPr>
              <p:spPr bwMode="auto">
                <a:xfrm>
                  <a:off x="342900" y="874713"/>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9" name="Freeform 205">
                  <a:extLst>
                    <a:ext uri="{FF2B5EF4-FFF2-40B4-BE49-F238E27FC236}">
                      <a16:creationId xmlns:a16="http://schemas.microsoft.com/office/drawing/2014/main" id="{8936A460-1403-40E2-8005-E3031A021A91}"/>
                    </a:ext>
                  </a:extLst>
                </p:cNvPr>
                <p:cNvSpPr>
                  <a:spLocks/>
                </p:cNvSpPr>
                <p:nvPr/>
              </p:nvSpPr>
              <p:spPr bwMode="auto">
                <a:xfrm>
                  <a:off x="341313" y="873125"/>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0" name="Freeform 207">
                  <a:extLst>
                    <a:ext uri="{FF2B5EF4-FFF2-40B4-BE49-F238E27FC236}">
                      <a16:creationId xmlns:a16="http://schemas.microsoft.com/office/drawing/2014/main" id="{78873921-A1C6-4E1C-A5EB-D50393A6D53D}"/>
                    </a:ext>
                  </a:extLst>
                </p:cNvPr>
                <p:cNvSpPr>
                  <a:spLocks/>
                </p:cNvSpPr>
                <p:nvPr/>
              </p:nvSpPr>
              <p:spPr bwMode="auto">
                <a:xfrm>
                  <a:off x="338138" y="86995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1" name="Freeform 208">
                  <a:extLst>
                    <a:ext uri="{FF2B5EF4-FFF2-40B4-BE49-F238E27FC236}">
                      <a16:creationId xmlns:a16="http://schemas.microsoft.com/office/drawing/2014/main" id="{D9D0E72D-B439-4E37-8328-03D8D0E11A57}"/>
                    </a:ext>
                  </a:extLst>
                </p:cNvPr>
                <p:cNvSpPr>
                  <a:spLocks/>
                </p:cNvSpPr>
                <p:nvPr/>
              </p:nvSpPr>
              <p:spPr bwMode="auto">
                <a:xfrm>
                  <a:off x="344488" y="87630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2" name="Freeform 209">
                  <a:extLst>
                    <a:ext uri="{FF2B5EF4-FFF2-40B4-BE49-F238E27FC236}">
                      <a16:creationId xmlns:a16="http://schemas.microsoft.com/office/drawing/2014/main" id="{7A6FCC36-B1A0-4CDE-B769-AC1B9A2CA68A}"/>
                    </a:ext>
                  </a:extLst>
                </p:cNvPr>
                <p:cNvSpPr>
                  <a:spLocks/>
                </p:cNvSpPr>
                <p:nvPr/>
              </p:nvSpPr>
              <p:spPr bwMode="auto">
                <a:xfrm>
                  <a:off x="347663" y="879475"/>
                  <a:ext cx="1588" cy="1588"/>
                </a:xfrm>
                <a:custGeom>
                  <a:avLst/>
                  <a:gdLst>
                    <a:gd name="T0" fmla="*/ 0 w 1"/>
                    <a:gd name="T1" fmla="*/ 0 h 1588"/>
                    <a:gd name="T2" fmla="*/ 0 w 1"/>
                    <a:gd name="T3" fmla="*/ 0 h 1588"/>
                    <a:gd name="T4" fmla="*/ 2147483646 w 1"/>
                    <a:gd name="T5" fmla="*/ 0 h 1588"/>
                    <a:gd name="T6" fmla="*/ 2147483646 w 1"/>
                    <a:gd name="T7" fmla="*/ 0 h 1588"/>
                    <a:gd name="T8" fmla="*/ 0 w 1"/>
                    <a:gd name="T9" fmla="*/ 0 h 1588"/>
                    <a:gd name="T10" fmla="*/ 0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0" y="0"/>
                      </a:moveTo>
                      <a:lnTo>
                        <a:pt x="0" y="0"/>
                      </a:lnTo>
                      <a:lnTo>
                        <a:pt x="1"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3" name="Freeform 210">
                  <a:extLst>
                    <a:ext uri="{FF2B5EF4-FFF2-40B4-BE49-F238E27FC236}">
                      <a16:creationId xmlns:a16="http://schemas.microsoft.com/office/drawing/2014/main" id="{BFEED360-FCAF-49D9-B639-AD61FFB72B2B}"/>
                    </a:ext>
                  </a:extLst>
                </p:cNvPr>
                <p:cNvSpPr>
                  <a:spLocks/>
                </p:cNvSpPr>
                <p:nvPr/>
              </p:nvSpPr>
              <p:spPr bwMode="auto">
                <a:xfrm>
                  <a:off x="349250" y="881063"/>
                  <a:ext cx="3175" cy="1588"/>
                </a:xfrm>
                <a:custGeom>
                  <a:avLst/>
                  <a:gdLst>
                    <a:gd name="T0" fmla="*/ 0 w 2"/>
                    <a:gd name="T1" fmla="*/ 0 h 1588"/>
                    <a:gd name="T2" fmla="*/ 0 w 2"/>
                    <a:gd name="T3" fmla="*/ 0 h 1588"/>
                    <a:gd name="T4" fmla="*/ 2147483646 w 2"/>
                    <a:gd name="T5" fmla="*/ 0 h 1588"/>
                    <a:gd name="T6" fmla="*/ 2147483646 w 2"/>
                    <a:gd name="T7" fmla="*/ 0 h 1588"/>
                    <a:gd name="T8" fmla="*/ 0 w 2"/>
                    <a:gd name="T9" fmla="*/ 0 h 1588"/>
                    <a:gd name="T10" fmla="*/ 0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0" y="0"/>
                      </a:moveTo>
                      <a:lnTo>
                        <a:pt x="0" y="0"/>
                      </a:lnTo>
                      <a:lnTo>
                        <a:pt x="2"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4" name="Freeform 211">
                  <a:extLst>
                    <a:ext uri="{FF2B5EF4-FFF2-40B4-BE49-F238E27FC236}">
                      <a16:creationId xmlns:a16="http://schemas.microsoft.com/office/drawing/2014/main" id="{1000ED4D-B906-477E-A2D9-5BCAEC6747CC}"/>
                    </a:ext>
                  </a:extLst>
                </p:cNvPr>
                <p:cNvSpPr>
                  <a:spLocks/>
                </p:cNvSpPr>
                <p:nvPr/>
              </p:nvSpPr>
              <p:spPr bwMode="auto">
                <a:xfrm>
                  <a:off x="327025" y="862013"/>
                  <a:ext cx="3175" cy="1588"/>
                </a:xfrm>
                <a:custGeom>
                  <a:avLst/>
                  <a:gdLst>
                    <a:gd name="T0" fmla="*/ 0 w 2"/>
                    <a:gd name="T1" fmla="*/ 0 h 1588"/>
                    <a:gd name="T2" fmla="*/ 0 w 2"/>
                    <a:gd name="T3" fmla="*/ 0 h 1588"/>
                    <a:gd name="T4" fmla="*/ 2147483646 w 2"/>
                    <a:gd name="T5" fmla="*/ 0 h 1588"/>
                    <a:gd name="T6" fmla="*/ 2147483646 w 2"/>
                    <a:gd name="T7" fmla="*/ 0 h 1588"/>
                    <a:gd name="T8" fmla="*/ 0 w 2"/>
                    <a:gd name="T9" fmla="*/ 0 h 1588"/>
                    <a:gd name="T10" fmla="*/ 0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0" y="0"/>
                      </a:moveTo>
                      <a:lnTo>
                        <a:pt x="0" y="0"/>
                      </a:lnTo>
                      <a:lnTo>
                        <a:pt x="2" y="0"/>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75" name="Freeform 212">
                  <a:extLst>
                    <a:ext uri="{FF2B5EF4-FFF2-40B4-BE49-F238E27FC236}">
                      <a16:creationId xmlns:a16="http://schemas.microsoft.com/office/drawing/2014/main" id="{F7450146-3C75-45A0-8599-691A136587D6}"/>
                    </a:ext>
                  </a:extLst>
                </p:cNvPr>
                <p:cNvSpPr>
                  <a:spLocks/>
                </p:cNvSpPr>
                <p:nvPr/>
              </p:nvSpPr>
              <p:spPr bwMode="auto">
                <a:xfrm>
                  <a:off x="325438" y="857250"/>
                  <a:ext cx="1588" cy="1588"/>
                </a:xfrm>
                <a:custGeom>
                  <a:avLst/>
                  <a:gdLst>
                    <a:gd name="T0" fmla="*/ 0 w 1"/>
                    <a:gd name="T1" fmla="*/ 0 h 1"/>
                    <a:gd name="T2" fmla="*/ 0 w 1"/>
                    <a:gd name="T3" fmla="*/ 0 h 1"/>
                    <a:gd name="T4" fmla="*/ 2147483646 w 1"/>
                    <a:gd name="T5" fmla="*/ 2147483646 h 1"/>
                    <a:gd name="T6" fmla="*/ 2147483646 w 1"/>
                    <a:gd name="T7" fmla="*/ 2147483646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lnTo>
                        <a:pt x="1"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76" name="Freeform 213">
                  <a:extLst>
                    <a:ext uri="{FF2B5EF4-FFF2-40B4-BE49-F238E27FC236}">
                      <a16:creationId xmlns:a16="http://schemas.microsoft.com/office/drawing/2014/main" id="{EDBC6228-73EF-4C1F-BFAA-27C0CFC9B65A}"/>
                    </a:ext>
                  </a:extLst>
                </p:cNvPr>
                <p:cNvSpPr>
                  <a:spLocks/>
                </p:cNvSpPr>
                <p:nvPr/>
              </p:nvSpPr>
              <p:spPr bwMode="auto">
                <a:xfrm>
                  <a:off x="330200" y="863600"/>
                  <a:ext cx="1588" cy="1588"/>
                </a:xfrm>
                <a:custGeom>
                  <a:avLst/>
                  <a:gdLst>
                    <a:gd name="T0" fmla="*/ 0 w 1"/>
                    <a:gd name="T1" fmla="*/ 0 h 1588"/>
                    <a:gd name="T2" fmla="*/ 0 w 1"/>
                    <a:gd name="T3" fmla="*/ 0 h 1588"/>
                    <a:gd name="T4" fmla="*/ 2147483646 w 1"/>
                    <a:gd name="T5" fmla="*/ 0 h 1588"/>
                    <a:gd name="T6" fmla="*/ 2147483646 w 1"/>
                    <a:gd name="T7" fmla="*/ 0 h 1588"/>
                    <a:gd name="T8" fmla="*/ 0 w 1"/>
                    <a:gd name="T9" fmla="*/ 0 h 1588"/>
                    <a:gd name="T10" fmla="*/ 0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0" y="0"/>
                      </a:moveTo>
                      <a:lnTo>
                        <a:pt x="0" y="0"/>
                      </a:lnTo>
                      <a:lnTo>
                        <a:pt x="1"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7" name="Freeform 214">
                  <a:extLst>
                    <a:ext uri="{FF2B5EF4-FFF2-40B4-BE49-F238E27FC236}">
                      <a16:creationId xmlns:a16="http://schemas.microsoft.com/office/drawing/2014/main" id="{BCAAB2CA-09D4-4C3D-B475-805F7125AB17}"/>
                    </a:ext>
                  </a:extLst>
                </p:cNvPr>
                <p:cNvSpPr>
                  <a:spLocks/>
                </p:cNvSpPr>
                <p:nvPr/>
              </p:nvSpPr>
              <p:spPr bwMode="auto">
                <a:xfrm>
                  <a:off x="331788" y="865188"/>
                  <a:ext cx="3175" cy="1588"/>
                </a:xfrm>
                <a:custGeom>
                  <a:avLst/>
                  <a:gdLst>
                    <a:gd name="T0" fmla="*/ 0 w 2"/>
                    <a:gd name="T1" fmla="*/ 0 h 1588"/>
                    <a:gd name="T2" fmla="*/ 0 w 2"/>
                    <a:gd name="T3" fmla="*/ 0 h 1588"/>
                    <a:gd name="T4" fmla="*/ 2147483646 w 2"/>
                    <a:gd name="T5" fmla="*/ 0 h 1588"/>
                    <a:gd name="T6" fmla="*/ 2147483646 w 2"/>
                    <a:gd name="T7" fmla="*/ 0 h 1588"/>
                    <a:gd name="T8" fmla="*/ 0 w 2"/>
                    <a:gd name="T9" fmla="*/ 0 h 1588"/>
                    <a:gd name="T10" fmla="*/ 0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0" y="0"/>
                      </a:moveTo>
                      <a:lnTo>
                        <a:pt x="0" y="0"/>
                      </a:lnTo>
                      <a:lnTo>
                        <a:pt x="2"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 name="Freeform 215">
                  <a:extLst>
                    <a:ext uri="{FF2B5EF4-FFF2-40B4-BE49-F238E27FC236}">
                      <a16:creationId xmlns:a16="http://schemas.microsoft.com/office/drawing/2014/main" id="{2C7E6AA9-998A-4E70-A93A-027565ED2EA2}"/>
                    </a:ext>
                  </a:extLst>
                </p:cNvPr>
                <p:cNvSpPr>
                  <a:spLocks/>
                </p:cNvSpPr>
                <p:nvPr/>
              </p:nvSpPr>
              <p:spPr bwMode="auto">
                <a:xfrm>
                  <a:off x="336550" y="868363"/>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 name="Freeform 216">
                  <a:extLst>
                    <a:ext uri="{FF2B5EF4-FFF2-40B4-BE49-F238E27FC236}">
                      <a16:creationId xmlns:a16="http://schemas.microsoft.com/office/drawing/2014/main" id="{6A2CEAEE-94AD-4752-BE7B-5FC163B711B3}"/>
                    </a:ext>
                  </a:extLst>
                </p:cNvPr>
                <p:cNvSpPr>
                  <a:spLocks/>
                </p:cNvSpPr>
                <p:nvPr/>
              </p:nvSpPr>
              <p:spPr bwMode="auto">
                <a:xfrm>
                  <a:off x="355600" y="5921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780" name="Freeform 217">
                  <a:extLst>
                    <a:ext uri="{FF2B5EF4-FFF2-40B4-BE49-F238E27FC236}">
                      <a16:creationId xmlns:a16="http://schemas.microsoft.com/office/drawing/2014/main" id="{77B391BC-DE6B-4356-9A82-C6A553CE25AC}"/>
                    </a:ext>
                  </a:extLst>
                </p:cNvPr>
                <p:cNvSpPr>
                  <a:spLocks/>
                </p:cNvSpPr>
                <p:nvPr/>
              </p:nvSpPr>
              <p:spPr bwMode="auto">
                <a:xfrm>
                  <a:off x="382588"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1" name="Freeform 218">
                  <a:extLst>
                    <a:ext uri="{FF2B5EF4-FFF2-40B4-BE49-F238E27FC236}">
                      <a16:creationId xmlns:a16="http://schemas.microsoft.com/office/drawing/2014/main" id="{28F7518F-DA65-469B-BB0F-60D598C5A9CC}"/>
                    </a:ext>
                  </a:extLst>
                </p:cNvPr>
                <p:cNvSpPr>
                  <a:spLocks/>
                </p:cNvSpPr>
                <p:nvPr/>
              </p:nvSpPr>
              <p:spPr bwMode="auto">
                <a:xfrm>
                  <a:off x="374650"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2" name="Freeform 219">
                  <a:extLst>
                    <a:ext uri="{FF2B5EF4-FFF2-40B4-BE49-F238E27FC236}">
                      <a16:creationId xmlns:a16="http://schemas.microsoft.com/office/drawing/2014/main" id="{B4E1EA40-08A9-468A-87CE-9325E9AE642E}"/>
                    </a:ext>
                  </a:extLst>
                </p:cNvPr>
                <p:cNvSpPr>
                  <a:spLocks/>
                </p:cNvSpPr>
                <p:nvPr/>
              </p:nvSpPr>
              <p:spPr bwMode="auto">
                <a:xfrm>
                  <a:off x="371475" y="8905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3" name="Freeform 220">
                  <a:extLst>
                    <a:ext uri="{FF2B5EF4-FFF2-40B4-BE49-F238E27FC236}">
                      <a16:creationId xmlns:a16="http://schemas.microsoft.com/office/drawing/2014/main" id="{DC6B8117-B327-42F9-814D-1A27D0F9D0D3}"/>
                    </a:ext>
                  </a:extLst>
                </p:cNvPr>
                <p:cNvSpPr>
                  <a:spLocks/>
                </p:cNvSpPr>
                <p:nvPr/>
              </p:nvSpPr>
              <p:spPr bwMode="auto">
                <a:xfrm>
                  <a:off x="395288"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4" name="Freeform 221">
                  <a:extLst>
                    <a:ext uri="{FF2B5EF4-FFF2-40B4-BE49-F238E27FC236}">
                      <a16:creationId xmlns:a16="http://schemas.microsoft.com/office/drawing/2014/main" id="{1E200379-92F3-488A-B434-C9BFB3805CFE}"/>
                    </a:ext>
                  </a:extLst>
                </p:cNvPr>
                <p:cNvSpPr>
                  <a:spLocks/>
                </p:cNvSpPr>
                <p:nvPr/>
              </p:nvSpPr>
              <p:spPr bwMode="auto">
                <a:xfrm>
                  <a:off x="384175"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5" name="Freeform 222">
                  <a:extLst>
                    <a:ext uri="{FF2B5EF4-FFF2-40B4-BE49-F238E27FC236}">
                      <a16:creationId xmlns:a16="http://schemas.microsoft.com/office/drawing/2014/main" id="{0DE8FA4B-598D-4785-A216-EBA1CFA2A81B}"/>
                    </a:ext>
                  </a:extLst>
                </p:cNvPr>
                <p:cNvSpPr>
                  <a:spLocks/>
                </p:cNvSpPr>
                <p:nvPr/>
              </p:nvSpPr>
              <p:spPr bwMode="auto">
                <a:xfrm>
                  <a:off x="363538" y="887413"/>
                  <a:ext cx="1588" cy="1588"/>
                </a:xfrm>
                <a:custGeom>
                  <a:avLst/>
                  <a:gdLst>
                    <a:gd name="T0" fmla="*/ 0 w 1"/>
                    <a:gd name="T1" fmla="*/ 0 h 1588"/>
                    <a:gd name="T2" fmla="*/ 0 w 1"/>
                    <a:gd name="T3" fmla="*/ 0 h 1588"/>
                    <a:gd name="T4" fmla="*/ 2147483646 w 1"/>
                    <a:gd name="T5" fmla="*/ 0 h 1588"/>
                    <a:gd name="T6" fmla="*/ 2147483646 w 1"/>
                    <a:gd name="T7" fmla="*/ 0 h 1588"/>
                    <a:gd name="T8" fmla="*/ 0 w 1"/>
                    <a:gd name="T9" fmla="*/ 0 h 1588"/>
                    <a:gd name="T10" fmla="*/ 0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0" y="0"/>
                      </a:moveTo>
                      <a:lnTo>
                        <a:pt x="0" y="0"/>
                      </a:lnTo>
                      <a:lnTo>
                        <a:pt x="1"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6" name="Freeform 223">
                  <a:extLst>
                    <a:ext uri="{FF2B5EF4-FFF2-40B4-BE49-F238E27FC236}">
                      <a16:creationId xmlns:a16="http://schemas.microsoft.com/office/drawing/2014/main" id="{7A42D476-D1E2-4A92-BAF2-190A110E378D}"/>
                    </a:ext>
                  </a:extLst>
                </p:cNvPr>
                <p:cNvSpPr>
                  <a:spLocks/>
                </p:cNvSpPr>
                <p:nvPr/>
              </p:nvSpPr>
              <p:spPr bwMode="auto">
                <a:xfrm>
                  <a:off x="360363" y="8874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7" name="Freeform 224">
                  <a:extLst>
                    <a:ext uri="{FF2B5EF4-FFF2-40B4-BE49-F238E27FC236}">
                      <a16:creationId xmlns:a16="http://schemas.microsoft.com/office/drawing/2014/main" id="{FED6E318-1C1D-48B2-AA35-A884F11F0B5D}"/>
                    </a:ext>
                  </a:extLst>
                </p:cNvPr>
                <p:cNvSpPr>
                  <a:spLocks/>
                </p:cNvSpPr>
                <p:nvPr/>
              </p:nvSpPr>
              <p:spPr bwMode="auto">
                <a:xfrm>
                  <a:off x="369888" y="8905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 name="Freeform 225">
                  <a:extLst>
                    <a:ext uri="{FF2B5EF4-FFF2-40B4-BE49-F238E27FC236}">
                      <a16:creationId xmlns:a16="http://schemas.microsoft.com/office/drawing/2014/main" id="{14D85281-8A70-4A84-8E86-FE851F2D557E}"/>
                    </a:ext>
                  </a:extLst>
                </p:cNvPr>
                <p:cNvSpPr>
                  <a:spLocks/>
                </p:cNvSpPr>
                <p:nvPr/>
              </p:nvSpPr>
              <p:spPr bwMode="auto">
                <a:xfrm>
                  <a:off x="354013" y="8826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9" name="Freeform 226">
                  <a:extLst>
                    <a:ext uri="{FF2B5EF4-FFF2-40B4-BE49-F238E27FC236}">
                      <a16:creationId xmlns:a16="http://schemas.microsoft.com/office/drawing/2014/main" id="{282CC53F-DA62-4BF5-9CEE-8C56D17394CB}"/>
                    </a:ext>
                  </a:extLst>
                </p:cNvPr>
                <p:cNvSpPr>
                  <a:spLocks/>
                </p:cNvSpPr>
                <p:nvPr/>
              </p:nvSpPr>
              <p:spPr bwMode="auto">
                <a:xfrm>
                  <a:off x="358775" y="8858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0" name="Freeform 227">
                  <a:extLst>
                    <a:ext uri="{FF2B5EF4-FFF2-40B4-BE49-F238E27FC236}">
                      <a16:creationId xmlns:a16="http://schemas.microsoft.com/office/drawing/2014/main" id="{1D1C74B7-634B-494D-AFBD-7710381D715B}"/>
                    </a:ext>
                  </a:extLst>
                </p:cNvPr>
                <p:cNvSpPr>
                  <a:spLocks/>
                </p:cNvSpPr>
                <p:nvPr/>
              </p:nvSpPr>
              <p:spPr bwMode="auto">
                <a:xfrm>
                  <a:off x="366713" y="592138"/>
                  <a:ext cx="115888" cy="57150"/>
                </a:xfrm>
                <a:custGeom>
                  <a:avLst/>
                  <a:gdLst>
                    <a:gd name="T0" fmla="*/ 2147483646 w 73"/>
                    <a:gd name="T1" fmla="*/ 2147483646 h 36"/>
                    <a:gd name="T2" fmla="*/ 2147483646 w 73"/>
                    <a:gd name="T3" fmla="*/ 2147483646 h 36"/>
                    <a:gd name="T4" fmla="*/ 2147483646 w 73"/>
                    <a:gd name="T5" fmla="*/ 2147483646 h 36"/>
                    <a:gd name="T6" fmla="*/ 2147483646 w 73"/>
                    <a:gd name="T7" fmla="*/ 2147483646 h 36"/>
                    <a:gd name="T8" fmla="*/ 2147483646 w 73"/>
                    <a:gd name="T9" fmla="*/ 2147483646 h 36"/>
                    <a:gd name="T10" fmla="*/ 2147483646 w 73"/>
                    <a:gd name="T11" fmla="*/ 2147483646 h 36"/>
                    <a:gd name="T12" fmla="*/ 2147483646 w 73"/>
                    <a:gd name="T13" fmla="*/ 2147483646 h 36"/>
                    <a:gd name="T14" fmla="*/ 0 w 73"/>
                    <a:gd name="T15" fmla="*/ 0 h 36"/>
                    <a:gd name="T16" fmla="*/ 0 w 73"/>
                    <a:gd name="T17" fmla="*/ 0 h 36"/>
                    <a:gd name="T18" fmla="*/ 0 w 73"/>
                    <a:gd name="T19" fmla="*/ 0 h 36"/>
                    <a:gd name="T20" fmla="*/ 0 w 73"/>
                    <a:gd name="T21" fmla="*/ 0 h 36"/>
                    <a:gd name="T22" fmla="*/ 2147483646 w 73"/>
                    <a:gd name="T23" fmla="*/ 2147483646 h 36"/>
                    <a:gd name="T24" fmla="*/ 2147483646 w 73"/>
                    <a:gd name="T25" fmla="*/ 2147483646 h 36"/>
                    <a:gd name="T26" fmla="*/ 2147483646 w 73"/>
                    <a:gd name="T27" fmla="*/ 2147483646 h 36"/>
                    <a:gd name="T28" fmla="*/ 2147483646 w 73"/>
                    <a:gd name="T29" fmla="*/ 2147483646 h 36"/>
                    <a:gd name="T30" fmla="*/ 2147483646 w 73"/>
                    <a:gd name="T31" fmla="*/ 2147483646 h 36"/>
                    <a:gd name="T32" fmla="*/ 2147483646 w 73"/>
                    <a:gd name="T33" fmla="*/ 2147483646 h 36"/>
                    <a:gd name="T34" fmla="*/ 2147483646 w 73"/>
                    <a:gd name="T35" fmla="*/ 2147483646 h 36"/>
                    <a:gd name="T36" fmla="*/ 2147483646 w 73"/>
                    <a:gd name="T37" fmla="*/ 2147483646 h 36"/>
                    <a:gd name="T38" fmla="*/ 2147483646 w 73"/>
                    <a:gd name="T39" fmla="*/ 2147483646 h 36"/>
                    <a:gd name="T40" fmla="*/ 2147483646 w 73"/>
                    <a:gd name="T41" fmla="*/ 2147483646 h 36"/>
                    <a:gd name="T42" fmla="*/ 2147483646 w 73"/>
                    <a:gd name="T43" fmla="*/ 2147483646 h 36"/>
                    <a:gd name="T44" fmla="*/ 2147483646 w 73"/>
                    <a:gd name="T45" fmla="*/ 2147483646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3" h="36">
                      <a:moveTo>
                        <a:pt x="42" y="35"/>
                      </a:moveTo>
                      <a:lnTo>
                        <a:pt x="42" y="35"/>
                      </a:lnTo>
                      <a:lnTo>
                        <a:pt x="35" y="24"/>
                      </a:lnTo>
                      <a:lnTo>
                        <a:pt x="27" y="14"/>
                      </a:lnTo>
                      <a:lnTo>
                        <a:pt x="18" y="7"/>
                      </a:lnTo>
                      <a:lnTo>
                        <a:pt x="9" y="3"/>
                      </a:lnTo>
                      <a:lnTo>
                        <a:pt x="0" y="0"/>
                      </a:lnTo>
                      <a:lnTo>
                        <a:pt x="10" y="2"/>
                      </a:lnTo>
                      <a:lnTo>
                        <a:pt x="21" y="4"/>
                      </a:lnTo>
                      <a:lnTo>
                        <a:pt x="31" y="7"/>
                      </a:lnTo>
                      <a:lnTo>
                        <a:pt x="42" y="11"/>
                      </a:lnTo>
                      <a:lnTo>
                        <a:pt x="52" y="16"/>
                      </a:lnTo>
                      <a:lnTo>
                        <a:pt x="61" y="23"/>
                      </a:lnTo>
                      <a:lnTo>
                        <a:pt x="70" y="32"/>
                      </a:lnTo>
                      <a:lnTo>
                        <a:pt x="73" y="36"/>
                      </a:lnTo>
                      <a:lnTo>
                        <a:pt x="42" y="35"/>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1" name="Freeform 228">
                  <a:extLst>
                    <a:ext uri="{FF2B5EF4-FFF2-40B4-BE49-F238E27FC236}">
                      <a16:creationId xmlns:a16="http://schemas.microsoft.com/office/drawing/2014/main" id="{A31539F3-00CA-4D64-8E12-642240BA580E}"/>
                    </a:ext>
                  </a:extLst>
                </p:cNvPr>
                <p:cNvSpPr>
                  <a:spLocks/>
                </p:cNvSpPr>
                <p:nvPr/>
              </p:nvSpPr>
              <p:spPr bwMode="auto">
                <a:xfrm>
                  <a:off x="463550" y="625475"/>
                  <a:ext cx="76200" cy="44450"/>
                </a:xfrm>
                <a:custGeom>
                  <a:avLst/>
                  <a:gdLst>
                    <a:gd name="T0" fmla="*/ 2147483646 w 48"/>
                    <a:gd name="T1" fmla="*/ 0 h 28"/>
                    <a:gd name="T2" fmla="*/ 2147483646 w 48"/>
                    <a:gd name="T3" fmla="*/ 0 h 28"/>
                    <a:gd name="T4" fmla="*/ 2147483646 w 48"/>
                    <a:gd name="T5" fmla="*/ 0 h 28"/>
                    <a:gd name="T6" fmla="*/ 2147483646 w 48"/>
                    <a:gd name="T7" fmla="*/ 0 h 28"/>
                    <a:gd name="T8" fmla="*/ 2147483646 w 48"/>
                    <a:gd name="T9" fmla="*/ 2147483646 h 28"/>
                    <a:gd name="T10" fmla="*/ 2147483646 w 48"/>
                    <a:gd name="T11" fmla="*/ 2147483646 h 28"/>
                    <a:gd name="T12" fmla="*/ 2147483646 w 48"/>
                    <a:gd name="T13" fmla="*/ 2147483646 h 28"/>
                    <a:gd name="T14" fmla="*/ 2147483646 w 48"/>
                    <a:gd name="T15" fmla="*/ 2147483646 h 28"/>
                    <a:gd name="T16" fmla="*/ 2147483646 w 48"/>
                    <a:gd name="T17" fmla="*/ 2147483646 h 28"/>
                    <a:gd name="T18" fmla="*/ 2147483646 w 48"/>
                    <a:gd name="T19" fmla="*/ 2147483646 h 28"/>
                    <a:gd name="T20" fmla="*/ 2147483646 w 48"/>
                    <a:gd name="T21" fmla="*/ 2147483646 h 28"/>
                    <a:gd name="T22" fmla="*/ 2147483646 w 48"/>
                    <a:gd name="T23" fmla="*/ 2147483646 h 28"/>
                    <a:gd name="T24" fmla="*/ 2147483646 w 48"/>
                    <a:gd name="T25" fmla="*/ 2147483646 h 28"/>
                    <a:gd name="T26" fmla="*/ 2147483646 w 48"/>
                    <a:gd name="T27" fmla="*/ 2147483646 h 28"/>
                    <a:gd name="T28" fmla="*/ 0 w 48"/>
                    <a:gd name="T29" fmla="*/ 2147483646 h 28"/>
                    <a:gd name="T30" fmla="*/ 0 w 48"/>
                    <a:gd name="T31" fmla="*/ 2147483646 h 28"/>
                    <a:gd name="T32" fmla="*/ 0 w 48"/>
                    <a:gd name="T33" fmla="*/ 2147483646 h 28"/>
                    <a:gd name="T34" fmla="*/ 2147483646 w 48"/>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28">
                      <a:moveTo>
                        <a:pt x="14" y="0"/>
                      </a:moveTo>
                      <a:lnTo>
                        <a:pt x="14" y="0"/>
                      </a:lnTo>
                      <a:lnTo>
                        <a:pt x="21" y="0"/>
                      </a:lnTo>
                      <a:lnTo>
                        <a:pt x="27" y="3"/>
                      </a:lnTo>
                      <a:lnTo>
                        <a:pt x="34" y="8"/>
                      </a:lnTo>
                      <a:lnTo>
                        <a:pt x="41" y="15"/>
                      </a:lnTo>
                      <a:lnTo>
                        <a:pt x="45" y="21"/>
                      </a:lnTo>
                      <a:lnTo>
                        <a:pt x="48" y="28"/>
                      </a:lnTo>
                      <a:lnTo>
                        <a:pt x="17" y="26"/>
                      </a:lnTo>
                      <a:lnTo>
                        <a:pt x="9" y="11"/>
                      </a:lnTo>
                      <a:lnTo>
                        <a:pt x="0" y="2"/>
                      </a:lnTo>
                      <a:lnTo>
                        <a:pt x="14"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2" name="Freeform 229">
                  <a:extLst>
                    <a:ext uri="{FF2B5EF4-FFF2-40B4-BE49-F238E27FC236}">
                      <a16:creationId xmlns:a16="http://schemas.microsoft.com/office/drawing/2014/main" id="{8EAD01C5-BF4C-49E7-95F4-2355FACE7210}"/>
                    </a:ext>
                  </a:extLst>
                </p:cNvPr>
                <p:cNvSpPr>
                  <a:spLocks/>
                </p:cNvSpPr>
                <p:nvPr/>
              </p:nvSpPr>
              <p:spPr bwMode="auto">
                <a:xfrm>
                  <a:off x="688975" y="312738"/>
                  <a:ext cx="1588" cy="30163"/>
                </a:xfrm>
                <a:custGeom>
                  <a:avLst/>
                  <a:gdLst>
                    <a:gd name="T0" fmla="*/ 0 w 1588"/>
                    <a:gd name="T1" fmla="*/ 2147483646 h 19"/>
                    <a:gd name="T2" fmla="*/ 0 w 1588"/>
                    <a:gd name="T3" fmla="*/ 0 h 19"/>
                    <a:gd name="T4" fmla="*/ 0 w 1588"/>
                    <a:gd name="T5" fmla="*/ 2147483646 h 19"/>
                    <a:gd name="T6" fmla="*/ 0 60000 65536"/>
                    <a:gd name="T7" fmla="*/ 0 60000 65536"/>
                    <a:gd name="T8" fmla="*/ 0 60000 65536"/>
                  </a:gdLst>
                  <a:ahLst/>
                  <a:cxnLst>
                    <a:cxn ang="T6">
                      <a:pos x="T0" y="T1"/>
                    </a:cxn>
                    <a:cxn ang="T7">
                      <a:pos x="T2" y="T3"/>
                    </a:cxn>
                    <a:cxn ang="T8">
                      <a:pos x="T4" y="T5"/>
                    </a:cxn>
                  </a:cxnLst>
                  <a:rect l="0" t="0" r="r" b="b"/>
                  <a:pathLst>
                    <a:path w="1588" h="19">
                      <a:moveTo>
                        <a:pt x="0" y="19"/>
                      </a:moveTo>
                      <a:lnTo>
                        <a:pt x="0" y="0"/>
                      </a:lnTo>
                      <a:lnTo>
                        <a:pt x="0" y="19"/>
                      </a:lnTo>
                      <a:close/>
                    </a:path>
                  </a:pathLst>
                </a:custGeom>
                <a:solidFill>
                  <a:srgbClr val="CBC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3" name="Line 230">
                  <a:extLst>
                    <a:ext uri="{FF2B5EF4-FFF2-40B4-BE49-F238E27FC236}">
                      <a16:creationId xmlns:a16="http://schemas.microsoft.com/office/drawing/2014/main" id="{452AA101-A225-48F4-80CE-D21D65717EFA}"/>
                    </a:ext>
                  </a:extLst>
                </p:cNvPr>
                <p:cNvSpPr>
                  <a:spLocks noChangeShapeType="1"/>
                </p:cNvSpPr>
                <p:nvPr/>
              </p:nvSpPr>
              <p:spPr bwMode="auto">
                <a:xfrm flipV="1">
                  <a:off x="688975" y="312738"/>
                  <a:ext cx="1588" cy="30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4" name="Freeform 231">
                  <a:extLst>
                    <a:ext uri="{FF2B5EF4-FFF2-40B4-BE49-F238E27FC236}">
                      <a16:creationId xmlns:a16="http://schemas.microsoft.com/office/drawing/2014/main" id="{D25D23C2-26DE-442C-B5F8-271202B4BE57}"/>
                    </a:ext>
                  </a:extLst>
                </p:cNvPr>
                <p:cNvSpPr>
                  <a:spLocks/>
                </p:cNvSpPr>
                <p:nvPr/>
              </p:nvSpPr>
              <p:spPr bwMode="auto">
                <a:xfrm>
                  <a:off x="698500" y="336550"/>
                  <a:ext cx="12700" cy="25400"/>
                </a:xfrm>
                <a:custGeom>
                  <a:avLst/>
                  <a:gdLst>
                    <a:gd name="T0" fmla="*/ 0 w 8"/>
                    <a:gd name="T1" fmla="*/ 0 h 16"/>
                    <a:gd name="T2" fmla="*/ 2147483646 w 8"/>
                    <a:gd name="T3" fmla="*/ 2147483646 h 16"/>
                    <a:gd name="T4" fmla="*/ 0 w 8"/>
                    <a:gd name="T5" fmla="*/ 0 h 16"/>
                    <a:gd name="T6" fmla="*/ 0 60000 65536"/>
                    <a:gd name="T7" fmla="*/ 0 60000 65536"/>
                    <a:gd name="T8" fmla="*/ 0 60000 65536"/>
                  </a:gdLst>
                  <a:ahLst/>
                  <a:cxnLst>
                    <a:cxn ang="T6">
                      <a:pos x="T0" y="T1"/>
                    </a:cxn>
                    <a:cxn ang="T7">
                      <a:pos x="T2" y="T3"/>
                    </a:cxn>
                    <a:cxn ang="T8">
                      <a:pos x="T4" y="T5"/>
                    </a:cxn>
                  </a:cxnLst>
                  <a:rect l="0" t="0" r="r" b="b"/>
                  <a:pathLst>
                    <a:path w="8" h="16">
                      <a:moveTo>
                        <a:pt x="0" y="0"/>
                      </a:moveTo>
                      <a:lnTo>
                        <a:pt x="8" y="16"/>
                      </a:lnTo>
                      <a:lnTo>
                        <a:pt x="0" y="0"/>
                      </a:lnTo>
                      <a:close/>
                    </a:path>
                  </a:pathLst>
                </a:custGeom>
                <a:solidFill>
                  <a:srgbClr val="9494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5" name="Line 232">
                  <a:extLst>
                    <a:ext uri="{FF2B5EF4-FFF2-40B4-BE49-F238E27FC236}">
                      <a16:creationId xmlns:a16="http://schemas.microsoft.com/office/drawing/2014/main" id="{0BBA17AB-6539-4528-92D0-E561FA9AA018}"/>
                    </a:ext>
                  </a:extLst>
                </p:cNvPr>
                <p:cNvSpPr>
                  <a:spLocks noChangeShapeType="1"/>
                </p:cNvSpPr>
                <p:nvPr/>
              </p:nvSpPr>
              <p:spPr bwMode="auto">
                <a:xfrm>
                  <a:off x="698500" y="336550"/>
                  <a:ext cx="12700" cy="25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6" name="Freeform 233">
                  <a:extLst>
                    <a:ext uri="{FF2B5EF4-FFF2-40B4-BE49-F238E27FC236}">
                      <a16:creationId xmlns:a16="http://schemas.microsoft.com/office/drawing/2014/main" id="{B8AA6540-D760-4920-A500-3CEC415936E0}"/>
                    </a:ext>
                  </a:extLst>
                </p:cNvPr>
                <p:cNvSpPr>
                  <a:spLocks/>
                </p:cNvSpPr>
                <p:nvPr/>
              </p:nvSpPr>
              <p:spPr bwMode="auto">
                <a:xfrm>
                  <a:off x="690563" y="271463"/>
                  <a:ext cx="212725" cy="138113"/>
                </a:xfrm>
                <a:custGeom>
                  <a:avLst/>
                  <a:gdLst>
                    <a:gd name="T0" fmla="*/ 0 w 134"/>
                    <a:gd name="T1" fmla="*/ 2147483646 h 87"/>
                    <a:gd name="T2" fmla="*/ 2147483646 w 134"/>
                    <a:gd name="T3" fmla="*/ 0 h 87"/>
                    <a:gd name="T4" fmla="*/ 2147483646 w 134"/>
                    <a:gd name="T5" fmla="*/ 2147483646 h 87"/>
                    <a:gd name="T6" fmla="*/ 0 w 134"/>
                    <a:gd name="T7" fmla="*/ 2147483646 h 87"/>
                    <a:gd name="T8" fmla="*/ 0 w 134"/>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87">
                      <a:moveTo>
                        <a:pt x="0" y="68"/>
                      </a:moveTo>
                      <a:lnTo>
                        <a:pt x="116" y="0"/>
                      </a:lnTo>
                      <a:lnTo>
                        <a:pt x="134" y="9"/>
                      </a:lnTo>
                      <a:lnTo>
                        <a:pt x="0" y="87"/>
                      </a:lnTo>
                      <a:lnTo>
                        <a:pt x="0" y="68"/>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7" name="Freeform 234">
                  <a:extLst>
                    <a:ext uri="{FF2B5EF4-FFF2-40B4-BE49-F238E27FC236}">
                      <a16:creationId xmlns:a16="http://schemas.microsoft.com/office/drawing/2014/main" id="{9D85A825-D13C-4B93-A147-CC9026B0BC5E}"/>
                    </a:ext>
                  </a:extLst>
                </p:cNvPr>
                <p:cNvSpPr>
                  <a:spLocks/>
                </p:cNvSpPr>
                <p:nvPr/>
              </p:nvSpPr>
              <p:spPr bwMode="auto">
                <a:xfrm>
                  <a:off x="473075" y="271463"/>
                  <a:ext cx="214313" cy="138113"/>
                </a:xfrm>
                <a:custGeom>
                  <a:avLst/>
                  <a:gdLst>
                    <a:gd name="T0" fmla="*/ 2147483646 w 135"/>
                    <a:gd name="T1" fmla="*/ 2147483646 h 87"/>
                    <a:gd name="T2" fmla="*/ 2147483646 w 135"/>
                    <a:gd name="T3" fmla="*/ 0 h 87"/>
                    <a:gd name="T4" fmla="*/ 0 w 135"/>
                    <a:gd name="T5" fmla="*/ 2147483646 h 87"/>
                    <a:gd name="T6" fmla="*/ 2147483646 w 135"/>
                    <a:gd name="T7" fmla="*/ 2147483646 h 87"/>
                    <a:gd name="T8" fmla="*/ 2147483646 w 135"/>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87">
                      <a:moveTo>
                        <a:pt x="135" y="68"/>
                      </a:moveTo>
                      <a:lnTo>
                        <a:pt x="18" y="0"/>
                      </a:lnTo>
                      <a:lnTo>
                        <a:pt x="0" y="9"/>
                      </a:lnTo>
                      <a:lnTo>
                        <a:pt x="135" y="87"/>
                      </a:lnTo>
                      <a:lnTo>
                        <a:pt x="135" y="68"/>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 name="Freeform 235">
                  <a:extLst>
                    <a:ext uri="{FF2B5EF4-FFF2-40B4-BE49-F238E27FC236}">
                      <a16:creationId xmlns:a16="http://schemas.microsoft.com/office/drawing/2014/main" id="{D2DF3536-8FB2-42A3-BF23-F42258FF77D9}"/>
                    </a:ext>
                  </a:extLst>
                </p:cNvPr>
                <p:cNvSpPr>
                  <a:spLocks/>
                </p:cNvSpPr>
                <p:nvPr/>
              </p:nvSpPr>
              <p:spPr bwMode="auto">
                <a:xfrm>
                  <a:off x="450850" y="279400"/>
                  <a:ext cx="225425" cy="146050"/>
                </a:xfrm>
                <a:custGeom>
                  <a:avLst/>
                  <a:gdLst>
                    <a:gd name="T0" fmla="*/ 2147483646 w 142"/>
                    <a:gd name="T1" fmla="*/ 2147483646 h 92"/>
                    <a:gd name="T2" fmla="*/ 0 w 142"/>
                    <a:gd name="T3" fmla="*/ 2147483646 h 92"/>
                    <a:gd name="T4" fmla="*/ 2147483646 w 142"/>
                    <a:gd name="T5" fmla="*/ 0 h 92"/>
                    <a:gd name="T6" fmla="*/ 2147483646 w 142"/>
                    <a:gd name="T7" fmla="*/ 2147483646 h 92"/>
                    <a:gd name="T8" fmla="*/ 2147483646 w 142"/>
                    <a:gd name="T9" fmla="*/ 2147483646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92">
                      <a:moveTo>
                        <a:pt x="133" y="92"/>
                      </a:moveTo>
                      <a:lnTo>
                        <a:pt x="0" y="16"/>
                      </a:lnTo>
                      <a:lnTo>
                        <a:pt x="8" y="0"/>
                      </a:lnTo>
                      <a:lnTo>
                        <a:pt x="142" y="78"/>
                      </a:lnTo>
                      <a:lnTo>
                        <a:pt x="133" y="92"/>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 name="Freeform 236">
                  <a:extLst>
                    <a:ext uri="{FF2B5EF4-FFF2-40B4-BE49-F238E27FC236}">
                      <a16:creationId xmlns:a16="http://schemas.microsoft.com/office/drawing/2014/main" id="{5365030A-9957-4016-A227-8FEB43CCDCFF}"/>
                    </a:ext>
                  </a:extLst>
                </p:cNvPr>
                <p:cNvSpPr>
                  <a:spLocks/>
                </p:cNvSpPr>
                <p:nvPr/>
              </p:nvSpPr>
              <p:spPr bwMode="auto">
                <a:xfrm>
                  <a:off x="700088" y="274638"/>
                  <a:ext cx="227013" cy="150813"/>
                </a:xfrm>
                <a:custGeom>
                  <a:avLst/>
                  <a:gdLst>
                    <a:gd name="T0" fmla="*/ 2147483646 w 143"/>
                    <a:gd name="T1" fmla="*/ 2147483646 h 95"/>
                    <a:gd name="T2" fmla="*/ 2147483646 w 143"/>
                    <a:gd name="T3" fmla="*/ 2147483646 h 95"/>
                    <a:gd name="T4" fmla="*/ 2147483646 w 143"/>
                    <a:gd name="T5" fmla="*/ 0 h 95"/>
                    <a:gd name="T6" fmla="*/ 0 w 143"/>
                    <a:gd name="T7" fmla="*/ 2147483646 h 95"/>
                    <a:gd name="T8" fmla="*/ 2147483646 w 143"/>
                    <a:gd name="T9" fmla="*/ 2147483646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95">
                      <a:moveTo>
                        <a:pt x="7" y="95"/>
                      </a:moveTo>
                      <a:lnTo>
                        <a:pt x="143" y="17"/>
                      </a:lnTo>
                      <a:lnTo>
                        <a:pt x="139" y="0"/>
                      </a:lnTo>
                      <a:lnTo>
                        <a:pt x="0" y="81"/>
                      </a:lnTo>
                      <a:lnTo>
                        <a:pt x="7" y="95"/>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0" name="Freeform 237">
                  <a:extLst>
                    <a:ext uri="{FF2B5EF4-FFF2-40B4-BE49-F238E27FC236}">
                      <a16:creationId xmlns:a16="http://schemas.microsoft.com/office/drawing/2014/main" id="{E42A4F1D-A191-4C05-8DCF-0758A347A802}"/>
                    </a:ext>
                  </a:extLst>
                </p:cNvPr>
                <p:cNvSpPr>
                  <a:spLocks/>
                </p:cNvSpPr>
                <p:nvPr/>
              </p:nvSpPr>
              <p:spPr bwMode="auto">
                <a:xfrm>
                  <a:off x="860425" y="117475"/>
                  <a:ext cx="73025" cy="320675"/>
                </a:xfrm>
                <a:custGeom>
                  <a:avLst/>
                  <a:gdLst>
                    <a:gd name="T0" fmla="*/ 2147483646 w 46"/>
                    <a:gd name="T1" fmla="*/ 2147483646 h 202"/>
                    <a:gd name="T2" fmla="*/ 2147483646 w 46"/>
                    <a:gd name="T3" fmla="*/ 2147483646 h 202"/>
                    <a:gd name="T4" fmla="*/ 2147483646 w 46"/>
                    <a:gd name="T5" fmla="*/ 2147483646 h 202"/>
                    <a:gd name="T6" fmla="*/ 2147483646 w 46"/>
                    <a:gd name="T7" fmla="*/ 2147483646 h 202"/>
                    <a:gd name="T8" fmla="*/ 2147483646 w 46"/>
                    <a:gd name="T9" fmla="*/ 2147483646 h 202"/>
                    <a:gd name="T10" fmla="*/ 2147483646 w 46"/>
                    <a:gd name="T11" fmla="*/ 2147483646 h 202"/>
                    <a:gd name="T12" fmla="*/ 2147483646 w 46"/>
                    <a:gd name="T13" fmla="*/ 0 h 202"/>
                    <a:gd name="T14" fmla="*/ 2147483646 w 46"/>
                    <a:gd name="T15" fmla="*/ 2147483646 h 202"/>
                    <a:gd name="T16" fmla="*/ 2147483646 w 46"/>
                    <a:gd name="T17" fmla="*/ 2147483646 h 202"/>
                    <a:gd name="T18" fmla="*/ 2147483646 w 46"/>
                    <a:gd name="T19" fmla="*/ 2147483646 h 202"/>
                    <a:gd name="T20" fmla="*/ 2147483646 w 46"/>
                    <a:gd name="T21" fmla="*/ 2147483646 h 202"/>
                    <a:gd name="T22" fmla="*/ 2147483646 w 46"/>
                    <a:gd name="T23" fmla="*/ 2147483646 h 202"/>
                    <a:gd name="T24" fmla="*/ 2147483646 w 46"/>
                    <a:gd name="T25" fmla="*/ 2147483646 h 202"/>
                    <a:gd name="T26" fmla="*/ 2147483646 w 46"/>
                    <a:gd name="T27" fmla="*/ 2147483646 h 202"/>
                    <a:gd name="T28" fmla="*/ 2147483646 w 46"/>
                    <a:gd name="T29" fmla="*/ 2147483646 h 202"/>
                    <a:gd name="T30" fmla="*/ 2147483646 w 46"/>
                    <a:gd name="T31" fmla="*/ 2147483646 h 202"/>
                    <a:gd name="T32" fmla="*/ 2147483646 w 46"/>
                    <a:gd name="T33" fmla="*/ 2147483646 h 202"/>
                    <a:gd name="T34" fmla="*/ 2147483646 w 46"/>
                    <a:gd name="T35" fmla="*/ 2147483646 h 202"/>
                    <a:gd name="T36" fmla="*/ 0 w 46"/>
                    <a:gd name="T37" fmla="*/ 2147483646 h 202"/>
                    <a:gd name="T38" fmla="*/ 0 w 46"/>
                    <a:gd name="T39" fmla="*/ 2147483646 h 202"/>
                    <a:gd name="T40" fmla="*/ 0 w 46"/>
                    <a:gd name="T41" fmla="*/ 2147483646 h 202"/>
                    <a:gd name="T42" fmla="*/ 2147483646 w 46"/>
                    <a:gd name="T43" fmla="*/ 2147483646 h 202"/>
                    <a:gd name="T44" fmla="*/ 2147483646 w 46"/>
                    <a:gd name="T45" fmla="*/ 2147483646 h 202"/>
                    <a:gd name="T46" fmla="*/ 2147483646 w 46"/>
                    <a:gd name="T47" fmla="*/ 2147483646 h 202"/>
                    <a:gd name="T48" fmla="*/ 2147483646 w 46"/>
                    <a:gd name="T49" fmla="*/ 2147483646 h 202"/>
                    <a:gd name="T50" fmla="*/ 2147483646 w 46"/>
                    <a:gd name="T51" fmla="*/ 2147483646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202">
                      <a:moveTo>
                        <a:pt x="15" y="36"/>
                      </a:moveTo>
                      <a:lnTo>
                        <a:pt x="31" y="27"/>
                      </a:lnTo>
                      <a:lnTo>
                        <a:pt x="36" y="22"/>
                      </a:lnTo>
                      <a:lnTo>
                        <a:pt x="42" y="15"/>
                      </a:lnTo>
                      <a:lnTo>
                        <a:pt x="45" y="8"/>
                      </a:lnTo>
                      <a:lnTo>
                        <a:pt x="46" y="0"/>
                      </a:lnTo>
                      <a:lnTo>
                        <a:pt x="46" y="163"/>
                      </a:lnTo>
                      <a:lnTo>
                        <a:pt x="45" y="172"/>
                      </a:lnTo>
                      <a:lnTo>
                        <a:pt x="42" y="180"/>
                      </a:lnTo>
                      <a:lnTo>
                        <a:pt x="36" y="187"/>
                      </a:lnTo>
                      <a:lnTo>
                        <a:pt x="31" y="191"/>
                      </a:lnTo>
                      <a:lnTo>
                        <a:pt x="15" y="201"/>
                      </a:lnTo>
                      <a:lnTo>
                        <a:pt x="10" y="202"/>
                      </a:lnTo>
                      <a:lnTo>
                        <a:pt x="4" y="201"/>
                      </a:lnTo>
                      <a:lnTo>
                        <a:pt x="2" y="197"/>
                      </a:lnTo>
                      <a:lnTo>
                        <a:pt x="0" y="190"/>
                      </a:lnTo>
                      <a:lnTo>
                        <a:pt x="0" y="26"/>
                      </a:lnTo>
                      <a:lnTo>
                        <a:pt x="2" y="33"/>
                      </a:lnTo>
                      <a:lnTo>
                        <a:pt x="4" y="37"/>
                      </a:lnTo>
                      <a:lnTo>
                        <a:pt x="10" y="37"/>
                      </a:lnTo>
                      <a:lnTo>
                        <a:pt x="15" y="3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1" name="Freeform 238">
                  <a:extLst>
                    <a:ext uri="{FF2B5EF4-FFF2-40B4-BE49-F238E27FC236}">
                      <a16:creationId xmlns:a16="http://schemas.microsoft.com/office/drawing/2014/main" id="{72FB0DDA-E384-4DCC-AE79-4388985DE30D}"/>
                    </a:ext>
                  </a:extLst>
                </p:cNvPr>
                <p:cNvSpPr>
                  <a:spLocks/>
                </p:cNvSpPr>
                <p:nvPr/>
              </p:nvSpPr>
              <p:spPr bwMode="auto">
                <a:xfrm>
                  <a:off x="889000" y="117475"/>
                  <a:ext cx="44450" cy="315913"/>
                </a:xfrm>
                <a:custGeom>
                  <a:avLst/>
                  <a:gdLst>
                    <a:gd name="T0" fmla="*/ 0 w 28"/>
                    <a:gd name="T1" fmla="*/ 2147483646 h 199"/>
                    <a:gd name="T2" fmla="*/ 2147483646 w 28"/>
                    <a:gd name="T3" fmla="*/ 2147483646 h 199"/>
                    <a:gd name="T4" fmla="*/ 2147483646 w 28"/>
                    <a:gd name="T5" fmla="*/ 2147483646 h 199"/>
                    <a:gd name="T6" fmla="*/ 2147483646 w 28"/>
                    <a:gd name="T7" fmla="*/ 2147483646 h 199"/>
                    <a:gd name="T8" fmla="*/ 2147483646 w 28"/>
                    <a:gd name="T9" fmla="*/ 2147483646 h 199"/>
                    <a:gd name="T10" fmla="*/ 2147483646 w 28"/>
                    <a:gd name="T11" fmla="*/ 2147483646 h 199"/>
                    <a:gd name="T12" fmla="*/ 2147483646 w 28"/>
                    <a:gd name="T13" fmla="*/ 0 h 199"/>
                    <a:gd name="T14" fmla="*/ 2147483646 w 28"/>
                    <a:gd name="T15" fmla="*/ 2147483646 h 199"/>
                    <a:gd name="T16" fmla="*/ 2147483646 w 28"/>
                    <a:gd name="T17" fmla="*/ 2147483646 h 199"/>
                    <a:gd name="T18" fmla="*/ 2147483646 w 28"/>
                    <a:gd name="T19" fmla="*/ 2147483646 h 199"/>
                    <a:gd name="T20" fmla="*/ 2147483646 w 28"/>
                    <a:gd name="T21" fmla="*/ 2147483646 h 199"/>
                    <a:gd name="T22" fmla="*/ 2147483646 w 28"/>
                    <a:gd name="T23" fmla="*/ 2147483646 h 199"/>
                    <a:gd name="T24" fmla="*/ 2147483646 w 28"/>
                    <a:gd name="T25" fmla="*/ 2147483646 h 199"/>
                    <a:gd name="T26" fmla="*/ 0 w 28"/>
                    <a:gd name="T27" fmla="*/ 2147483646 h 199"/>
                    <a:gd name="T28" fmla="*/ 0 w 28"/>
                    <a:gd name="T29" fmla="*/ 2147483646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199">
                      <a:moveTo>
                        <a:pt x="0" y="34"/>
                      </a:moveTo>
                      <a:lnTo>
                        <a:pt x="13" y="27"/>
                      </a:lnTo>
                      <a:lnTo>
                        <a:pt x="18" y="22"/>
                      </a:lnTo>
                      <a:lnTo>
                        <a:pt x="24" y="15"/>
                      </a:lnTo>
                      <a:lnTo>
                        <a:pt x="27" y="8"/>
                      </a:lnTo>
                      <a:lnTo>
                        <a:pt x="28" y="0"/>
                      </a:lnTo>
                      <a:lnTo>
                        <a:pt x="28" y="163"/>
                      </a:lnTo>
                      <a:lnTo>
                        <a:pt x="27" y="172"/>
                      </a:lnTo>
                      <a:lnTo>
                        <a:pt x="24" y="180"/>
                      </a:lnTo>
                      <a:lnTo>
                        <a:pt x="18" y="187"/>
                      </a:lnTo>
                      <a:lnTo>
                        <a:pt x="13" y="191"/>
                      </a:lnTo>
                      <a:lnTo>
                        <a:pt x="0" y="199"/>
                      </a:lnTo>
                      <a:lnTo>
                        <a:pt x="0" y="34"/>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2" name="Freeform 239">
                  <a:extLst>
                    <a:ext uri="{FF2B5EF4-FFF2-40B4-BE49-F238E27FC236}">
                      <a16:creationId xmlns:a16="http://schemas.microsoft.com/office/drawing/2014/main" id="{35F31638-EC08-4F78-ABAC-6AAD831F590D}"/>
                    </a:ext>
                  </a:extLst>
                </p:cNvPr>
                <p:cNvSpPr>
                  <a:spLocks/>
                </p:cNvSpPr>
                <p:nvPr/>
              </p:nvSpPr>
              <p:spPr bwMode="auto">
                <a:xfrm>
                  <a:off x="415925" y="123825"/>
                  <a:ext cx="73025" cy="320675"/>
                </a:xfrm>
                <a:custGeom>
                  <a:avLst/>
                  <a:gdLst>
                    <a:gd name="T0" fmla="*/ 2147483646 w 46"/>
                    <a:gd name="T1" fmla="*/ 2147483646 h 202"/>
                    <a:gd name="T2" fmla="*/ 2147483646 w 46"/>
                    <a:gd name="T3" fmla="*/ 2147483646 h 202"/>
                    <a:gd name="T4" fmla="*/ 2147483646 w 46"/>
                    <a:gd name="T5" fmla="*/ 2147483646 h 202"/>
                    <a:gd name="T6" fmla="*/ 2147483646 w 46"/>
                    <a:gd name="T7" fmla="*/ 2147483646 h 202"/>
                    <a:gd name="T8" fmla="*/ 2147483646 w 46"/>
                    <a:gd name="T9" fmla="*/ 2147483646 h 202"/>
                    <a:gd name="T10" fmla="*/ 2147483646 w 46"/>
                    <a:gd name="T11" fmla="*/ 2147483646 h 202"/>
                    <a:gd name="T12" fmla="*/ 0 w 46"/>
                    <a:gd name="T13" fmla="*/ 0 h 202"/>
                    <a:gd name="T14" fmla="*/ 0 w 46"/>
                    <a:gd name="T15" fmla="*/ 2147483646 h 202"/>
                    <a:gd name="T16" fmla="*/ 0 w 46"/>
                    <a:gd name="T17" fmla="*/ 2147483646 h 202"/>
                    <a:gd name="T18" fmla="*/ 2147483646 w 46"/>
                    <a:gd name="T19" fmla="*/ 2147483646 h 202"/>
                    <a:gd name="T20" fmla="*/ 2147483646 w 46"/>
                    <a:gd name="T21" fmla="*/ 2147483646 h 202"/>
                    <a:gd name="T22" fmla="*/ 2147483646 w 46"/>
                    <a:gd name="T23" fmla="*/ 2147483646 h 202"/>
                    <a:gd name="T24" fmla="*/ 2147483646 w 46"/>
                    <a:gd name="T25" fmla="*/ 2147483646 h 202"/>
                    <a:gd name="T26" fmla="*/ 2147483646 w 46"/>
                    <a:gd name="T27" fmla="*/ 2147483646 h 202"/>
                    <a:gd name="T28" fmla="*/ 2147483646 w 46"/>
                    <a:gd name="T29" fmla="*/ 2147483646 h 202"/>
                    <a:gd name="T30" fmla="*/ 2147483646 w 46"/>
                    <a:gd name="T31" fmla="*/ 2147483646 h 202"/>
                    <a:gd name="T32" fmla="*/ 2147483646 w 46"/>
                    <a:gd name="T33" fmla="*/ 2147483646 h 202"/>
                    <a:gd name="T34" fmla="*/ 2147483646 w 46"/>
                    <a:gd name="T35" fmla="*/ 2147483646 h 202"/>
                    <a:gd name="T36" fmla="*/ 2147483646 w 46"/>
                    <a:gd name="T37" fmla="*/ 2147483646 h 202"/>
                    <a:gd name="T38" fmla="*/ 2147483646 w 46"/>
                    <a:gd name="T39" fmla="*/ 2147483646 h 202"/>
                    <a:gd name="T40" fmla="*/ 2147483646 w 46"/>
                    <a:gd name="T41" fmla="*/ 2147483646 h 202"/>
                    <a:gd name="T42" fmla="*/ 2147483646 w 46"/>
                    <a:gd name="T43" fmla="*/ 2147483646 h 202"/>
                    <a:gd name="T44" fmla="*/ 2147483646 w 46"/>
                    <a:gd name="T45" fmla="*/ 2147483646 h 202"/>
                    <a:gd name="T46" fmla="*/ 2147483646 w 46"/>
                    <a:gd name="T47" fmla="*/ 2147483646 h 202"/>
                    <a:gd name="T48" fmla="*/ 2147483646 w 46"/>
                    <a:gd name="T49" fmla="*/ 2147483646 h 202"/>
                    <a:gd name="T50" fmla="*/ 2147483646 w 46"/>
                    <a:gd name="T51" fmla="*/ 2147483646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202">
                      <a:moveTo>
                        <a:pt x="30" y="37"/>
                      </a:moveTo>
                      <a:lnTo>
                        <a:pt x="15" y="27"/>
                      </a:lnTo>
                      <a:lnTo>
                        <a:pt x="10" y="23"/>
                      </a:lnTo>
                      <a:lnTo>
                        <a:pt x="4" y="16"/>
                      </a:lnTo>
                      <a:lnTo>
                        <a:pt x="1" y="8"/>
                      </a:lnTo>
                      <a:lnTo>
                        <a:pt x="0" y="0"/>
                      </a:lnTo>
                      <a:lnTo>
                        <a:pt x="0" y="165"/>
                      </a:lnTo>
                      <a:lnTo>
                        <a:pt x="1" y="173"/>
                      </a:lnTo>
                      <a:lnTo>
                        <a:pt x="4" y="180"/>
                      </a:lnTo>
                      <a:lnTo>
                        <a:pt x="10" y="187"/>
                      </a:lnTo>
                      <a:lnTo>
                        <a:pt x="15" y="193"/>
                      </a:lnTo>
                      <a:lnTo>
                        <a:pt x="30" y="201"/>
                      </a:lnTo>
                      <a:lnTo>
                        <a:pt x="36" y="202"/>
                      </a:lnTo>
                      <a:lnTo>
                        <a:pt x="42" y="202"/>
                      </a:lnTo>
                      <a:lnTo>
                        <a:pt x="44" y="198"/>
                      </a:lnTo>
                      <a:lnTo>
                        <a:pt x="46" y="191"/>
                      </a:lnTo>
                      <a:lnTo>
                        <a:pt x="46" y="26"/>
                      </a:lnTo>
                      <a:lnTo>
                        <a:pt x="44" y="33"/>
                      </a:lnTo>
                      <a:lnTo>
                        <a:pt x="42" y="37"/>
                      </a:lnTo>
                      <a:lnTo>
                        <a:pt x="36" y="39"/>
                      </a:lnTo>
                      <a:lnTo>
                        <a:pt x="30" y="37"/>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3" name="Freeform 240">
                  <a:extLst>
                    <a:ext uri="{FF2B5EF4-FFF2-40B4-BE49-F238E27FC236}">
                      <a16:creationId xmlns:a16="http://schemas.microsoft.com/office/drawing/2014/main" id="{B0D7536E-65BD-43AC-BEF2-DC53051CB084}"/>
                    </a:ext>
                  </a:extLst>
                </p:cNvPr>
                <p:cNvSpPr>
                  <a:spLocks/>
                </p:cNvSpPr>
                <p:nvPr/>
              </p:nvSpPr>
              <p:spPr bwMode="auto">
                <a:xfrm>
                  <a:off x="415925" y="123825"/>
                  <a:ext cx="46038" cy="317500"/>
                </a:xfrm>
                <a:custGeom>
                  <a:avLst/>
                  <a:gdLst>
                    <a:gd name="T0" fmla="*/ 2147483646 w 29"/>
                    <a:gd name="T1" fmla="*/ 2147483646 h 200"/>
                    <a:gd name="T2" fmla="*/ 2147483646 w 29"/>
                    <a:gd name="T3" fmla="*/ 2147483646 h 200"/>
                    <a:gd name="T4" fmla="*/ 2147483646 w 29"/>
                    <a:gd name="T5" fmla="*/ 2147483646 h 200"/>
                    <a:gd name="T6" fmla="*/ 2147483646 w 29"/>
                    <a:gd name="T7" fmla="*/ 2147483646 h 200"/>
                    <a:gd name="T8" fmla="*/ 2147483646 w 29"/>
                    <a:gd name="T9" fmla="*/ 2147483646 h 200"/>
                    <a:gd name="T10" fmla="*/ 2147483646 w 29"/>
                    <a:gd name="T11" fmla="*/ 2147483646 h 200"/>
                    <a:gd name="T12" fmla="*/ 0 w 29"/>
                    <a:gd name="T13" fmla="*/ 0 h 200"/>
                    <a:gd name="T14" fmla="*/ 0 w 29"/>
                    <a:gd name="T15" fmla="*/ 2147483646 h 200"/>
                    <a:gd name="T16" fmla="*/ 0 w 29"/>
                    <a:gd name="T17" fmla="*/ 2147483646 h 200"/>
                    <a:gd name="T18" fmla="*/ 2147483646 w 29"/>
                    <a:gd name="T19" fmla="*/ 2147483646 h 200"/>
                    <a:gd name="T20" fmla="*/ 2147483646 w 29"/>
                    <a:gd name="T21" fmla="*/ 2147483646 h 200"/>
                    <a:gd name="T22" fmla="*/ 2147483646 w 29"/>
                    <a:gd name="T23" fmla="*/ 2147483646 h 200"/>
                    <a:gd name="T24" fmla="*/ 2147483646 w 29"/>
                    <a:gd name="T25" fmla="*/ 2147483646 h 200"/>
                    <a:gd name="T26" fmla="*/ 2147483646 w 29"/>
                    <a:gd name="T27" fmla="*/ 2147483646 h 200"/>
                    <a:gd name="T28" fmla="*/ 2147483646 w 29"/>
                    <a:gd name="T29" fmla="*/ 2147483646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200">
                      <a:moveTo>
                        <a:pt x="29" y="36"/>
                      </a:moveTo>
                      <a:lnTo>
                        <a:pt x="15" y="27"/>
                      </a:lnTo>
                      <a:lnTo>
                        <a:pt x="10" y="23"/>
                      </a:lnTo>
                      <a:lnTo>
                        <a:pt x="4" y="16"/>
                      </a:lnTo>
                      <a:lnTo>
                        <a:pt x="1" y="8"/>
                      </a:lnTo>
                      <a:lnTo>
                        <a:pt x="0" y="0"/>
                      </a:lnTo>
                      <a:lnTo>
                        <a:pt x="0" y="165"/>
                      </a:lnTo>
                      <a:lnTo>
                        <a:pt x="1" y="173"/>
                      </a:lnTo>
                      <a:lnTo>
                        <a:pt x="4" y="180"/>
                      </a:lnTo>
                      <a:lnTo>
                        <a:pt x="10" y="187"/>
                      </a:lnTo>
                      <a:lnTo>
                        <a:pt x="15" y="193"/>
                      </a:lnTo>
                      <a:lnTo>
                        <a:pt x="29" y="200"/>
                      </a:lnTo>
                      <a:lnTo>
                        <a:pt x="29" y="3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 name="Freeform 241">
                  <a:extLst>
                    <a:ext uri="{FF2B5EF4-FFF2-40B4-BE49-F238E27FC236}">
                      <a16:creationId xmlns:a16="http://schemas.microsoft.com/office/drawing/2014/main" id="{D28EA047-684D-402F-8C2E-BE992EDE4FCC}"/>
                    </a:ext>
                  </a:extLst>
                </p:cNvPr>
                <p:cNvSpPr>
                  <a:spLocks/>
                </p:cNvSpPr>
                <p:nvPr/>
              </p:nvSpPr>
              <p:spPr bwMode="auto">
                <a:xfrm>
                  <a:off x="654050" y="271463"/>
                  <a:ext cx="84138" cy="250825"/>
                </a:xfrm>
                <a:custGeom>
                  <a:avLst/>
                  <a:gdLst>
                    <a:gd name="T0" fmla="*/ 2147483646 w 53"/>
                    <a:gd name="T1" fmla="*/ 2147483646 h 158"/>
                    <a:gd name="T2" fmla="*/ 2147483646 w 53"/>
                    <a:gd name="T3" fmla="*/ 2147483646 h 158"/>
                    <a:gd name="T4" fmla="*/ 2147483646 w 53"/>
                    <a:gd name="T5" fmla="*/ 2147483646 h 158"/>
                    <a:gd name="T6" fmla="*/ 2147483646 w 53"/>
                    <a:gd name="T7" fmla="*/ 2147483646 h 158"/>
                    <a:gd name="T8" fmla="*/ 2147483646 w 53"/>
                    <a:gd name="T9" fmla="*/ 2147483646 h 158"/>
                    <a:gd name="T10" fmla="*/ 2147483646 w 53"/>
                    <a:gd name="T11" fmla="*/ 2147483646 h 158"/>
                    <a:gd name="T12" fmla="*/ 2147483646 w 53"/>
                    <a:gd name="T13" fmla="*/ 0 h 158"/>
                    <a:gd name="T14" fmla="*/ 2147483646 w 53"/>
                    <a:gd name="T15" fmla="*/ 2147483646 h 158"/>
                    <a:gd name="T16" fmla="*/ 2147483646 w 53"/>
                    <a:gd name="T17" fmla="*/ 2147483646 h 158"/>
                    <a:gd name="T18" fmla="*/ 2147483646 w 53"/>
                    <a:gd name="T19" fmla="*/ 2147483646 h 158"/>
                    <a:gd name="T20" fmla="*/ 2147483646 w 53"/>
                    <a:gd name="T21" fmla="*/ 2147483646 h 158"/>
                    <a:gd name="T22" fmla="*/ 2147483646 w 53"/>
                    <a:gd name="T23" fmla="*/ 2147483646 h 158"/>
                    <a:gd name="T24" fmla="*/ 2147483646 w 53"/>
                    <a:gd name="T25" fmla="*/ 2147483646 h 158"/>
                    <a:gd name="T26" fmla="*/ 2147483646 w 53"/>
                    <a:gd name="T27" fmla="*/ 2147483646 h 158"/>
                    <a:gd name="T28" fmla="*/ 2147483646 w 53"/>
                    <a:gd name="T29" fmla="*/ 2147483646 h 158"/>
                    <a:gd name="T30" fmla="*/ 2147483646 w 53"/>
                    <a:gd name="T31" fmla="*/ 2147483646 h 158"/>
                    <a:gd name="T32" fmla="*/ 2147483646 w 53"/>
                    <a:gd name="T33" fmla="*/ 2147483646 h 158"/>
                    <a:gd name="T34" fmla="*/ 2147483646 w 53"/>
                    <a:gd name="T35" fmla="*/ 2147483646 h 158"/>
                    <a:gd name="T36" fmla="*/ 0 w 53"/>
                    <a:gd name="T37" fmla="*/ 2147483646 h 158"/>
                    <a:gd name="T38" fmla="*/ 0 w 53"/>
                    <a:gd name="T39" fmla="*/ 0 h 158"/>
                    <a:gd name="T40" fmla="*/ 0 w 53"/>
                    <a:gd name="T41" fmla="*/ 0 h 158"/>
                    <a:gd name="T42" fmla="*/ 2147483646 w 53"/>
                    <a:gd name="T43" fmla="*/ 2147483646 h 158"/>
                    <a:gd name="T44" fmla="*/ 2147483646 w 53"/>
                    <a:gd name="T45" fmla="*/ 2147483646 h 158"/>
                    <a:gd name="T46" fmla="*/ 2147483646 w 53"/>
                    <a:gd name="T47" fmla="*/ 2147483646 h 158"/>
                    <a:gd name="T48" fmla="*/ 2147483646 w 53"/>
                    <a:gd name="T49" fmla="*/ 2147483646 h 158"/>
                    <a:gd name="T50" fmla="*/ 2147483646 w 53"/>
                    <a:gd name="T51" fmla="*/ 2147483646 h 1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3" h="158">
                      <a:moveTo>
                        <a:pt x="18" y="16"/>
                      </a:moveTo>
                      <a:lnTo>
                        <a:pt x="36" y="16"/>
                      </a:lnTo>
                      <a:lnTo>
                        <a:pt x="41" y="15"/>
                      </a:lnTo>
                      <a:lnTo>
                        <a:pt x="47" y="11"/>
                      </a:lnTo>
                      <a:lnTo>
                        <a:pt x="51" y="7"/>
                      </a:lnTo>
                      <a:lnTo>
                        <a:pt x="53" y="0"/>
                      </a:lnTo>
                      <a:lnTo>
                        <a:pt x="53" y="143"/>
                      </a:lnTo>
                      <a:lnTo>
                        <a:pt x="51" y="148"/>
                      </a:lnTo>
                      <a:lnTo>
                        <a:pt x="47" y="154"/>
                      </a:lnTo>
                      <a:lnTo>
                        <a:pt x="41" y="157"/>
                      </a:lnTo>
                      <a:lnTo>
                        <a:pt x="36" y="158"/>
                      </a:lnTo>
                      <a:lnTo>
                        <a:pt x="18" y="158"/>
                      </a:lnTo>
                      <a:lnTo>
                        <a:pt x="11" y="157"/>
                      </a:lnTo>
                      <a:lnTo>
                        <a:pt x="5" y="154"/>
                      </a:lnTo>
                      <a:lnTo>
                        <a:pt x="1" y="148"/>
                      </a:lnTo>
                      <a:lnTo>
                        <a:pt x="0" y="143"/>
                      </a:lnTo>
                      <a:lnTo>
                        <a:pt x="0" y="0"/>
                      </a:lnTo>
                      <a:lnTo>
                        <a:pt x="1" y="7"/>
                      </a:lnTo>
                      <a:lnTo>
                        <a:pt x="5" y="11"/>
                      </a:lnTo>
                      <a:lnTo>
                        <a:pt x="11" y="15"/>
                      </a:lnTo>
                      <a:lnTo>
                        <a:pt x="18" y="16"/>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 name="Freeform 242">
                  <a:extLst>
                    <a:ext uri="{FF2B5EF4-FFF2-40B4-BE49-F238E27FC236}">
                      <a16:creationId xmlns:a16="http://schemas.microsoft.com/office/drawing/2014/main" id="{D158EA6F-96C0-425B-B214-1A02D53857F7}"/>
                    </a:ext>
                  </a:extLst>
                </p:cNvPr>
                <p:cNvSpPr>
                  <a:spLocks/>
                </p:cNvSpPr>
                <p:nvPr/>
              </p:nvSpPr>
              <p:spPr bwMode="auto">
                <a:xfrm>
                  <a:off x="654050" y="296863"/>
                  <a:ext cx="69850" cy="212725"/>
                </a:xfrm>
                <a:custGeom>
                  <a:avLst/>
                  <a:gdLst>
                    <a:gd name="T0" fmla="*/ 2147483646 w 44"/>
                    <a:gd name="T1" fmla="*/ 2147483646 h 134"/>
                    <a:gd name="T2" fmla="*/ 2147483646 w 44"/>
                    <a:gd name="T3" fmla="*/ 2147483646 h 134"/>
                    <a:gd name="T4" fmla="*/ 2147483646 w 44"/>
                    <a:gd name="T5" fmla="*/ 2147483646 h 134"/>
                    <a:gd name="T6" fmla="*/ 2147483646 w 44"/>
                    <a:gd name="T7" fmla="*/ 2147483646 h 134"/>
                    <a:gd name="T8" fmla="*/ 2147483646 w 44"/>
                    <a:gd name="T9" fmla="*/ 2147483646 h 134"/>
                    <a:gd name="T10" fmla="*/ 2147483646 w 44"/>
                    <a:gd name="T11" fmla="*/ 2147483646 h 134"/>
                    <a:gd name="T12" fmla="*/ 2147483646 w 44"/>
                    <a:gd name="T13" fmla="*/ 0 h 134"/>
                    <a:gd name="T14" fmla="*/ 2147483646 w 44"/>
                    <a:gd name="T15" fmla="*/ 2147483646 h 134"/>
                    <a:gd name="T16" fmla="*/ 2147483646 w 44"/>
                    <a:gd name="T17" fmla="*/ 2147483646 h 134"/>
                    <a:gd name="T18" fmla="*/ 2147483646 w 44"/>
                    <a:gd name="T19" fmla="*/ 2147483646 h 134"/>
                    <a:gd name="T20" fmla="*/ 2147483646 w 44"/>
                    <a:gd name="T21" fmla="*/ 2147483646 h 134"/>
                    <a:gd name="T22" fmla="*/ 2147483646 w 44"/>
                    <a:gd name="T23" fmla="*/ 2147483646 h 134"/>
                    <a:gd name="T24" fmla="*/ 2147483646 w 44"/>
                    <a:gd name="T25" fmla="*/ 2147483646 h 134"/>
                    <a:gd name="T26" fmla="*/ 2147483646 w 44"/>
                    <a:gd name="T27" fmla="*/ 2147483646 h 134"/>
                    <a:gd name="T28" fmla="*/ 2147483646 w 44"/>
                    <a:gd name="T29" fmla="*/ 2147483646 h 134"/>
                    <a:gd name="T30" fmla="*/ 2147483646 w 44"/>
                    <a:gd name="T31" fmla="*/ 2147483646 h 134"/>
                    <a:gd name="T32" fmla="*/ 2147483646 w 44"/>
                    <a:gd name="T33" fmla="*/ 2147483646 h 134"/>
                    <a:gd name="T34" fmla="*/ 2147483646 w 44"/>
                    <a:gd name="T35" fmla="*/ 2147483646 h 134"/>
                    <a:gd name="T36" fmla="*/ 0 w 44"/>
                    <a:gd name="T37" fmla="*/ 2147483646 h 134"/>
                    <a:gd name="T38" fmla="*/ 0 w 44"/>
                    <a:gd name="T39" fmla="*/ 0 h 134"/>
                    <a:gd name="T40" fmla="*/ 0 w 44"/>
                    <a:gd name="T41" fmla="*/ 0 h 134"/>
                    <a:gd name="T42" fmla="*/ 2147483646 w 44"/>
                    <a:gd name="T43" fmla="*/ 2147483646 h 134"/>
                    <a:gd name="T44" fmla="*/ 2147483646 w 44"/>
                    <a:gd name="T45" fmla="*/ 2147483646 h 134"/>
                    <a:gd name="T46" fmla="*/ 2147483646 w 44"/>
                    <a:gd name="T47" fmla="*/ 2147483646 h 134"/>
                    <a:gd name="T48" fmla="*/ 2147483646 w 44"/>
                    <a:gd name="T49" fmla="*/ 2147483646 h 134"/>
                    <a:gd name="T50" fmla="*/ 2147483646 w 44"/>
                    <a:gd name="T51" fmla="*/ 2147483646 h 1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4" h="134">
                      <a:moveTo>
                        <a:pt x="15" y="14"/>
                      </a:moveTo>
                      <a:lnTo>
                        <a:pt x="30" y="14"/>
                      </a:lnTo>
                      <a:lnTo>
                        <a:pt x="36" y="13"/>
                      </a:lnTo>
                      <a:lnTo>
                        <a:pt x="40" y="10"/>
                      </a:lnTo>
                      <a:lnTo>
                        <a:pt x="43" y="6"/>
                      </a:lnTo>
                      <a:lnTo>
                        <a:pt x="44" y="0"/>
                      </a:lnTo>
                      <a:lnTo>
                        <a:pt x="44" y="120"/>
                      </a:lnTo>
                      <a:lnTo>
                        <a:pt x="43" y="125"/>
                      </a:lnTo>
                      <a:lnTo>
                        <a:pt x="40" y="129"/>
                      </a:lnTo>
                      <a:lnTo>
                        <a:pt x="36" y="132"/>
                      </a:lnTo>
                      <a:lnTo>
                        <a:pt x="30" y="134"/>
                      </a:lnTo>
                      <a:lnTo>
                        <a:pt x="15" y="134"/>
                      </a:lnTo>
                      <a:lnTo>
                        <a:pt x="9" y="132"/>
                      </a:lnTo>
                      <a:lnTo>
                        <a:pt x="4" y="129"/>
                      </a:lnTo>
                      <a:lnTo>
                        <a:pt x="1" y="125"/>
                      </a:lnTo>
                      <a:lnTo>
                        <a:pt x="0" y="120"/>
                      </a:lnTo>
                      <a:lnTo>
                        <a:pt x="0" y="0"/>
                      </a:lnTo>
                      <a:lnTo>
                        <a:pt x="1" y="6"/>
                      </a:lnTo>
                      <a:lnTo>
                        <a:pt x="4" y="10"/>
                      </a:lnTo>
                      <a:lnTo>
                        <a:pt x="9" y="13"/>
                      </a:lnTo>
                      <a:lnTo>
                        <a:pt x="15" y="14"/>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13" name="Freeform 368">
              <a:extLst>
                <a:ext uri="{FF2B5EF4-FFF2-40B4-BE49-F238E27FC236}">
                  <a16:creationId xmlns:a16="http://schemas.microsoft.com/office/drawing/2014/main" id="{9448025F-B817-430C-B4DC-C0EF4F17E4CA}"/>
                </a:ext>
              </a:extLst>
            </p:cNvPr>
            <p:cNvSpPr>
              <a:spLocks/>
            </p:cNvSpPr>
            <p:nvPr/>
          </p:nvSpPr>
          <p:spPr bwMode="auto">
            <a:xfrm>
              <a:off x="16036925" y="6919913"/>
              <a:ext cx="1916113" cy="1077912"/>
            </a:xfrm>
            <a:custGeom>
              <a:avLst/>
              <a:gdLst/>
              <a:ahLst/>
              <a:cxnLst>
                <a:cxn ang="0">
                  <a:pos x="286" y="0"/>
                </a:cxn>
                <a:cxn ang="0">
                  <a:pos x="96" y="110"/>
                </a:cxn>
                <a:cxn ang="0">
                  <a:pos x="0" y="166"/>
                </a:cxn>
                <a:cxn ang="0">
                  <a:pos x="332" y="358"/>
                </a:cxn>
                <a:cxn ang="0">
                  <a:pos x="618" y="192"/>
                </a:cxn>
                <a:cxn ang="0">
                  <a:pos x="286" y="0"/>
                </a:cxn>
              </a:cxnLst>
              <a:rect l="0" t="0" r="r" b="b"/>
              <a:pathLst>
                <a:path w="618" h="358">
                  <a:moveTo>
                    <a:pt x="286" y="0"/>
                  </a:moveTo>
                  <a:lnTo>
                    <a:pt x="96" y="110"/>
                  </a:lnTo>
                  <a:lnTo>
                    <a:pt x="0" y="166"/>
                  </a:lnTo>
                  <a:lnTo>
                    <a:pt x="332" y="358"/>
                  </a:lnTo>
                  <a:lnTo>
                    <a:pt x="618" y="192"/>
                  </a:lnTo>
                  <a:lnTo>
                    <a:pt x="286" y="0"/>
                  </a:lnTo>
                  <a:close/>
                </a:path>
              </a:pathLst>
            </a:custGeom>
            <a:solidFill>
              <a:schemeClr val="bg1">
                <a:lumMod val="8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sp>
          <p:nvSpPr>
            <p:cNvPr id="414" name="Freeform 391">
              <a:extLst>
                <a:ext uri="{FF2B5EF4-FFF2-40B4-BE49-F238E27FC236}">
                  <a16:creationId xmlns:a16="http://schemas.microsoft.com/office/drawing/2014/main" id="{83CD6CCD-D82A-423D-951C-9E817706DF68}"/>
                </a:ext>
              </a:extLst>
            </p:cNvPr>
            <p:cNvSpPr>
              <a:spLocks/>
            </p:cNvSpPr>
            <p:nvPr/>
          </p:nvSpPr>
          <p:spPr bwMode="auto">
            <a:xfrm>
              <a:off x="16803688" y="6454775"/>
              <a:ext cx="1922462" cy="1077913"/>
            </a:xfrm>
            <a:custGeom>
              <a:avLst/>
              <a:gdLst/>
              <a:ahLst/>
              <a:cxnLst>
                <a:cxn ang="0">
                  <a:pos x="286" y="0"/>
                </a:cxn>
                <a:cxn ang="0">
                  <a:pos x="0" y="166"/>
                </a:cxn>
                <a:cxn ang="0">
                  <a:pos x="332" y="358"/>
                </a:cxn>
                <a:cxn ang="0">
                  <a:pos x="620" y="192"/>
                </a:cxn>
                <a:cxn ang="0">
                  <a:pos x="286" y="0"/>
                </a:cxn>
              </a:cxnLst>
              <a:rect l="0" t="0" r="r" b="b"/>
              <a:pathLst>
                <a:path w="620" h="358">
                  <a:moveTo>
                    <a:pt x="286" y="0"/>
                  </a:moveTo>
                  <a:lnTo>
                    <a:pt x="0" y="166"/>
                  </a:lnTo>
                  <a:lnTo>
                    <a:pt x="332" y="358"/>
                  </a:lnTo>
                  <a:lnTo>
                    <a:pt x="620" y="192"/>
                  </a:lnTo>
                  <a:lnTo>
                    <a:pt x="286" y="0"/>
                  </a:lnTo>
                  <a:close/>
                </a:path>
              </a:pathLst>
            </a:custGeom>
            <a:solidFill>
              <a:schemeClr val="bg1">
                <a:lumMod val="8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sp>
          <p:nvSpPr>
            <p:cNvPr id="415" name="TextBox 414">
              <a:extLst>
                <a:ext uri="{FF2B5EF4-FFF2-40B4-BE49-F238E27FC236}">
                  <a16:creationId xmlns:a16="http://schemas.microsoft.com/office/drawing/2014/main" id="{00A7F3AD-B1FA-469C-B5C1-35DCC5FA75AF}"/>
                </a:ext>
              </a:extLst>
            </p:cNvPr>
            <p:cNvSpPr txBox="1">
              <a:spLocks noChangeArrowheads="1"/>
            </p:cNvSpPr>
            <p:nvPr/>
          </p:nvSpPr>
          <p:spPr bwMode="auto">
            <a:xfrm>
              <a:off x="15786100" y="7243763"/>
              <a:ext cx="14493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100">
                  <a:solidFill>
                    <a:srgbClr val="000000"/>
                  </a:solidFill>
                  <a:latin typeface="Calibri Light" panose="020F0302020204030204" pitchFamily="34" charset="0"/>
                  <a:cs typeface="Tahoma" panose="020B0604030504040204" pitchFamily="34" charset="0"/>
                </a:rPr>
                <a:t>School / University</a:t>
              </a:r>
            </a:p>
          </p:txBody>
        </p:sp>
        <p:cxnSp>
          <p:nvCxnSpPr>
            <p:cNvPr id="416" name="Straight Connector 415">
              <a:extLst>
                <a:ext uri="{FF2B5EF4-FFF2-40B4-BE49-F238E27FC236}">
                  <a16:creationId xmlns:a16="http://schemas.microsoft.com/office/drawing/2014/main" id="{B5C68DC3-CC8C-46DE-A84B-987691659745}"/>
                </a:ext>
              </a:extLst>
            </p:cNvPr>
            <p:cNvCxnSpPr/>
            <p:nvPr/>
          </p:nvCxnSpPr>
          <p:spPr>
            <a:xfrm>
              <a:off x="17721263" y="4416425"/>
              <a:ext cx="531812" cy="927100"/>
            </a:xfrm>
            <a:prstGeom prst="line">
              <a:avLst/>
            </a:prstGeom>
            <a:noFill/>
            <a:ln w="38100" cap="rnd">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pic>
          <p:nvPicPr>
            <p:cNvPr id="417" name="Picture 30" descr="E:\אילן\Click Marketing\לקוחות\Ceragon\MarCom\Icons\Final\WMF\Symbols\Router.wmf">
              <a:extLst>
                <a:ext uri="{FF2B5EF4-FFF2-40B4-BE49-F238E27FC236}">
                  <a16:creationId xmlns:a16="http://schemas.microsoft.com/office/drawing/2014/main" id="{7FE1D6EA-2AA8-48A8-BEC1-5000B39E58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2188" y="4260850"/>
              <a:ext cx="49053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 name="Picture 45" descr="school">
              <a:extLst>
                <a:ext uri="{FF2B5EF4-FFF2-40B4-BE49-F238E27FC236}">
                  <a16:creationId xmlns:a16="http://schemas.microsoft.com/office/drawing/2014/main" id="{E04EC91A-99A3-4412-A3BE-0564142AAEB9}"/>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17821275" y="4913313"/>
              <a:ext cx="6477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 name="Picture 45" descr="school">
              <a:extLst>
                <a:ext uri="{FF2B5EF4-FFF2-40B4-BE49-F238E27FC236}">
                  <a16:creationId xmlns:a16="http://schemas.microsoft.com/office/drawing/2014/main" id="{8BCC9A41-7CA2-45A5-94C2-84CD2296FC9C}"/>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15998825" y="6769100"/>
              <a:ext cx="6461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 name="Picture 9" descr="C:\Users\ego010\Documents\Vendors\BIZEDGE\Diagram elements\Buildings\PNGs - Transparent Bkgrnd\12-Building-Rounded-Pinkish.png">
              <a:extLst>
                <a:ext uri="{FF2B5EF4-FFF2-40B4-BE49-F238E27FC236}">
                  <a16:creationId xmlns:a16="http://schemas.microsoft.com/office/drawing/2014/main" id="{EA3DBA23-B1D4-42C2-BCFC-5BB25F4E2CBA}"/>
                </a:ext>
              </a:extLst>
            </p:cNvPr>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17429163" y="6935788"/>
              <a:ext cx="4349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1" name="TextBox 420">
              <a:extLst>
                <a:ext uri="{FF2B5EF4-FFF2-40B4-BE49-F238E27FC236}">
                  <a16:creationId xmlns:a16="http://schemas.microsoft.com/office/drawing/2014/main" id="{417AF8B7-8881-43B4-BDAC-7D5E2522D785}"/>
                </a:ext>
              </a:extLst>
            </p:cNvPr>
            <p:cNvSpPr txBox="1">
              <a:spLocks noChangeArrowheads="1"/>
            </p:cNvSpPr>
            <p:nvPr/>
          </p:nvSpPr>
          <p:spPr bwMode="auto">
            <a:xfrm>
              <a:off x="15525750" y="3876675"/>
              <a:ext cx="11906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100">
                  <a:solidFill>
                    <a:srgbClr val="000000"/>
                  </a:solidFill>
                  <a:latin typeface="Calibri Light" panose="020F0302020204030204" pitchFamily="34" charset="0"/>
                  <a:cs typeface="Tahoma" panose="020B0604030504040204" pitchFamily="34" charset="0"/>
                </a:rPr>
                <a:t>N Gb/s</a:t>
              </a:r>
            </a:p>
          </p:txBody>
        </p:sp>
        <p:cxnSp>
          <p:nvCxnSpPr>
            <p:cNvPr id="422" name="Straight Connector 421">
              <a:extLst>
                <a:ext uri="{FF2B5EF4-FFF2-40B4-BE49-F238E27FC236}">
                  <a16:creationId xmlns:a16="http://schemas.microsoft.com/office/drawing/2014/main" id="{394ACCD3-06F1-44DA-BD35-DD749DA380E2}"/>
                </a:ext>
              </a:extLst>
            </p:cNvPr>
            <p:cNvCxnSpPr/>
            <p:nvPr/>
          </p:nvCxnSpPr>
          <p:spPr>
            <a:xfrm>
              <a:off x="15951200" y="5622925"/>
              <a:ext cx="1504950" cy="2381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0FCF4CDC-D2F9-4D80-A6EB-2CFF60CE9CA0}"/>
                </a:ext>
              </a:extLst>
            </p:cNvPr>
            <p:cNvCxnSpPr/>
            <p:nvPr/>
          </p:nvCxnSpPr>
          <p:spPr>
            <a:xfrm>
              <a:off x="15963900" y="5872163"/>
              <a:ext cx="1506538" cy="2555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490DF76A-90C8-49B3-903B-5DCAE2565D73}"/>
                </a:ext>
              </a:extLst>
            </p:cNvPr>
            <p:cNvCxnSpPr/>
            <p:nvPr/>
          </p:nvCxnSpPr>
          <p:spPr>
            <a:xfrm>
              <a:off x="15854363" y="5886450"/>
              <a:ext cx="2238375" cy="904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25" name="Picture 10" descr="C:\Users\ego010\Documents\Vendors\BIZEDGE\Diagram elements\Buildings\PNGs - Transparent Bkgrnd\13-Building-Hospital.png">
              <a:extLst>
                <a:ext uri="{FF2B5EF4-FFF2-40B4-BE49-F238E27FC236}">
                  <a16:creationId xmlns:a16="http://schemas.microsoft.com/office/drawing/2014/main" id="{0A4A3A79-40BC-4C50-9FF9-3C4E94B1073C}"/>
                </a:ext>
              </a:extLst>
            </p:cNvPr>
            <p:cNvPicPr>
              <a:picLocks noChangeAspect="1" noChangeArrowheads="1"/>
            </p:cNvPicPr>
            <p:nvPr/>
          </p:nvPicPr>
          <p:blipFill>
            <a:blip r:embed="rId9">
              <a:grayscl/>
              <a:extLst>
                <a:ext uri="{28A0092B-C50C-407E-A947-70E740481C1C}">
                  <a14:useLocalDpi xmlns:a14="http://schemas.microsoft.com/office/drawing/2010/main" val="0"/>
                </a:ext>
              </a:extLst>
            </a:blip>
            <a:srcRect/>
            <a:stretch>
              <a:fillRect/>
            </a:stretch>
          </p:blipFill>
          <p:spPr bwMode="auto">
            <a:xfrm>
              <a:off x="17784763" y="5692775"/>
              <a:ext cx="6826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38" descr="home_2">
              <a:extLst>
                <a:ext uri="{FF2B5EF4-FFF2-40B4-BE49-F238E27FC236}">
                  <a16:creationId xmlns:a16="http://schemas.microsoft.com/office/drawing/2014/main" id="{BA1B6554-E960-4465-97A9-E80A2DD7C08D}"/>
                </a:ext>
              </a:extLst>
            </p:cNvPr>
            <p:cNvPicPr>
              <a:picLocks noChangeAspect="1" noChangeArrowheads="1"/>
            </p:cNvPicPr>
            <p:nvPr/>
          </p:nvPicPr>
          <p:blipFill>
            <a:blip r:embed="rId10">
              <a:grayscl/>
              <a:extLst>
                <a:ext uri="{28A0092B-C50C-407E-A947-70E740481C1C}">
                  <a14:useLocalDpi xmlns:a14="http://schemas.microsoft.com/office/drawing/2010/main" val="0"/>
                </a:ext>
              </a:extLst>
            </a:blip>
            <a:srcRect/>
            <a:stretch>
              <a:fillRect/>
            </a:stretch>
          </p:blipFill>
          <p:spPr bwMode="auto">
            <a:xfrm>
              <a:off x="17251363" y="5413375"/>
              <a:ext cx="4286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7" name="Picture 10" descr="C:\Users\ego010\Documents\Vendors\BIZEDGE\Diagram elements\Buildings\PNGs - Transparent Bkgrnd\13-Building-Hospital.png">
              <a:extLst>
                <a:ext uri="{FF2B5EF4-FFF2-40B4-BE49-F238E27FC236}">
                  <a16:creationId xmlns:a16="http://schemas.microsoft.com/office/drawing/2014/main" id="{44C99103-5AFC-456F-85C5-64325FA60D9B}"/>
                </a:ext>
              </a:extLst>
            </p:cNvPr>
            <p:cNvPicPr>
              <a:picLocks noChangeAspect="1" noChangeArrowheads="1"/>
            </p:cNvPicPr>
            <p:nvPr/>
          </p:nvPicPr>
          <p:blipFill>
            <a:blip r:embed="rId11">
              <a:grayscl/>
              <a:extLst>
                <a:ext uri="{28A0092B-C50C-407E-A947-70E740481C1C}">
                  <a14:useLocalDpi xmlns:a14="http://schemas.microsoft.com/office/drawing/2010/main" val="0"/>
                </a:ext>
              </a:extLst>
            </a:blip>
            <a:srcRect/>
            <a:stretch>
              <a:fillRect/>
            </a:stretch>
          </p:blipFill>
          <p:spPr bwMode="auto">
            <a:xfrm>
              <a:off x="17102138" y="5773738"/>
              <a:ext cx="6826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8" name="Straight Connector 427">
              <a:extLst>
                <a:ext uri="{FF2B5EF4-FFF2-40B4-BE49-F238E27FC236}">
                  <a16:creationId xmlns:a16="http://schemas.microsoft.com/office/drawing/2014/main" id="{DC6EA2DF-A8CE-48E9-99B1-A3C4B9B15257}"/>
                </a:ext>
              </a:extLst>
            </p:cNvPr>
            <p:cNvCxnSpPr/>
            <p:nvPr/>
          </p:nvCxnSpPr>
          <p:spPr>
            <a:xfrm>
              <a:off x="15963900" y="5840413"/>
              <a:ext cx="1346200" cy="9350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7BC76FDE-DD49-4931-8F21-03F54158996C}"/>
                </a:ext>
              </a:extLst>
            </p:cNvPr>
            <p:cNvCxnSpPr/>
            <p:nvPr/>
          </p:nvCxnSpPr>
          <p:spPr>
            <a:xfrm>
              <a:off x="16109950" y="5862638"/>
              <a:ext cx="457200" cy="74136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F47026FE-9503-4387-B13E-AF0D2F0D237C}"/>
                </a:ext>
              </a:extLst>
            </p:cNvPr>
            <p:cNvCxnSpPr>
              <a:endCxn id="432" idx="0"/>
            </p:cNvCxnSpPr>
            <p:nvPr/>
          </p:nvCxnSpPr>
          <p:spPr>
            <a:xfrm>
              <a:off x="16189325" y="5934075"/>
              <a:ext cx="661988" cy="7747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31" name="Picture 38" descr="home_2">
              <a:extLst>
                <a:ext uri="{FF2B5EF4-FFF2-40B4-BE49-F238E27FC236}">
                  <a16:creationId xmlns:a16="http://schemas.microsoft.com/office/drawing/2014/main" id="{BEA540CD-82F7-495F-972D-366EBB6B4AFA}"/>
                </a:ext>
              </a:extLst>
            </p:cNvPr>
            <p:cNvPicPr>
              <a:picLocks noChangeAspect="1" noChangeArrowheads="1"/>
            </p:cNvPicPr>
            <p:nvPr/>
          </p:nvPicPr>
          <p:blipFill>
            <a:blip r:embed="rId10">
              <a:grayscl/>
              <a:extLst>
                <a:ext uri="{28A0092B-C50C-407E-A947-70E740481C1C}">
                  <a14:useLocalDpi xmlns:a14="http://schemas.microsoft.com/office/drawing/2010/main" val="0"/>
                </a:ext>
              </a:extLst>
            </a:blip>
            <a:srcRect/>
            <a:stretch>
              <a:fillRect/>
            </a:stretch>
          </p:blipFill>
          <p:spPr bwMode="auto">
            <a:xfrm>
              <a:off x="17098963" y="6600825"/>
              <a:ext cx="4286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38" descr="home_2">
              <a:extLst>
                <a:ext uri="{FF2B5EF4-FFF2-40B4-BE49-F238E27FC236}">
                  <a16:creationId xmlns:a16="http://schemas.microsoft.com/office/drawing/2014/main" id="{ACDC334B-1C3F-4BDD-B0A2-1E4817F0351F}"/>
                </a:ext>
              </a:extLst>
            </p:cNvPr>
            <p:cNvPicPr>
              <a:picLocks noChangeAspect="1" noChangeArrowheads="1"/>
            </p:cNvPicPr>
            <p:nvPr/>
          </p:nvPicPr>
          <p:blipFill>
            <a:blip r:embed="rId10">
              <a:grayscl/>
              <a:extLst>
                <a:ext uri="{28A0092B-C50C-407E-A947-70E740481C1C}">
                  <a14:useLocalDpi xmlns:a14="http://schemas.microsoft.com/office/drawing/2010/main" val="0"/>
                </a:ext>
              </a:extLst>
            </a:blip>
            <a:srcRect/>
            <a:stretch>
              <a:fillRect/>
            </a:stretch>
          </p:blipFill>
          <p:spPr bwMode="auto">
            <a:xfrm>
              <a:off x="16637000" y="6708775"/>
              <a:ext cx="4286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38" descr="home_2">
              <a:extLst>
                <a:ext uri="{FF2B5EF4-FFF2-40B4-BE49-F238E27FC236}">
                  <a16:creationId xmlns:a16="http://schemas.microsoft.com/office/drawing/2014/main" id="{19C38632-EE0C-44BA-9DCC-FA0684E5067A}"/>
                </a:ext>
              </a:extLst>
            </p:cNvPr>
            <p:cNvPicPr>
              <a:picLocks noChangeAspect="1" noChangeArrowheads="1"/>
            </p:cNvPicPr>
            <p:nvPr/>
          </p:nvPicPr>
          <p:blipFill>
            <a:blip r:embed="rId10">
              <a:grayscl/>
              <a:extLst>
                <a:ext uri="{28A0092B-C50C-407E-A947-70E740481C1C}">
                  <a14:useLocalDpi xmlns:a14="http://schemas.microsoft.com/office/drawing/2010/main" val="0"/>
                </a:ext>
              </a:extLst>
            </a:blip>
            <a:srcRect/>
            <a:stretch>
              <a:fillRect/>
            </a:stretch>
          </p:blipFill>
          <p:spPr bwMode="auto">
            <a:xfrm>
              <a:off x="16335375" y="6419850"/>
              <a:ext cx="4286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4" name="Straight Connector 433">
              <a:extLst>
                <a:ext uri="{FF2B5EF4-FFF2-40B4-BE49-F238E27FC236}">
                  <a16:creationId xmlns:a16="http://schemas.microsoft.com/office/drawing/2014/main" id="{15C80DF4-958D-4496-8406-C8EFAA825E3C}"/>
                </a:ext>
              </a:extLst>
            </p:cNvPr>
            <p:cNvCxnSpPr/>
            <p:nvPr/>
          </p:nvCxnSpPr>
          <p:spPr>
            <a:xfrm>
              <a:off x="15494000" y="5875338"/>
              <a:ext cx="638175" cy="269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35" name="Picture 9" descr="C:\Users\ego010\Documents\Vendors\BIZEDGE\Diagram elements\Buildings\PNGs - Transparent Bkgrnd\12-Building-Rounded-Pinkish.png">
              <a:extLst>
                <a:ext uri="{FF2B5EF4-FFF2-40B4-BE49-F238E27FC236}">
                  <a16:creationId xmlns:a16="http://schemas.microsoft.com/office/drawing/2014/main" id="{6722EFB0-766E-4EAA-9295-4FB9C65472A1}"/>
                </a:ext>
              </a:extLst>
            </p:cNvPr>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15274925" y="5738813"/>
              <a:ext cx="43656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6" name="Straight Connector 435">
              <a:extLst>
                <a:ext uri="{FF2B5EF4-FFF2-40B4-BE49-F238E27FC236}">
                  <a16:creationId xmlns:a16="http://schemas.microsoft.com/office/drawing/2014/main" id="{6F9ED49C-8997-4002-8628-93249DB3CCE3}"/>
                </a:ext>
              </a:extLst>
            </p:cNvPr>
            <p:cNvCxnSpPr/>
            <p:nvPr/>
          </p:nvCxnSpPr>
          <p:spPr>
            <a:xfrm>
              <a:off x="15828963" y="5267325"/>
              <a:ext cx="20637" cy="7143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37" name="Group 4201">
              <a:extLst>
                <a:ext uri="{FF2B5EF4-FFF2-40B4-BE49-F238E27FC236}">
                  <a16:creationId xmlns:a16="http://schemas.microsoft.com/office/drawing/2014/main" id="{80513144-1D71-4292-B7C2-86ECE07F6E13}"/>
                </a:ext>
              </a:extLst>
            </p:cNvPr>
            <p:cNvGrpSpPr>
              <a:grpSpLocks/>
            </p:cNvGrpSpPr>
            <p:nvPr/>
          </p:nvGrpSpPr>
          <p:grpSpPr bwMode="auto">
            <a:xfrm>
              <a:off x="15498763" y="4662488"/>
              <a:ext cx="493712" cy="795337"/>
              <a:chOff x="2157155" y="5018207"/>
              <a:chExt cx="502881" cy="873476"/>
            </a:xfrm>
          </p:grpSpPr>
          <p:grpSp>
            <p:nvGrpSpPr>
              <p:cNvPr id="439" name="Group 8126">
                <a:extLst>
                  <a:ext uri="{FF2B5EF4-FFF2-40B4-BE49-F238E27FC236}">
                    <a16:creationId xmlns:a16="http://schemas.microsoft.com/office/drawing/2014/main" id="{538BB944-15BB-4113-B475-FAD8E7904CDA}"/>
                  </a:ext>
                </a:extLst>
              </p:cNvPr>
              <p:cNvGrpSpPr>
                <a:grpSpLocks/>
              </p:cNvGrpSpPr>
              <p:nvPr/>
            </p:nvGrpSpPr>
            <p:grpSpPr bwMode="auto">
              <a:xfrm>
                <a:off x="2157155" y="5548888"/>
                <a:ext cx="502881" cy="342795"/>
                <a:chOff x="230142" y="2368711"/>
                <a:chExt cx="418461" cy="285249"/>
              </a:xfrm>
            </p:grpSpPr>
            <p:sp>
              <p:nvSpPr>
                <p:cNvPr id="621" name="Freeform 504">
                  <a:extLst>
                    <a:ext uri="{FF2B5EF4-FFF2-40B4-BE49-F238E27FC236}">
                      <a16:creationId xmlns:a16="http://schemas.microsoft.com/office/drawing/2014/main" id="{7BAD3B98-C3BF-4CB9-B1C0-522380691958}"/>
                    </a:ext>
                  </a:extLst>
                </p:cNvPr>
                <p:cNvSpPr>
                  <a:spLocks/>
                </p:cNvSpPr>
                <p:nvPr/>
              </p:nvSpPr>
              <p:spPr bwMode="auto">
                <a:xfrm>
                  <a:off x="230142" y="2368155"/>
                  <a:ext cx="418461" cy="242281"/>
                </a:xfrm>
                <a:custGeom>
                  <a:avLst/>
                  <a:gdLst/>
                  <a:ahLst/>
                  <a:cxnLst>
                    <a:cxn ang="0">
                      <a:pos x="494" y="48"/>
                    </a:cxn>
                    <a:cxn ang="0">
                      <a:pos x="530" y="76"/>
                    </a:cxn>
                    <a:cxn ang="0">
                      <a:pos x="556" y="104"/>
                    </a:cxn>
                    <a:cxn ang="0">
                      <a:pos x="572" y="134"/>
                    </a:cxn>
                    <a:cxn ang="0">
                      <a:pos x="578" y="166"/>
                    </a:cxn>
                    <a:cxn ang="0">
                      <a:pos x="572" y="198"/>
                    </a:cxn>
                    <a:cxn ang="0">
                      <a:pos x="556" y="230"/>
                    </a:cxn>
                    <a:cxn ang="0">
                      <a:pos x="530" y="258"/>
                    </a:cxn>
                    <a:cxn ang="0">
                      <a:pos x="492" y="284"/>
                    </a:cxn>
                    <a:cxn ang="0">
                      <a:pos x="470" y="296"/>
                    </a:cxn>
                    <a:cxn ang="0">
                      <a:pos x="422" y="314"/>
                    </a:cxn>
                    <a:cxn ang="0">
                      <a:pos x="370" y="326"/>
                    </a:cxn>
                    <a:cxn ang="0">
                      <a:pos x="316" y="334"/>
                    </a:cxn>
                    <a:cxn ang="0">
                      <a:pos x="260" y="334"/>
                    </a:cxn>
                    <a:cxn ang="0">
                      <a:pos x="206" y="328"/>
                    </a:cxn>
                    <a:cxn ang="0">
                      <a:pos x="154" y="316"/>
                    </a:cxn>
                    <a:cxn ang="0">
                      <a:pos x="106" y="296"/>
                    </a:cxn>
                    <a:cxn ang="0">
                      <a:pos x="84" y="286"/>
                    </a:cxn>
                    <a:cxn ang="0">
                      <a:pos x="46" y="260"/>
                    </a:cxn>
                    <a:cxn ang="0">
                      <a:pos x="20" y="230"/>
                    </a:cxn>
                    <a:cxn ang="0">
                      <a:pos x="6" y="200"/>
                    </a:cxn>
                    <a:cxn ang="0">
                      <a:pos x="0" y="168"/>
                    </a:cxn>
                    <a:cxn ang="0">
                      <a:pos x="6" y="136"/>
                    </a:cxn>
                    <a:cxn ang="0">
                      <a:pos x="22" y="106"/>
                    </a:cxn>
                    <a:cxn ang="0">
                      <a:pos x="48" y="76"/>
                    </a:cxn>
                    <a:cxn ang="0">
                      <a:pos x="86" y="50"/>
                    </a:cxn>
                    <a:cxn ang="0">
                      <a:pos x="108" y="38"/>
                    </a:cxn>
                    <a:cxn ang="0">
                      <a:pos x="156" y="20"/>
                    </a:cxn>
                    <a:cxn ang="0">
                      <a:pos x="208" y="8"/>
                    </a:cxn>
                    <a:cxn ang="0">
                      <a:pos x="262" y="2"/>
                    </a:cxn>
                    <a:cxn ang="0">
                      <a:pos x="318" y="2"/>
                    </a:cxn>
                    <a:cxn ang="0">
                      <a:pos x="372" y="8"/>
                    </a:cxn>
                    <a:cxn ang="0">
                      <a:pos x="424" y="20"/>
                    </a:cxn>
                    <a:cxn ang="0">
                      <a:pos x="472" y="38"/>
                    </a:cxn>
                    <a:cxn ang="0">
                      <a:pos x="494" y="48"/>
                    </a:cxn>
                  </a:cxnLst>
                  <a:rect l="0" t="0" r="r" b="b"/>
                  <a:pathLst>
                    <a:path w="578" h="334">
                      <a:moveTo>
                        <a:pt x="494" y="48"/>
                      </a:moveTo>
                      <a:lnTo>
                        <a:pt x="494" y="48"/>
                      </a:lnTo>
                      <a:lnTo>
                        <a:pt x="514" y="62"/>
                      </a:lnTo>
                      <a:lnTo>
                        <a:pt x="530" y="76"/>
                      </a:lnTo>
                      <a:lnTo>
                        <a:pt x="544" y="90"/>
                      </a:lnTo>
                      <a:lnTo>
                        <a:pt x="556" y="104"/>
                      </a:lnTo>
                      <a:lnTo>
                        <a:pt x="566" y="120"/>
                      </a:lnTo>
                      <a:lnTo>
                        <a:pt x="572" y="134"/>
                      </a:lnTo>
                      <a:lnTo>
                        <a:pt x="576" y="150"/>
                      </a:lnTo>
                      <a:lnTo>
                        <a:pt x="578" y="166"/>
                      </a:lnTo>
                      <a:lnTo>
                        <a:pt x="576" y="182"/>
                      </a:lnTo>
                      <a:lnTo>
                        <a:pt x="572" y="198"/>
                      </a:lnTo>
                      <a:lnTo>
                        <a:pt x="566" y="214"/>
                      </a:lnTo>
                      <a:lnTo>
                        <a:pt x="556" y="230"/>
                      </a:lnTo>
                      <a:lnTo>
                        <a:pt x="544" y="244"/>
                      </a:lnTo>
                      <a:lnTo>
                        <a:pt x="530" y="258"/>
                      </a:lnTo>
                      <a:lnTo>
                        <a:pt x="512" y="272"/>
                      </a:lnTo>
                      <a:lnTo>
                        <a:pt x="492" y="284"/>
                      </a:lnTo>
                      <a:lnTo>
                        <a:pt x="492" y="284"/>
                      </a:lnTo>
                      <a:lnTo>
                        <a:pt x="470" y="296"/>
                      </a:lnTo>
                      <a:lnTo>
                        <a:pt x="446" y="306"/>
                      </a:lnTo>
                      <a:lnTo>
                        <a:pt x="422" y="314"/>
                      </a:lnTo>
                      <a:lnTo>
                        <a:pt x="396" y="322"/>
                      </a:lnTo>
                      <a:lnTo>
                        <a:pt x="370" y="326"/>
                      </a:lnTo>
                      <a:lnTo>
                        <a:pt x="342" y="330"/>
                      </a:lnTo>
                      <a:lnTo>
                        <a:pt x="316" y="334"/>
                      </a:lnTo>
                      <a:lnTo>
                        <a:pt x="288" y="334"/>
                      </a:lnTo>
                      <a:lnTo>
                        <a:pt x="260" y="334"/>
                      </a:lnTo>
                      <a:lnTo>
                        <a:pt x="232" y="332"/>
                      </a:lnTo>
                      <a:lnTo>
                        <a:pt x="206" y="328"/>
                      </a:lnTo>
                      <a:lnTo>
                        <a:pt x="180" y="322"/>
                      </a:lnTo>
                      <a:lnTo>
                        <a:pt x="154" y="316"/>
                      </a:lnTo>
                      <a:lnTo>
                        <a:pt x="130" y="306"/>
                      </a:lnTo>
                      <a:lnTo>
                        <a:pt x="106" y="296"/>
                      </a:lnTo>
                      <a:lnTo>
                        <a:pt x="84" y="286"/>
                      </a:lnTo>
                      <a:lnTo>
                        <a:pt x="84" y="286"/>
                      </a:lnTo>
                      <a:lnTo>
                        <a:pt x="64" y="272"/>
                      </a:lnTo>
                      <a:lnTo>
                        <a:pt x="46" y="260"/>
                      </a:lnTo>
                      <a:lnTo>
                        <a:pt x="32" y="246"/>
                      </a:lnTo>
                      <a:lnTo>
                        <a:pt x="20" y="230"/>
                      </a:lnTo>
                      <a:lnTo>
                        <a:pt x="12" y="216"/>
                      </a:lnTo>
                      <a:lnTo>
                        <a:pt x="6" y="200"/>
                      </a:lnTo>
                      <a:lnTo>
                        <a:pt x="2" y="184"/>
                      </a:lnTo>
                      <a:lnTo>
                        <a:pt x="0" y="168"/>
                      </a:lnTo>
                      <a:lnTo>
                        <a:pt x="2" y="152"/>
                      </a:lnTo>
                      <a:lnTo>
                        <a:pt x="6" y="136"/>
                      </a:lnTo>
                      <a:lnTo>
                        <a:pt x="12" y="120"/>
                      </a:lnTo>
                      <a:lnTo>
                        <a:pt x="22" y="106"/>
                      </a:lnTo>
                      <a:lnTo>
                        <a:pt x="34" y="90"/>
                      </a:lnTo>
                      <a:lnTo>
                        <a:pt x="48" y="76"/>
                      </a:lnTo>
                      <a:lnTo>
                        <a:pt x="66" y="62"/>
                      </a:lnTo>
                      <a:lnTo>
                        <a:pt x="86" y="50"/>
                      </a:lnTo>
                      <a:lnTo>
                        <a:pt x="86" y="50"/>
                      </a:lnTo>
                      <a:lnTo>
                        <a:pt x="108" y="38"/>
                      </a:lnTo>
                      <a:lnTo>
                        <a:pt x="130" y="28"/>
                      </a:lnTo>
                      <a:lnTo>
                        <a:pt x="156" y="20"/>
                      </a:lnTo>
                      <a:lnTo>
                        <a:pt x="180" y="12"/>
                      </a:lnTo>
                      <a:lnTo>
                        <a:pt x="208" y="8"/>
                      </a:lnTo>
                      <a:lnTo>
                        <a:pt x="234" y="4"/>
                      </a:lnTo>
                      <a:lnTo>
                        <a:pt x="262" y="2"/>
                      </a:lnTo>
                      <a:lnTo>
                        <a:pt x="290" y="0"/>
                      </a:lnTo>
                      <a:lnTo>
                        <a:pt x="318" y="2"/>
                      </a:lnTo>
                      <a:lnTo>
                        <a:pt x="344" y="4"/>
                      </a:lnTo>
                      <a:lnTo>
                        <a:pt x="372" y="8"/>
                      </a:lnTo>
                      <a:lnTo>
                        <a:pt x="398" y="12"/>
                      </a:lnTo>
                      <a:lnTo>
                        <a:pt x="424" y="20"/>
                      </a:lnTo>
                      <a:lnTo>
                        <a:pt x="448" y="28"/>
                      </a:lnTo>
                      <a:lnTo>
                        <a:pt x="472" y="38"/>
                      </a:lnTo>
                      <a:lnTo>
                        <a:pt x="494" y="48"/>
                      </a:lnTo>
                      <a:lnTo>
                        <a:pt x="494" y="48"/>
                      </a:lnTo>
                      <a:close/>
                    </a:path>
                  </a:pathLst>
                </a:custGeom>
                <a:solidFill>
                  <a:schemeClr val="bg1">
                    <a:lumMod val="6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sp>
              <p:nvSpPr>
                <p:cNvPr id="622" name="Freeform 505">
                  <a:extLst>
                    <a:ext uri="{FF2B5EF4-FFF2-40B4-BE49-F238E27FC236}">
                      <a16:creationId xmlns:a16="http://schemas.microsoft.com/office/drawing/2014/main" id="{8D38F0F9-F480-4A1C-9C31-E41DBEF93865}"/>
                    </a:ext>
                  </a:extLst>
                </p:cNvPr>
                <p:cNvSpPr>
                  <a:spLocks/>
                </p:cNvSpPr>
                <p:nvPr/>
              </p:nvSpPr>
              <p:spPr bwMode="auto">
                <a:xfrm>
                  <a:off x="230142" y="2492923"/>
                  <a:ext cx="418461" cy="161037"/>
                </a:xfrm>
                <a:custGeom>
                  <a:avLst/>
                  <a:gdLst/>
                  <a:ahLst/>
                  <a:cxnLst>
                    <a:cxn ang="0">
                      <a:pos x="578" y="0"/>
                    </a:cxn>
                    <a:cxn ang="0">
                      <a:pos x="570" y="30"/>
                    </a:cxn>
                    <a:cxn ang="0">
                      <a:pos x="554" y="60"/>
                    </a:cxn>
                    <a:cxn ang="0">
                      <a:pos x="528" y="88"/>
                    </a:cxn>
                    <a:cxn ang="0">
                      <a:pos x="492" y="112"/>
                    </a:cxn>
                    <a:cxn ang="0">
                      <a:pos x="470" y="124"/>
                    </a:cxn>
                    <a:cxn ang="0">
                      <a:pos x="422" y="142"/>
                    </a:cxn>
                    <a:cxn ang="0">
                      <a:pos x="370" y="154"/>
                    </a:cxn>
                    <a:cxn ang="0">
                      <a:pos x="316" y="162"/>
                    </a:cxn>
                    <a:cxn ang="0">
                      <a:pos x="260" y="162"/>
                    </a:cxn>
                    <a:cxn ang="0">
                      <a:pos x="206" y="156"/>
                    </a:cxn>
                    <a:cxn ang="0">
                      <a:pos x="154" y="144"/>
                    </a:cxn>
                    <a:cxn ang="0">
                      <a:pos x="106" y="124"/>
                    </a:cxn>
                    <a:cxn ang="0">
                      <a:pos x="84" y="114"/>
                    </a:cxn>
                    <a:cxn ang="0">
                      <a:pos x="48" y="88"/>
                    </a:cxn>
                    <a:cxn ang="0">
                      <a:pos x="22" y="60"/>
                    </a:cxn>
                    <a:cxn ang="0">
                      <a:pos x="6" y="30"/>
                    </a:cxn>
                    <a:cxn ang="0">
                      <a:pos x="0" y="0"/>
                    </a:cxn>
                    <a:cxn ang="0">
                      <a:pos x="0" y="50"/>
                    </a:cxn>
                    <a:cxn ang="0">
                      <a:pos x="0" y="50"/>
                    </a:cxn>
                    <a:cxn ang="0">
                      <a:pos x="4" y="84"/>
                    </a:cxn>
                    <a:cxn ang="0">
                      <a:pos x="20" y="116"/>
                    </a:cxn>
                    <a:cxn ang="0">
                      <a:pos x="46" y="146"/>
                    </a:cxn>
                    <a:cxn ang="0">
                      <a:pos x="84" y="172"/>
                    </a:cxn>
                    <a:cxn ang="0">
                      <a:pos x="106" y="184"/>
                    </a:cxn>
                    <a:cxn ang="0">
                      <a:pos x="154" y="202"/>
                    </a:cxn>
                    <a:cxn ang="0">
                      <a:pos x="206" y="214"/>
                    </a:cxn>
                    <a:cxn ang="0">
                      <a:pos x="260" y="220"/>
                    </a:cxn>
                    <a:cxn ang="0">
                      <a:pos x="316" y="220"/>
                    </a:cxn>
                    <a:cxn ang="0">
                      <a:pos x="370" y="214"/>
                    </a:cxn>
                    <a:cxn ang="0">
                      <a:pos x="422" y="202"/>
                    </a:cxn>
                    <a:cxn ang="0">
                      <a:pos x="470" y="184"/>
                    </a:cxn>
                    <a:cxn ang="0">
                      <a:pos x="492" y="172"/>
                    </a:cxn>
                    <a:cxn ang="0">
                      <a:pos x="530" y="144"/>
                    </a:cxn>
                    <a:cxn ang="0">
                      <a:pos x="558" y="114"/>
                    </a:cxn>
                    <a:cxn ang="0">
                      <a:pos x="572" y="82"/>
                    </a:cxn>
                    <a:cxn ang="0">
                      <a:pos x="578" y="50"/>
                    </a:cxn>
                    <a:cxn ang="0">
                      <a:pos x="578" y="0"/>
                    </a:cxn>
                  </a:cxnLst>
                  <a:rect l="0" t="0" r="r" b="b"/>
                  <a:pathLst>
                    <a:path w="578" h="222">
                      <a:moveTo>
                        <a:pt x="578" y="0"/>
                      </a:moveTo>
                      <a:lnTo>
                        <a:pt x="578" y="0"/>
                      </a:lnTo>
                      <a:lnTo>
                        <a:pt x="576" y="14"/>
                      </a:lnTo>
                      <a:lnTo>
                        <a:pt x="570" y="30"/>
                      </a:lnTo>
                      <a:lnTo>
                        <a:pt x="564" y="44"/>
                      </a:lnTo>
                      <a:lnTo>
                        <a:pt x="554" y="60"/>
                      </a:lnTo>
                      <a:lnTo>
                        <a:pt x="542" y="74"/>
                      </a:lnTo>
                      <a:lnTo>
                        <a:pt x="528" y="88"/>
                      </a:lnTo>
                      <a:lnTo>
                        <a:pt x="512" y="100"/>
                      </a:lnTo>
                      <a:lnTo>
                        <a:pt x="492" y="112"/>
                      </a:lnTo>
                      <a:lnTo>
                        <a:pt x="492" y="112"/>
                      </a:lnTo>
                      <a:lnTo>
                        <a:pt x="470" y="124"/>
                      </a:lnTo>
                      <a:lnTo>
                        <a:pt x="446" y="134"/>
                      </a:lnTo>
                      <a:lnTo>
                        <a:pt x="422" y="142"/>
                      </a:lnTo>
                      <a:lnTo>
                        <a:pt x="396" y="150"/>
                      </a:lnTo>
                      <a:lnTo>
                        <a:pt x="370" y="154"/>
                      </a:lnTo>
                      <a:lnTo>
                        <a:pt x="342" y="158"/>
                      </a:lnTo>
                      <a:lnTo>
                        <a:pt x="316" y="162"/>
                      </a:lnTo>
                      <a:lnTo>
                        <a:pt x="288" y="162"/>
                      </a:lnTo>
                      <a:lnTo>
                        <a:pt x="260" y="162"/>
                      </a:lnTo>
                      <a:lnTo>
                        <a:pt x="232" y="160"/>
                      </a:lnTo>
                      <a:lnTo>
                        <a:pt x="206" y="156"/>
                      </a:lnTo>
                      <a:lnTo>
                        <a:pt x="180" y="150"/>
                      </a:lnTo>
                      <a:lnTo>
                        <a:pt x="154" y="144"/>
                      </a:lnTo>
                      <a:lnTo>
                        <a:pt x="130" y="134"/>
                      </a:lnTo>
                      <a:lnTo>
                        <a:pt x="106" y="124"/>
                      </a:lnTo>
                      <a:lnTo>
                        <a:pt x="84" y="114"/>
                      </a:lnTo>
                      <a:lnTo>
                        <a:pt x="84" y="114"/>
                      </a:lnTo>
                      <a:lnTo>
                        <a:pt x="64" y="102"/>
                      </a:lnTo>
                      <a:lnTo>
                        <a:pt x="48" y="88"/>
                      </a:lnTo>
                      <a:lnTo>
                        <a:pt x="34" y="74"/>
                      </a:lnTo>
                      <a:lnTo>
                        <a:pt x="22" y="60"/>
                      </a:lnTo>
                      <a:lnTo>
                        <a:pt x="12" y="46"/>
                      </a:lnTo>
                      <a:lnTo>
                        <a:pt x="6" y="30"/>
                      </a:lnTo>
                      <a:lnTo>
                        <a:pt x="2" y="14"/>
                      </a:lnTo>
                      <a:lnTo>
                        <a:pt x="0" y="0"/>
                      </a:lnTo>
                      <a:lnTo>
                        <a:pt x="0" y="0"/>
                      </a:lnTo>
                      <a:lnTo>
                        <a:pt x="0" y="50"/>
                      </a:lnTo>
                      <a:lnTo>
                        <a:pt x="0" y="50"/>
                      </a:lnTo>
                      <a:lnTo>
                        <a:pt x="0" y="50"/>
                      </a:lnTo>
                      <a:lnTo>
                        <a:pt x="0" y="66"/>
                      </a:lnTo>
                      <a:lnTo>
                        <a:pt x="4" y="84"/>
                      </a:lnTo>
                      <a:lnTo>
                        <a:pt x="10" y="100"/>
                      </a:lnTo>
                      <a:lnTo>
                        <a:pt x="20" y="116"/>
                      </a:lnTo>
                      <a:lnTo>
                        <a:pt x="32" y="130"/>
                      </a:lnTo>
                      <a:lnTo>
                        <a:pt x="46" y="146"/>
                      </a:lnTo>
                      <a:lnTo>
                        <a:pt x="64" y="160"/>
                      </a:lnTo>
                      <a:lnTo>
                        <a:pt x="84" y="172"/>
                      </a:lnTo>
                      <a:lnTo>
                        <a:pt x="84" y="172"/>
                      </a:lnTo>
                      <a:lnTo>
                        <a:pt x="106" y="184"/>
                      </a:lnTo>
                      <a:lnTo>
                        <a:pt x="130" y="194"/>
                      </a:lnTo>
                      <a:lnTo>
                        <a:pt x="154" y="202"/>
                      </a:lnTo>
                      <a:lnTo>
                        <a:pt x="180" y="210"/>
                      </a:lnTo>
                      <a:lnTo>
                        <a:pt x="206" y="214"/>
                      </a:lnTo>
                      <a:lnTo>
                        <a:pt x="232" y="218"/>
                      </a:lnTo>
                      <a:lnTo>
                        <a:pt x="260" y="220"/>
                      </a:lnTo>
                      <a:lnTo>
                        <a:pt x="288" y="222"/>
                      </a:lnTo>
                      <a:lnTo>
                        <a:pt x="316" y="220"/>
                      </a:lnTo>
                      <a:lnTo>
                        <a:pt x="342" y="218"/>
                      </a:lnTo>
                      <a:lnTo>
                        <a:pt x="370" y="214"/>
                      </a:lnTo>
                      <a:lnTo>
                        <a:pt x="396" y="208"/>
                      </a:lnTo>
                      <a:lnTo>
                        <a:pt x="422" y="202"/>
                      </a:lnTo>
                      <a:lnTo>
                        <a:pt x="446" y="194"/>
                      </a:lnTo>
                      <a:lnTo>
                        <a:pt x="470" y="184"/>
                      </a:lnTo>
                      <a:lnTo>
                        <a:pt x="492" y="172"/>
                      </a:lnTo>
                      <a:lnTo>
                        <a:pt x="492" y="172"/>
                      </a:lnTo>
                      <a:lnTo>
                        <a:pt x="512" y="158"/>
                      </a:lnTo>
                      <a:lnTo>
                        <a:pt x="530" y="144"/>
                      </a:lnTo>
                      <a:lnTo>
                        <a:pt x="546" y="130"/>
                      </a:lnTo>
                      <a:lnTo>
                        <a:pt x="558" y="114"/>
                      </a:lnTo>
                      <a:lnTo>
                        <a:pt x="566" y="100"/>
                      </a:lnTo>
                      <a:lnTo>
                        <a:pt x="572" y="82"/>
                      </a:lnTo>
                      <a:lnTo>
                        <a:pt x="576" y="66"/>
                      </a:lnTo>
                      <a:lnTo>
                        <a:pt x="578" y="50"/>
                      </a:lnTo>
                      <a:lnTo>
                        <a:pt x="578" y="50"/>
                      </a:lnTo>
                      <a:lnTo>
                        <a:pt x="578" y="0"/>
                      </a:lnTo>
                      <a:lnTo>
                        <a:pt x="578" y="0"/>
                      </a:lnTo>
                      <a:close/>
                    </a:path>
                  </a:pathLst>
                </a:custGeom>
                <a:solidFill>
                  <a:schemeClr val="tx1">
                    <a:lumMod val="65000"/>
                    <a:lumOff val="3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sp>
              <p:nvSpPr>
                <p:cNvPr id="623" name="Freeform 506">
                  <a:extLst>
                    <a:ext uri="{FF2B5EF4-FFF2-40B4-BE49-F238E27FC236}">
                      <a16:creationId xmlns:a16="http://schemas.microsoft.com/office/drawing/2014/main" id="{E12613AB-2A88-4D27-B99A-7DB66212E891}"/>
                    </a:ext>
                  </a:extLst>
                </p:cNvPr>
                <p:cNvSpPr>
                  <a:spLocks/>
                </p:cNvSpPr>
                <p:nvPr/>
              </p:nvSpPr>
              <p:spPr bwMode="auto">
                <a:xfrm>
                  <a:off x="230142" y="2492923"/>
                  <a:ext cx="340420" cy="159587"/>
                </a:xfrm>
                <a:custGeom>
                  <a:avLst/>
                  <a:gdLst/>
                  <a:ahLst/>
                  <a:cxnLst>
                    <a:cxn ang="0">
                      <a:pos x="470" y="124"/>
                    </a:cxn>
                    <a:cxn ang="0">
                      <a:pos x="470" y="124"/>
                    </a:cxn>
                    <a:cxn ang="0">
                      <a:pos x="448" y="134"/>
                    </a:cxn>
                    <a:cxn ang="0">
                      <a:pos x="424" y="142"/>
                    </a:cxn>
                    <a:cxn ang="0">
                      <a:pos x="400" y="148"/>
                    </a:cxn>
                    <a:cxn ang="0">
                      <a:pos x="376" y="154"/>
                    </a:cxn>
                    <a:cxn ang="0">
                      <a:pos x="350" y="158"/>
                    </a:cxn>
                    <a:cxn ang="0">
                      <a:pos x="326" y="160"/>
                    </a:cxn>
                    <a:cxn ang="0">
                      <a:pos x="300" y="162"/>
                    </a:cxn>
                    <a:cxn ang="0">
                      <a:pos x="274" y="162"/>
                    </a:cxn>
                    <a:cxn ang="0">
                      <a:pos x="248" y="160"/>
                    </a:cxn>
                    <a:cxn ang="0">
                      <a:pos x="222" y="158"/>
                    </a:cxn>
                    <a:cxn ang="0">
                      <a:pos x="196" y="154"/>
                    </a:cxn>
                    <a:cxn ang="0">
                      <a:pos x="172" y="148"/>
                    </a:cxn>
                    <a:cxn ang="0">
                      <a:pos x="148" y="142"/>
                    </a:cxn>
                    <a:cxn ang="0">
                      <a:pos x="126" y="134"/>
                    </a:cxn>
                    <a:cxn ang="0">
                      <a:pos x="104" y="124"/>
                    </a:cxn>
                    <a:cxn ang="0">
                      <a:pos x="84" y="114"/>
                    </a:cxn>
                    <a:cxn ang="0">
                      <a:pos x="84" y="114"/>
                    </a:cxn>
                    <a:cxn ang="0">
                      <a:pos x="64" y="102"/>
                    </a:cxn>
                    <a:cxn ang="0">
                      <a:pos x="48" y="88"/>
                    </a:cxn>
                    <a:cxn ang="0">
                      <a:pos x="34" y="74"/>
                    </a:cxn>
                    <a:cxn ang="0">
                      <a:pos x="22" y="60"/>
                    </a:cxn>
                    <a:cxn ang="0">
                      <a:pos x="12" y="46"/>
                    </a:cxn>
                    <a:cxn ang="0">
                      <a:pos x="6" y="30"/>
                    </a:cxn>
                    <a:cxn ang="0">
                      <a:pos x="2" y="14"/>
                    </a:cxn>
                    <a:cxn ang="0">
                      <a:pos x="0" y="0"/>
                    </a:cxn>
                    <a:cxn ang="0">
                      <a:pos x="0" y="0"/>
                    </a:cxn>
                    <a:cxn ang="0">
                      <a:pos x="0" y="50"/>
                    </a:cxn>
                    <a:cxn ang="0">
                      <a:pos x="0" y="50"/>
                    </a:cxn>
                    <a:cxn ang="0">
                      <a:pos x="0" y="50"/>
                    </a:cxn>
                    <a:cxn ang="0">
                      <a:pos x="0" y="66"/>
                    </a:cxn>
                    <a:cxn ang="0">
                      <a:pos x="4" y="84"/>
                    </a:cxn>
                    <a:cxn ang="0">
                      <a:pos x="10" y="100"/>
                    </a:cxn>
                    <a:cxn ang="0">
                      <a:pos x="20" y="116"/>
                    </a:cxn>
                    <a:cxn ang="0">
                      <a:pos x="32" y="130"/>
                    </a:cxn>
                    <a:cxn ang="0">
                      <a:pos x="46" y="146"/>
                    </a:cxn>
                    <a:cxn ang="0">
                      <a:pos x="64" y="160"/>
                    </a:cxn>
                    <a:cxn ang="0">
                      <a:pos x="84" y="172"/>
                    </a:cxn>
                    <a:cxn ang="0">
                      <a:pos x="84" y="172"/>
                    </a:cxn>
                    <a:cxn ang="0">
                      <a:pos x="104" y="184"/>
                    </a:cxn>
                    <a:cxn ang="0">
                      <a:pos x="126" y="192"/>
                    </a:cxn>
                    <a:cxn ang="0">
                      <a:pos x="148" y="200"/>
                    </a:cxn>
                    <a:cxn ang="0">
                      <a:pos x="172" y="208"/>
                    </a:cxn>
                    <a:cxn ang="0">
                      <a:pos x="196" y="212"/>
                    </a:cxn>
                    <a:cxn ang="0">
                      <a:pos x="222" y="216"/>
                    </a:cxn>
                    <a:cxn ang="0">
                      <a:pos x="248" y="220"/>
                    </a:cxn>
                    <a:cxn ang="0">
                      <a:pos x="274" y="220"/>
                    </a:cxn>
                    <a:cxn ang="0">
                      <a:pos x="300" y="220"/>
                    </a:cxn>
                    <a:cxn ang="0">
                      <a:pos x="326" y="220"/>
                    </a:cxn>
                    <a:cxn ang="0">
                      <a:pos x="350" y="216"/>
                    </a:cxn>
                    <a:cxn ang="0">
                      <a:pos x="376" y="214"/>
                    </a:cxn>
                    <a:cxn ang="0">
                      <a:pos x="400" y="208"/>
                    </a:cxn>
                    <a:cxn ang="0">
                      <a:pos x="424" y="202"/>
                    </a:cxn>
                    <a:cxn ang="0">
                      <a:pos x="448" y="194"/>
                    </a:cxn>
                    <a:cxn ang="0">
                      <a:pos x="470" y="184"/>
                    </a:cxn>
                    <a:cxn ang="0">
                      <a:pos x="470" y="124"/>
                    </a:cxn>
                  </a:cxnLst>
                  <a:rect l="0" t="0" r="r" b="b"/>
                  <a:pathLst>
                    <a:path w="470" h="220">
                      <a:moveTo>
                        <a:pt x="470" y="124"/>
                      </a:moveTo>
                      <a:lnTo>
                        <a:pt x="470" y="124"/>
                      </a:lnTo>
                      <a:lnTo>
                        <a:pt x="448" y="134"/>
                      </a:lnTo>
                      <a:lnTo>
                        <a:pt x="424" y="142"/>
                      </a:lnTo>
                      <a:lnTo>
                        <a:pt x="400" y="148"/>
                      </a:lnTo>
                      <a:lnTo>
                        <a:pt x="376" y="154"/>
                      </a:lnTo>
                      <a:lnTo>
                        <a:pt x="350" y="158"/>
                      </a:lnTo>
                      <a:lnTo>
                        <a:pt x="326" y="160"/>
                      </a:lnTo>
                      <a:lnTo>
                        <a:pt x="300" y="162"/>
                      </a:lnTo>
                      <a:lnTo>
                        <a:pt x="274" y="162"/>
                      </a:lnTo>
                      <a:lnTo>
                        <a:pt x="248" y="160"/>
                      </a:lnTo>
                      <a:lnTo>
                        <a:pt x="222" y="158"/>
                      </a:lnTo>
                      <a:lnTo>
                        <a:pt x="196" y="154"/>
                      </a:lnTo>
                      <a:lnTo>
                        <a:pt x="172" y="148"/>
                      </a:lnTo>
                      <a:lnTo>
                        <a:pt x="148" y="142"/>
                      </a:lnTo>
                      <a:lnTo>
                        <a:pt x="126" y="134"/>
                      </a:lnTo>
                      <a:lnTo>
                        <a:pt x="104" y="124"/>
                      </a:lnTo>
                      <a:lnTo>
                        <a:pt x="84" y="114"/>
                      </a:lnTo>
                      <a:lnTo>
                        <a:pt x="84" y="114"/>
                      </a:lnTo>
                      <a:lnTo>
                        <a:pt x="64" y="102"/>
                      </a:lnTo>
                      <a:lnTo>
                        <a:pt x="48" y="88"/>
                      </a:lnTo>
                      <a:lnTo>
                        <a:pt x="34" y="74"/>
                      </a:lnTo>
                      <a:lnTo>
                        <a:pt x="22" y="60"/>
                      </a:lnTo>
                      <a:lnTo>
                        <a:pt x="12" y="46"/>
                      </a:lnTo>
                      <a:lnTo>
                        <a:pt x="6" y="30"/>
                      </a:lnTo>
                      <a:lnTo>
                        <a:pt x="2" y="14"/>
                      </a:lnTo>
                      <a:lnTo>
                        <a:pt x="0" y="0"/>
                      </a:lnTo>
                      <a:lnTo>
                        <a:pt x="0" y="0"/>
                      </a:lnTo>
                      <a:lnTo>
                        <a:pt x="0" y="50"/>
                      </a:lnTo>
                      <a:lnTo>
                        <a:pt x="0" y="50"/>
                      </a:lnTo>
                      <a:lnTo>
                        <a:pt x="0" y="50"/>
                      </a:lnTo>
                      <a:lnTo>
                        <a:pt x="0" y="66"/>
                      </a:lnTo>
                      <a:lnTo>
                        <a:pt x="4" y="84"/>
                      </a:lnTo>
                      <a:lnTo>
                        <a:pt x="10" y="100"/>
                      </a:lnTo>
                      <a:lnTo>
                        <a:pt x="20" y="116"/>
                      </a:lnTo>
                      <a:lnTo>
                        <a:pt x="32" y="130"/>
                      </a:lnTo>
                      <a:lnTo>
                        <a:pt x="46" y="146"/>
                      </a:lnTo>
                      <a:lnTo>
                        <a:pt x="64" y="160"/>
                      </a:lnTo>
                      <a:lnTo>
                        <a:pt x="84" y="172"/>
                      </a:lnTo>
                      <a:lnTo>
                        <a:pt x="84" y="172"/>
                      </a:lnTo>
                      <a:lnTo>
                        <a:pt x="104" y="184"/>
                      </a:lnTo>
                      <a:lnTo>
                        <a:pt x="126" y="192"/>
                      </a:lnTo>
                      <a:lnTo>
                        <a:pt x="148" y="200"/>
                      </a:lnTo>
                      <a:lnTo>
                        <a:pt x="172" y="208"/>
                      </a:lnTo>
                      <a:lnTo>
                        <a:pt x="196" y="212"/>
                      </a:lnTo>
                      <a:lnTo>
                        <a:pt x="222" y="216"/>
                      </a:lnTo>
                      <a:lnTo>
                        <a:pt x="248" y="220"/>
                      </a:lnTo>
                      <a:lnTo>
                        <a:pt x="274" y="220"/>
                      </a:lnTo>
                      <a:lnTo>
                        <a:pt x="300" y="220"/>
                      </a:lnTo>
                      <a:lnTo>
                        <a:pt x="326" y="220"/>
                      </a:lnTo>
                      <a:lnTo>
                        <a:pt x="350" y="216"/>
                      </a:lnTo>
                      <a:lnTo>
                        <a:pt x="376" y="214"/>
                      </a:lnTo>
                      <a:lnTo>
                        <a:pt x="400" y="208"/>
                      </a:lnTo>
                      <a:lnTo>
                        <a:pt x="424" y="202"/>
                      </a:lnTo>
                      <a:lnTo>
                        <a:pt x="448" y="194"/>
                      </a:lnTo>
                      <a:lnTo>
                        <a:pt x="470" y="184"/>
                      </a:lnTo>
                      <a:lnTo>
                        <a:pt x="470" y="124"/>
                      </a:lnTo>
                      <a:close/>
                    </a:path>
                  </a:pathLst>
                </a:custGeom>
                <a:solidFill>
                  <a:schemeClr val="tx1">
                    <a:lumMod val="65000"/>
                    <a:lumOff val="35000"/>
                  </a:schemeClr>
                </a:solidFill>
                <a:ln w="9525">
                  <a:noFill/>
                  <a:round/>
                  <a:headEnd/>
                  <a:tailEnd/>
                </a:ln>
              </p:spPr>
              <p:txBody>
                <a:bodyPr/>
                <a:lstStyle/>
                <a:p>
                  <a:pPr>
                    <a:defRPr/>
                  </a:pPr>
                  <a:endParaRPr lang="en-US" sz="2400">
                    <a:solidFill>
                      <a:srgbClr val="333333"/>
                    </a:solidFill>
                    <a:latin typeface="Times New Roman" pitchFamily="18" charset="0"/>
                    <a:ea typeface="ヒラギノ角ゴ Pro W3"/>
                  </a:endParaRPr>
                </a:p>
              </p:txBody>
            </p:sp>
          </p:grpSp>
          <p:grpSp>
            <p:nvGrpSpPr>
              <p:cNvPr id="440" name="Group 1147">
                <a:extLst>
                  <a:ext uri="{FF2B5EF4-FFF2-40B4-BE49-F238E27FC236}">
                    <a16:creationId xmlns:a16="http://schemas.microsoft.com/office/drawing/2014/main" id="{B684C692-324A-4486-8AC8-5410A9544A18}"/>
                  </a:ext>
                </a:extLst>
              </p:cNvPr>
              <p:cNvGrpSpPr>
                <a:grpSpLocks/>
              </p:cNvGrpSpPr>
              <p:nvPr/>
            </p:nvGrpSpPr>
            <p:grpSpPr bwMode="auto">
              <a:xfrm>
                <a:off x="2231164" y="5018207"/>
                <a:ext cx="354862" cy="771108"/>
                <a:chOff x="285750" y="0"/>
                <a:chExt cx="801688" cy="2049463"/>
              </a:xfrm>
            </p:grpSpPr>
            <p:sp>
              <p:nvSpPr>
                <p:cNvPr id="441" name="Freeform 62">
                  <a:extLst>
                    <a:ext uri="{FF2B5EF4-FFF2-40B4-BE49-F238E27FC236}">
                      <a16:creationId xmlns:a16="http://schemas.microsoft.com/office/drawing/2014/main" id="{CCD34D8A-BBAB-4904-B3BA-0378AF032F93}"/>
                    </a:ext>
                  </a:extLst>
                </p:cNvPr>
                <p:cNvSpPr>
                  <a:spLocks/>
                </p:cNvSpPr>
                <p:nvPr/>
              </p:nvSpPr>
              <p:spPr bwMode="auto">
                <a:xfrm>
                  <a:off x="647700" y="0"/>
                  <a:ext cx="82550" cy="250825"/>
                </a:xfrm>
                <a:custGeom>
                  <a:avLst/>
                  <a:gdLst>
                    <a:gd name="T0" fmla="*/ 2147483646 w 52"/>
                    <a:gd name="T1" fmla="*/ 2147483646 h 158"/>
                    <a:gd name="T2" fmla="*/ 2147483646 w 52"/>
                    <a:gd name="T3" fmla="*/ 2147483646 h 158"/>
                    <a:gd name="T4" fmla="*/ 2147483646 w 52"/>
                    <a:gd name="T5" fmla="*/ 2147483646 h 158"/>
                    <a:gd name="T6" fmla="*/ 2147483646 w 52"/>
                    <a:gd name="T7" fmla="*/ 2147483646 h 158"/>
                    <a:gd name="T8" fmla="*/ 2147483646 w 52"/>
                    <a:gd name="T9" fmla="*/ 2147483646 h 158"/>
                    <a:gd name="T10" fmla="*/ 2147483646 w 52"/>
                    <a:gd name="T11" fmla="*/ 2147483646 h 158"/>
                    <a:gd name="T12" fmla="*/ 2147483646 w 52"/>
                    <a:gd name="T13" fmla="*/ 2147483646 h 158"/>
                    <a:gd name="T14" fmla="*/ 2147483646 w 52"/>
                    <a:gd name="T15" fmla="*/ 2147483646 h 158"/>
                    <a:gd name="T16" fmla="*/ 2147483646 w 52"/>
                    <a:gd name="T17" fmla="*/ 2147483646 h 158"/>
                    <a:gd name="T18" fmla="*/ 2147483646 w 52"/>
                    <a:gd name="T19" fmla="*/ 2147483646 h 158"/>
                    <a:gd name="T20" fmla="*/ 2147483646 w 52"/>
                    <a:gd name="T21" fmla="*/ 2147483646 h 158"/>
                    <a:gd name="T22" fmla="*/ 2147483646 w 52"/>
                    <a:gd name="T23" fmla="*/ 2147483646 h 158"/>
                    <a:gd name="T24" fmla="*/ 2147483646 w 52"/>
                    <a:gd name="T25" fmla="*/ 0 h 158"/>
                    <a:gd name="T26" fmla="*/ 2147483646 w 52"/>
                    <a:gd name="T27" fmla="*/ 0 h 158"/>
                    <a:gd name="T28" fmla="*/ 2147483646 w 52"/>
                    <a:gd name="T29" fmla="*/ 0 h 158"/>
                    <a:gd name="T30" fmla="*/ 2147483646 w 52"/>
                    <a:gd name="T31" fmla="*/ 2147483646 h 158"/>
                    <a:gd name="T32" fmla="*/ 2147483646 w 52"/>
                    <a:gd name="T33" fmla="*/ 2147483646 h 158"/>
                    <a:gd name="T34" fmla="*/ 2147483646 w 52"/>
                    <a:gd name="T35" fmla="*/ 2147483646 h 158"/>
                    <a:gd name="T36" fmla="*/ 0 w 52"/>
                    <a:gd name="T37" fmla="*/ 2147483646 h 158"/>
                    <a:gd name="T38" fmla="*/ 0 w 52"/>
                    <a:gd name="T39" fmla="*/ 2147483646 h 158"/>
                    <a:gd name="T40" fmla="*/ 0 w 52"/>
                    <a:gd name="T41" fmla="*/ 2147483646 h 158"/>
                    <a:gd name="T42" fmla="*/ 2147483646 w 52"/>
                    <a:gd name="T43" fmla="*/ 2147483646 h 158"/>
                    <a:gd name="T44" fmla="*/ 2147483646 w 52"/>
                    <a:gd name="T45" fmla="*/ 2147483646 h 158"/>
                    <a:gd name="T46" fmla="*/ 2147483646 w 52"/>
                    <a:gd name="T47" fmla="*/ 2147483646 h 158"/>
                    <a:gd name="T48" fmla="*/ 2147483646 w 52"/>
                    <a:gd name="T49" fmla="*/ 2147483646 h 158"/>
                    <a:gd name="T50" fmla="*/ 2147483646 w 52"/>
                    <a:gd name="T51" fmla="*/ 2147483646 h 1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 h="158">
                      <a:moveTo>
                        <a:pt x="16" y="143"/>
                      </a:moveTo>
                      <a:lnTo>
                        <a:pt x="34" y="143"/>
                      </a:lnTo>
                      <a:lnTo>
                        <a:pt x="41" y="144"/>
                      </a:lnTo>
                      <a:lnTo>
                        <a:pt x="47" y="147"/>
                      </a:lnTo>
                      <a:lnTo>
                        <a:pt x="51" y="153"/>
                      </a:lnTo>
                      <a:lnTo>
                        <a:pt x="52" y="158"/>
                      </a:lnTo>
                      <a:lnTo>
                        <a:pt x="52" y="17"/>
                      </a:lnTo>
                      <a:lnTo>
                        <a:pt x="51" y="10"/>
                      </a:lnTo>
                      <a:lnTo>
                        <a:pt x="47" y="4"/>
                      </a:lnTo>
                      <a:lnTo>
                        <a:pt x="41" y="1"/>
                      </a:lnTo>
                      <a:lnTo>
                        <a:pt x="34" y="0"/>
                      </a:lnTo>
                      <a:lnTo>
                        <a:pt x="16" y="0"/>
                      </a:lnTo>
                      <a:lnTo>
                        <a:pt x="9" y="1"/>
                      </a:lnTo>
                      <a:lnTo>
                        <a:pt x="4" y="4"/>
                      </a:lnTo>
                      <a:lnTo>
                        <a:pt x="1" y="10"/>
                      </a:lnTo>
                      <a:lnTo>
                        <a:pt x="0" y="17"/>
                      </a:lnTo>
                      <a:lnTo>
                        <a:pt x="0" y="158"/>
                      </a:lnTo>
                      <a:lnTo>
                        <a:pt x="1" y="153"/>
                      </a:lnTo>
                      <a:lnTo>
                        <a:pt x="4" y="147"/>
                      </a:lnTo>
                      <a:lnTo>
                        <a:pt x="9" y="144"/>
                      </a:lnTo>
                      <a:lnTo>
                        <a:pt x="16" y="143"/>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 name="Freeform 63">
                  <a:extLst>
                    <a:ext uri="{FF2B5EF4-FFF2-40B4-BE49-F238E27FC236}">
                      <a16:creationId xmlns:a16="http://schemas.microsoft.com/office/drawing/2014/main" id="{E83CA031-EE5D-455E-9DF7-F81B1D194BB1}"/>
                    </a:ext>
                  </a:extLst>
                </p:cNvPr>
                <p:cNvSpPr>
                  <a:spLocks/>
                </p:cNvSpPr>
                <p:nvPr/>
              </p:nvSpPr>
              <p:spPr bwMode="auto">
                <a:xfrm>
                  <a:off x="647700" y="9525"/>
                  <a:ext cx="69850" cy="212725"/>
                </a:xfrm>
                <a:custGeom>
                  <a:avLst/>
                  <a:gdLst>
                    <a:gd name="T0" fmla="*/ 2147483646 w 44"/>
                    <a:gd name="T1" fmla="*/ 2147483646 h 134"/>
                    <a:gd name="T2" fmla="*/ 2147483646 w 44"/>
                    <a:gd name="T3" fmla="*/ 2147483646 h 134"/>
                    <a:gd name="T4" fmla="*/ 2147483646 w 44"/>
                    <a:gd name="T5" fmla="*/ 2147483646 h 134"/>
                    <a:gd name="T6" fmla="*/ 2147483646 w 44"/>
                    <a:gd name="T7" fmla="*/ 2147483646 h 134"/>
                    <a:gd name="T8" fmla="*/ 2147483646 w 44"/>
                    <a:gd name="T9" fmla="*/ 2147483646 h 134"/>
                    <a:gd name="T10" fmla="*/ 2147483646 w 44"/>
                    <a:gd name="T11" fmla="*/ 2147483646 h 134"/>
                    <a:gd name="T12" fmla="*/ 2147483646 w 44"/>
                    <a:gd name="T13" fmla="*/ 2147483646 h 134"/>
                    <a:gd name="T14" fmla="*/ 2147483646 w 44"/>
                    <a:gd name="T15" fmla="*/ 2147483646 h 134"/>
                    <a:gd name="T16" fmla="*/ 2147483646 w 44"/>
                    <a:gd name="T17" fmla="*/ 2147483646 h 134"/>
                    <a:gd name="T18" fmla="*/ 2147483646 w 44"/>
                    <a:gd name="T19" fmla="*/ 2147483646 h 134"/>
                    <a:gd name="T20" fmla="*/ 2147483646 w 44"/>
                    <a:gd name="T21" fmla="*/ 2147483646 h 134"/>
                    <a:gd name="T22" fmla="*/ 2147483646 w 44"/>
                    <a:gd name="T23" fmla="*/ 2147483646 h 134"/>
                    <a:gd name="T24" fmla="*/ 2147483646 w 44"/>
                    <a:gd name="T25" fmla="*/ 0 h 134"/>
                    <a:gd name="T26" fmla="*/ 2147483646 w 44"/>
                    <a:gd name="T27" fmla="*/ 0 h 134"/>
                    <a:gd name="T28" fmla="*/ 2147483646 w 44"/>
                    <a:gd name="T29" fmla="*/ 0 h 134"/>
                    <a:gd name="T30" fmla="*/ 2147483646 w 44"/>
                    <a:gd name="T31" fmla="*/ 2147483646 h 134"/>
                    <a:gd name="T32" fmla="*/ 2147483646 w 44"/>
                    <a:gd name="T33" fmla="*/ 2147483646 h 134"/>
                    <a:gd name="T34" fmla="*/ 2147483646 w 44"/>
                    <a:gd name="T35" fmla="*/ 2147483646 h 134"/>
                    <a:gd name="T36" fmla="*/ 0 w 44"/>
                    <a:gd name="T37" fmla="*/ 2147483646 h 134"/>
                    <a:gd name="T38" fmla="*/ 0 w 44"/>
                    <a:gd name="T39" fmla="*/ 2147483646 h 134"/>
                    <a:gd name="T40" fmla="*/ 0 w 44"/>
                    <a:gd name="T41" fmla="*/ 2147483646 h 134"/>
                    <a:gd name="T42" fmla="*/ 2147483646 w 44"/>
                    <a:gd name="T43" fmla="*/ 2147483646 h 134"/>
                    <a:gd name="T44" fmla="*/ 2147483646 w 44"/>
                    <a:gd name="T45" fmla="*/ 2147483646 h 134"/>
                    <a:gd name="T46" fmla="*/ 2147483646 w 44"/>
                    <a:gd name="T47" fmla="*/ 2147483646 h 134"/>
                    <a:gd name="T48" fmla="*/ 2147483646 w 44"/>
                    <a:gd name="T49" fmla="*/ 2147483646 h 134"/>
                    <a:gd name="T50" fmla="*/ 2147483646 w 44"/>
                    <a:gd name="T51" fmla="*/ 2147483646 h 1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4" h="134">
                      <a:moveTo>
                        <a:pt x="13" y="120"/>
                      </a:moveTo>
                      <a:lnTo>
                        <a:pt x="29" y="120"/>
                      </a:lnTo>
                      <a:lnTo>
                        <a:pt x="34" y="122"/>
                      </a:lnTo>
                      <a:lnTo>
                        <a:pt x="40" y="124"/>
                      </a:lnTo>
                      <a:lnTo>
                        <a:pt x="43" y="129"/>
                      </a:lnTo>
                      <a:lnTo>
                        <a:pt x="44" y="134"/>
                      </a:lnTo>
                      <a:lnTo>
                        <a:pt x="44" y="13"/>
                      </a:lnTo>
                      <a:lnTo>
                        <a:pt x="43" y="8"/>
                      </a:lnTo>
                      <a:lnTo>
                        <a:pt x="40" y="4"/>
                      </a:lnTo>
                      <a:lnTo>
                        <a:pt x="34" y="1"/>
                      </a:lnTo>
                      <a:lnTo>
                        <a:pt x="29" y="0"/>
                      </a:lnTo>
                      <a:lnTo>
                        <a:pt x="13" y="0"/>
                      </a:lnTo>
                      <a:lnTo>
                        <a:pt x="8" y="1"/>
                      </a:lnTo>
                      <a:lnTo>
                        <a:pt x="4" y="4"/>
                      </a:lnTo>
                      <a:lnTo>
                        <a:pt x="1" y="8"/>
                      </a:lnTo>
                      <a:lnTo>
                        <a:pt x="0" y="13"/>
                      </a:lnTo>
                      <a:lnTo>
                        <a:pt x="0" y="134"/>
                      </a:lnTo>
                      <a:lnTo>
                        <a:pt x="1" y="129"/>
                      </a:lnTo>
                      <a:lnTo>
                        <a:pt x="4" y="124"/>
                      </a:lnTo>
                      <a:lnTo>
                        <a:pt x="8" y="122"/>
                      </a:lnTo>
                      <a:lnTo>
                        <a:pt x="13" y="1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 name="Freeform 64">
                  <a:extLst>
                    <a:ext uri="{FF2B5EF4-FFF2-40B4-BE49-F238E27FC236}">
                      <a16:creationId xmlns:a16="http://schemas.microsoft.com/office/drawing/2014/main" id="{AD98384D-EA3D-4D0B-A45C-728E6BF895BC}"/>
                    </a:ext>
                  </a:extLst>
                </p:cNvPr>
                <p:cNvSpPr>
                  <a:spLocks/>
                </p:cNvSpPr>
                <p:nvPr/>
              </p:nvSpPr>
              <p:spPr bwMode="auto">
                <a:xfrm>
                  <a:off x="461963" y="141288"/>
                  <a:ext cx="220663" cy="158750"/>
                </a:xfrm>
                <a:custGeom>
                  <a:avLst/>
                  <a:gdLst>
                    <a:gd name="T0" fmla="*/ 0 w 139"/>
                    <a:gd name="T1" fmla="*/ 2147483646 h 100"/>
                    <a:gd name="T2" fmla="*/ 2147483646 w 139"/>
                    <a:gd name="T3" fmla="*/ 2147483646 h 100"/>
                    <a:gd name="T4" fmla="*/ 2147483646 w 139"/>
                    <a:gd name="T5" fmla="*/ 0 h 100"/>
                    <a:gd name="T6" fmla="*/ 0 w 139"/>
                    <a:gd name="T7" fmla="*/ 2147483646 h 100"/>
                    <a:gd name="T8" fmla="*/ 0 w 139"/>
                    <a:gd name="T9" fmla="*/ 21474836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100">
                      <a:moveTo>
                        <a:pt x="0" y="100"/>
                      </a:moveTo>
                      <a:lnTo>
                        <a:pt x="139" y="18"/>
                      </a:lnTo>
                      <a:lnTo>
                        <a:pt x="139" y="0"/>
                      </a:lnTo>
                      <a:lnTo>
                        <a:pt x="0" y="80"/>
                      </a:lnTo>
                      <a:lnTo>
                        <a:pt x="0" y="10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 name="Freeform 65">
                  <a:extLst>
                    <a:ext uri="{FF2B5EF4-FFF2-40B4-BE49-F238E27FC236}">
                      <a16:creationId xmlns:a16="http://schemas.microsoft.com/office/drawing/2014/main" id="{D88F2EF2-E7E9-4717-8805-0DA9B3B931B8}"/>
                    </a:ext>
                  </a:extLst>
                </p:cNvPr>
                <p:cNvSpPr>
                  <a:spLocks/>
                </p:cNvSpPr>
                <p:nvPr/>
              </p:nvSpPr>
              <p:spPr bwMode="auto">
                <a:xfrm>
                  <a:off x="682625" y="141288"/>
                  <a:ext cx="231775" cy="158750"/>
                </a:xfrm>
                <a:custGeom>
                  <a:avLst/>
                  <a:gdLst>
                    <a:gd name="T0" fmla="*/ 2147483646 w 146"/>
                    <a:gd name="T1" fmla="*/ 2147483646 h 100"/>
                    <a:gd name="T2" fmla="*/ 0 w 146"/>
                    <a:gd name="T3" fmla="*/ 0 h 100"/>
                    <a:gd name="T4" fmla="*/ 0 w 146"/>
                    <a:gd name="T5" fmla="*/ 2147483646 h 100"/>
                    <a:gd name="T6" fmla="*/ 2147483646 w 146"/>
                    <a:gd name="T7" fmla="*/ 2147483646 h 100"/>
                    <a:gd name="T8" fmla="*/ 2147483646 w 146"/>
                    <a:gd name="T9" fmla="*/ 2147483646 h 100"/>
                    <a:gd name="T10" fmla="*/ 2147483646 w 146"/>
                    <a:gd name="T11" fmla="*/ 2147483646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100">
                      <a:moveTo>
                        <a:pt x="143" y="82"/>
                      </a:moveTo>
                      <a:lnTo>
                        <a:pt x="0" y="0"/>
                      </a:lnTo>
                      <a:lnTo>
                        <a:pt x="0" y="18"/>
                      </a:lnTo>
                      <a:lnTo>
                        <a:pt x="141" y="100"/>
                      </a:lnTo>
                      <a:lnTo>
                        <a:pt x="146" y="93"/>
                      </a:lnTo>
                      <a:lnTo>
                        <a:pt x="143" y="8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5" name="Freeform 66">
                  <a:extLst>
                    <a:ext uri="{FF2B5EF4-FFF2-40B4-BE49-F238E27FC236}">
                      <a16:creationId xmlns:a16="http://schemas.microsoft.com/office/drawing/2014/main" id="{832E76EF-74CD-4248-B7EA-1C3B5E553628}"/>
                    </a:ext>
                  </a:extLst>
                </p:cNvPr>
                <p:cNvSpPr>
                  <a:spLocks/>
                </p:cNvSpPr>
                <p:nvPr/>
              </p:nvSpPr>
              <p:spPr bwMode="auto">
                <a:xfrm>
                  <a:off x="466725" y="169863"/>
                  <a:ext cx="215900" cy="138113"/>
                </a:xfrm>
                <a:custGeom>
                  <a:avLst/>
                  <a:gdLst>
                    <a:gd name="T0" fmla="*/ 2147483646 w 136"/>
                    <a:gd name="T1" fmla="*/ 2147483646 h 87"/>
                    <a:gd name="T2" fmla="*/ 2147483646 w 136"/>
                    <a:gd name="T3" fmla="*/ 2147483646 h 87"/>
                    <a:gd name="T4" fmla="*/ 0 w 136"/>
                    <a:gd name="T5" fmla="*/ 2147483646 h 87"/>
                    <a:gd name="T6" fmla="*/ 2147483646 w 136"/>
                    <a:gd name="T7" fmla="*/ 0 h 87"/>
                    <a:gd name="T8" fmla="*/ 2147483646 w 136"/>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87">
                      <a:moveTo>
                        <a:pt x="136" y="19"/>
                      </a:moveTo>
                      <a:lnTo>
                        <a:pt x="19" y="87"/>
                      </a:lnTo>
                      <a:lnTo>
                        <a:pt x="0" y="79"/>
                      </a:lnTo>
                      <a:lnTo>
                        <a:pt x="136" y="0"/>
                      </a:lnTo>
                      <a:lnTo>
                        <a:pt x="136" y="19"/>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6" name="Freeform 67">
                  <a:extLst>
                    <a:ext uri="{FF2B5EF4-FFF2-40B4-BE49-F238E27FC236}">
                      <a16:creationId xmlns:a16="http://schemas.microsoft.com/office/drawing/2014/main" id="{7F6E69F4-7F83-4408-88F1-99BB9AA09A89}"/>
                    </a:ext>
                  </a:extLst>
                </p:cNvPr>
                <p:cNvSpPr>
                  <a:spLocks/>
                </p:cNvSpPr>
                <p:nvPr/>
              </p:nvSpPr>
              <p:spPr bwMode="auto">
                <a:xfrm>
                  <a:off x="682625" y="169863"/>
                  <a:ext cx="215900" cy="138113"/>
                </a:xfrm>
                <a:custGeom>
                  <a:avLst/>
                  <a:gdLst>
                    <a:gd name="T0" fmla="*/ 0 w 136"/>
                    <a:gd name="T1" fmla="*/ 2147483646 h 87"/>
                    <a:gd name="T2" fmla="*/ 2147483646 w 136"/>
                    <a:gd name="T3" fmla="*/ 2147483646 h 87"/>
                    <a:gd name="T4" fmla="*/ 2147483646 w 136"/>
                    <a:gd name="T5" fmla="*/ 2147483646 h 87"/>
                    <a:gd name="T6" fmla="*/ 0 w 136"/>
                    <a:gd name="T7" fmla="*/ 0 h 87"/>
                    <a:gd name="T8" fmla="*/ 0 w 136"/>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87">
                      <a:moveTo>
                        <a:pt x="0" y="19"/>
                      </a:moveTo>
                      <a:lnTo>
                        <a:pt x="116" y="87"/>
                      </a:lnTo>
                      <a:lnTo>
                        <a:pt x="136" y="79"/>
                      </a:lnTo>
                      <a:lnTo>
                        <a:pt x="0" y="0"/>
                      </a:lnTo>
                      <a:lnTo>
                        <a:pt x="0" y="19"/>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7" name="Freeform 68">
                  <a:extLst>
                    <a:ext uri="{FF2B5EF4-FFF2-40B4-BE49-F238E27FC236}">
                      <a16:creationId xmlns:a16="http://schemas.microsoft.com/office/drawing/2014/main" id="{F8480A0F-E1EF-495A-8323-2857980BD9A4}"/>
                    </a:ext>
                  </a:extLst>
                </p:cNvPr>
                <p:cNvSpPr>
                  <a:spLocks/>
                </p:cNvSpPr>
                <p:nvPr/>
              </p:nvSpPr>
              <p:spPr bwMode="auto">
                <a:xfrm>
                  <a:off x="550863" y="808038"/>
                  <a:ext cx="133350" cy="100013"/>
                </a:xfrm>
                <a:custGeom>
                  <a:avLst/>
                  <a:gdLst>
                    <a:gd name="T0" fmla="*/ 2147483646 w 84"/>
                    <a:gd name="T1" fmla="*/ 0 h 63"/>
                    <a:gd name="T2" fmla="*/ 0 w 84"/>
                    <a:gd name="T3" fmla="*/ 2147483646 h 63"/>
                    <a:gd name="T4" fmla="*/ 0 w 84"/>
                    <a:gd name="T5" fmla="*/ 2147483646 h 63"/>
                    <a:gd name="T6" fmla="*/ 2147483646 w 84"/>
                    <a:gd name="T7" fmla="*/ 2147483646 h 63"/>
                    <a:gd name="T8" fmla="*/ 2147483646 w 84"/>
                    <a:gd name="T9" fmla="*/ 2147483646 h 63"/>
                    <a:gd name="T10" fmla="*/ 2147483646 w 84"/>
                    <a:gd name="T11" fmla="*/ 0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63">
                      <a:moveTo>
                        <a:pt x="76" y="0"/>
                      </a:moveTo>
                      <a:lnTo>
                        <a:pt x="0" y="45"/>
                      </a:lnTo>
                      <a:lnTo>
                        <a:pt x="0" y="60"/>
                      </a:lnTo>
                      <a:lnTo>
                        <a:pt x="2" y="63"/>
                      </a:lnTo>
                      <a:lnTo>
                        <a:pt x="84" y="16"/>
                      </a:lnTo>
                      <a:lnTo>
                        <a:pt x="76"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8" name="Freeform 69">
                  <a:extLst>
                    <a:ext uri="{FF2B5EF4-FFF2-40B4-BE49-F238E27FC236}">
                      <a16:creationId xmlns:a16="http://schemas.microsoft.com/office/drawing/2014/main" id="{F3298907-6601-4DC2-890A-99199CE25B9D}"/>
                    </a:ext>
                  </a:extLst>
                </p:cNvPr>
                <p:cNvSpPr>
                  <a:spLocks/>
                </p:cNvSpPr>
                <p:nvPr/>
              </p:nvSpPr>
              <p:spPr bwMode="auto">
                <a:xfrm>
                  <a:off x="506413" y="1027113"/>
                  <a:ext cx="173038" cy="122238"/>
                </a:xfrm>
                <a:custGeom>
                  <a:avLst/>
                  <a:gdLst>
                    <a:gd name="T0" fmla="*/ 2147483646 w 109"/>
                    <a:gd name="T1" fmla="*/ 0 h 77"/>
                    <a:gd name="T2" fmla="*/ 0 w 109"/>
                    <a:gd name="T3" fmla="*/ 2147483646 h 77"/>
                    <a:gd name="T4" fmla="*/ 0 w 109"/>
                    <a:gd name="T5" fmla="*/ 2147483646 h 77"/>
                    <a:gd name="T6" fmla="*/ 0 w 109"/>
                    <a:gd name="T7" fmla="*/ 2147483646 h 77"/>
                    <a:gd name="T8" fmla="*/ 2147483646 w 109"/>
                    <a:gd name="T9" fmla="*/ 2147483646 h 77"/>
                    <a:gd name="T10" fmla="*/ 2147483646 w 109"/>
                    <a:gd name="T11" fmla="*/ 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77">
                      <a:moveTo>
                        <a:pt x="101" y="0"/>
                      </a:moveTo>
                      <a:lnTo>
                        <a:pt x="0" y="58"/>
                      </a:lnTo>
                      <a:lnTo>
                        <a:pt x="0" y="77"/>
                      </a:lnTo>
                      <a:lnTo>
                        <a:pt x="109" y="14"/>
                      </a:lnTo>
                      <a:lnTo>
                        <a:pt x="101"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9" name="Freeform 70">
                  <a:extLst>
                    <a:ext uri="{FF2B5EF4-FFF2-40B4-BE49-F238E27FC236}">
                      <a16:creationId xmlns:a16="http://schemas.microsoft.com/office/drawing/2014/main" id="{47798036-BF1F-416F-9736-4D7C703F07E1}"/>
                    </a:ext>
                  </a:extLst>
                </p:cNvPr>
                <p:cNvSpPr>
                  <a:spLocks/>
                </p:cNvSpPr>
                <p:nvPr/>
              </p:nvSpPr>
              <p:spPr bwMode="auto">
                <a:xfrm>
                  <a:off x="461963" y="1246188"/>
                  <a:ext cx="209550" cy="144463"/>
                </a:xfrm>
                <a:custGeom>
                  <a:avLst/>
                  <a:gdLst>
                    <a:gd name="T0" fmla="*/ 0 w 132"/>
                    <a:gd name="T1" fmla="*/ 2147483646 h 91"/>
                    <a:gd name="T2" fmla="*/ 2147483646 w 132"/>
                    <a:gd name="T3" fmla="*/ 2147483646 h 91"/>
                    <a:gd name="T4" fmla="*/ 2147483646 w 132"/>
                    <a:gd name="T5" fmla="*/ 0 h 91"/>
                    <a:gd name="T6" fmla="*/ 0 w 132"/>
                    <a:gd name="T7" fmla="*/ 2147483646 h 91"/>
                    <a:gd name="T8" fmla="*/ 0 w 132"/>
                    <a:gd name="T9" fmla="*/ 2147483646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91">
                      <a:moveTo>
                        <a:pt x="0" y="91"/>
                      </a:moveTo>
                      <a:lnTo>
                        <a:pt x="132" y="14"/>
                      </a:lnTo>
                      <a:lnTo>
                        <a:pt x="124" y="0"/>
                      </a:lnTo>
                      <a:lnTo>
                        <a:pt x="0" y="73"/>
                      </a:lnTo>
                      <a:lnTo>
                        <a:pt x="0" y="91"/>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 name="Freeform 71">
                  <a:extLst>
                    <a:ext uri="{FF2B5EF4-FFF2-40B4-BE49-F238E27FC236}">
                      <a16:creationId xmlns:a16="http://schemas.microsoft.com/office/drawing/2014/main" id="{20ECDAAA-00C1-4723-901B-58717733CAA5}"/>
                    </a:ext>
                  </a:extLst>
                </p:cNvPr>
                <p:cNvSpPr>
                  <a:spLocks/>
                </p:cNvSpPr>
                <p:nvPr/>
              </p:nvSpPr>
              <p:spPr bwMode="auto">
                <a:xfrm>
                  <a:off x="688975" y="592138"/>
                  <a:ext cx="90488" cy="74613"/>
                </a:xfrm>
                <a:custGeom>
                  <a:avLst/>
                  <a:gdLst>
                    <a:gd name="T0" fmla="*/ 2147483646 w 57"/>
                    <a:gd name="T1" fmla="*/ 2147483646 h 47"/>
                    <a:gd name="T2" fmla="*/ 2147483646 w 57"/>
                    <a:gd name="T3" fmla="*/ 0 h 47"/>
                    <a:gd name="T4" fmla="*/ 0 w 57"/>
                    <a:gd name="T5" fmla="*/ 2147483646 h 47"/>
                    <a:gd name="T6" fmla="*/ 2147483646 w 57"/>
                    <a:gd name="T7" fmla="*/ 2147483646 h 47"/>
                    <a:gd name="T8" fmla="*/ 2147483646 w 57"/>
                    <a:gd name="T9" fmla="*/ 2147483646 h 47"/>
                    <a:gd name="T10" fmla="*/ 2147483646 w 57"/>
                    <a:gd name="T11" fmla="*/ 2147483646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47">
                      <a:moveTo>
                        <a:pt x="54" y="27"/>
                      </a:moveTo>
                      <a:lnTo>
                        <a:pt x="8" y="0"/>
                      </a:lnTo>
                      <a:lnTo>
                        <a:pt x="0" y="14"/>
                      </a:lnTo>
                      <a:lnTo>
                        <a:pt x="57" y="47"/>
                      </a:lnTo>
                      <a:lnTo>
                        <a:pt x="54" y="2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 name="Freeform 72">
                  <a:extLst>
                    <a:ext uri="{FF2B5EF4-FFF2-40B4-BE49-F238E27FC236}">
                      <a16:creationId xmlns:a16="http://schemas.microsoft.com/office/drawing/2014/main" id="{2AE3C0D6-DBBA-4999-B505-962A7181502E}"/>
                    </a:ext>
                  </a:extLst>
                </p:cNvPr>
                <p:cNvSpPr>
                  <a:spLocks/>
                </p:cNvSpPr>
                <p:nvPr/>
              </p:nvSpPr>
              <p:spPr bwMode="auto">
                <a:xfrm>
                  <a:off x="690563" y="811213"/>
                  <a:ext cx="133350" cy="96838"/>
                </a:xfrm>
                <a:custGeom>
                  <a:avLst/>
                  <a:gdLst>
                    <a:gd name="T0" fmla="*/ 2147483646 w 84"/>
                    <a:gd name="T1" fmla="*/ 2147483646 h 61"/>
                    <a:gd name="T2" fmla="*/ 2147483646 w 84"/>
                    <a:gd name="T3" fmla="*/ 0 h 61"/>
                    <a:gd name="T4" fmla="*/ 0 w 84"/>
                    <a:gd name="T5" fmla="*/ 2147483646 h 61"/>
                    <a:gd name="T6" fmla="*/ 2147483646 w 84"/>
                    <a:gd name="T7" fmla="*/ 2147483646 h 61"/>
                    <a:gd name="T8" fmla="*/ 2147483646 w 84"/>
                    <a:gd name="T9" fmla="*/ 2147483646 h 61"/>
                    <a:gd name="T10" fmla="*/ 2147483646 w 84"/>
                    <a:gd name="T11" fmla="*/ 2147483646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61">
                      <a:moveTo>
                        <a:pt x="81" y="40"/>
                      </a:moveTo>
                      <a:lnTo>
                        <a:pt x="9" y="0"/>
                      </a:lnTo>
                      <a:lnTo>
                        <a:pt x="0" y="14"/>
                      </a:lnTo>
                      <a:lnTo>
                        <a:pt x="84" y="61"/>
                      </a:lnTo>
                      <a:lnTo>
                        <a:pt x="84" y="59"/>
                      </a:lnTo>
                      <a:lnTo>
                        <a:pt x="81" y="4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 name="Freeform 73">
                  <a:extLst>
                    <a:ext uri="{FF2B5EF4-FFF2-40B4-BE49-F238E27FC236}">
                      <a16:creationId xmlns:a16="http://schemas.microsoft.com/office/drawing/2014/main" id="{A2EA9F32-435C-4DD2-914C-338344D43F9E}"/>
                    </a:ext>
                  </a:extLst>
                </p:cNvPr>
                <p:cNvSpPr>
                  <a:spLocks/>
                </p:cNvSpPr>
                <p:nvPr/>
              </p:nvSpPr>
              <p:spPr bwMode="auto">
                <a:xfrm>
                  <a:off x="688975" y="1023938"/>
                  <a:ext cx="180975" cy="125413"/>
                </a:xfrm>
                <a:custGeom>
                  <a:avLst/>
                  <a:gdLst>
                    <a:gd name="T0" fmla="*/ 2147483646 w 114"/>
                    <a:gd name="T1" fmla="*/ 2147483646 h 79"/>
                    <a:gd name="T2" fmla="*/ 2147483646 w 114"/>
                    <a:gd name="T3" fmla="*/ 0 h 79"/>
                    <a:gd name="T4" fmla="*/ 0 w 114"/>
                    <a:gd name="T5" fmla="*/ 2147483646 h 79"/>
                    <a:gd name="T6" fmla="*/ 2147483646 w 114"/>
                    <a:gd name="T7" fmla="*/ 2147483646 h 79"/>
                    <a:gd name="T8" fmla="*/ 2147483646 w 114"/>
                    <a:gd name="T9" fmla="*/ 2147483646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79">
                      <a:moveTo>
                        <a:pt x="111" y="59"/>
                      </a:moveTo>
                      <a:lnTo>
                        <a:pt x="8" y="0"/>
                      </a:lnTo>
                      <a:lnTo>
                        <a:pt x="0" y="14"/>
                      </a:lnTo>
                      <a:lnTo>
                        <a:pt x="114" y="79"/>
                      </a:lnTo>
                      <a:lnTo>
                        <a:pt x="111" y="59"/>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3" name="Freeform 74">
                  <a:extLst>
                    <a:ext uri="{FF2B5EF4-FFF2-40B4-BE49-F238E27FC236}">
                      <a16:creationId xmlns:a16="http://schemas.microsoft.com/office/drawing/2014/main" id="{696CA470-5CD6-47D5-B381-8096DA04FE3B}"/>
                    </a:ext>
                  </a:extLst>
                </p:cNvPr>
                <p:cNvSpPr>
                  <a:spLocks/>
                </p:cNvSpPr>
                <p:nvPr/>
              </p:nvSpPr>
              <p:spPr bwMode="auto">
                <a:xfrm>
                  <a:off x="695325" y="1246188"/>
                  <a:ext cx="219075" cy="146050"/>
                </a:xfrm>
                <a:custGeom>
                  <a:avLst/>
                  <a:gdLst>
                    <a:gd name="T0" fmla="*/ 2147483646 w 138"/>
                    <a:gd name="T1" fmla="*/ 2147483646 h 92"/>
                    <a:gd name="T2" fmla="*/ 2147483646 w 138"/>
                    <a:gd name="T3" fmla="*/ 0 h 92"/>
                    <a:gd name="T4" fmla="*/ 0 w 138"/>
                    <a:gd name="T5" fmla="*/ 2147483646 h 92"/>
                    <a:gd name="T6" fmla="*/ 2147483646 w 138"/>
                    <a:gd name="T7" fmla="*/ 2147483646 h 92"/>
                    <a:gd name="T8" fmla="*/ 2147483646 w 138"/>
                    <a:gd name="T9" fmla="*/ 2147483646 h 92"/>
                    <a:gd name="T10" fmla="*/ 2147483646 w 138"/>
                    <a:gd name="T11" fmla="*/ 2147483646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92">
                      <a:moveTo>
                        <a:pt x="136" y="74"/>
                      </a:moveTo>
                      <a:lnTo>
                        <a:pt x="8" y="0"/>
                      </a:lnTo>
                      <a:lnTo>
                        <a:pt x="0" y="16"/>
                      </a:lnTo>
                      <a:lnTo>
                        <a:pt x="133" y="92"/>
                      </a:lnTo>
                      <a:lnTo>
                        <a:pt x="138" y="84"/>
                      </a:lnTo>
                      <a:lnTo>
                        <a:pt x="136" y="7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4" name="Freeform 75">
                  <a:extLst>
                    <a:ext uri="{FF2B5EF4-FFF2-40B4-BE49-F238E27FC236}">
                      <a16:creationId xmlns:a16="http://schemas.microsoft.com/office/drawing/2014/main" id="{E96FC3E6-BD60-47F9-8281-85ACA879028D}"/>
                    </a:ext>
                  </a:extLst>
                </p:cNvPr>
                <p:cNvSpPr>
                  <a:spLocks/>
                </p:cNvSpPr>
                <p:nvPr/>
              </p:nvSpPr>
              <p:spPr bwMode="auto">
                <a:xfrm>
                  <a:off x="700088" y="1458913"/>
                  <a:ext cx="255588" cy="165100"/>
                </a:xfrm>
                <a:custGeom>
                  <a:avLst/>
                  <a:gdLst>
                    <a:gd name="T0" fmla="*/ 2147483646 w 161"/>
                    <a:gd name="T1" fmla="*/ 2147483646 h 104"/>
                    <a:gd name="T2" fmla="*/ 2147483646 w 161"/>
                    <a:gd name="T3" fmla="*/ 0 h 104"/>
                    <a:gd name="T4" fmla="*/ 0 w 161"/>
                    <a:gd name="T5" fmla="*/ 2147483646 h 104"/>
                    <a:gd name="T6" fmla="*/ 2147483646 w 161"/>
                    <a:gd name="T7" fmla="*/ 2147483646 h 104"/>
                    <a:gd name="T8" fmla="*/ 2147483646 w 161"/>
                    <a:gd name="T9" fmla="*/ 2147483646 h 104"/>
                    <a:gd name="T10" fmla="*/ 2147483646 w 161"/>
                    <a:gd name="T11" fmla="*/ 2147483646 h 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104">
                      <a:moveTo>
                        <a:pt x="160" y="87"/>
                      </a:moveTo>
                      <a:lnTo>
                        <a:pt x="8" y="0"/>
                      </a:lnTo>
                      <a:lnTo>
                        <a:pt x="0" y="15"/>
                      </a:lnTo>
                      <a:lnTo>
                        <a:pt x="155" y="104"/>
                      </a:lnTo>
                      <a:lnTo>
                        <a:pt x="161" y="93"/>
                      </a:lnTo>
                      <a:lnTo>
                        <a:pt x="160" y="8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5" name="Freeform 76">
                  <a:extLst>
                    <a:ext uri="{FF2B5EF4-FFF2-40B4-BE49-F238E27FC236}">
                      <a16:creationId xmlns:a16="http://schemas.microsoft.com/office/drawing/2014/main" id="{E22CDFF8-AC49-4C54-A19B-1B243576FE4A}"/>
                    </a:ext>
                  </a:extLst>
                </p:cNvPr>
                <p:cNvSpPr>
                  <a:spLocks/>
                </p:cNvSpPr>
                <p:nvPr/>
              </p:nvSpPr>
              <p:spPr bwMode="auto">
                <a:xfrm>
                  <a:off x="701675" y="1638300"/>
                  <a:ext cx="295275" cy="195263"/>
                </a:xfrm>
                <a:custGeom>
                  <a:avLst/>
                  <a:gdLst>
                    <a:gd name="T0" fmla="*/ 2147483646 w 186"/>
                    <a:gd name="T1" fmla="*/ 2147483646 h 123"/>
                    <a:gd name="T2" fmla="*/ 2147483646 w 186"/>
                    <a:gd name="T3" fmla="*/ 0 h 123"/>
                    <a:gd name="T4" fmla="*/ 0 w 186"/>
                    <a:gd name="T5" fmla="*/ 2147483646 h 123"/>
                    <a:gd name="T6" fmla="*/ 2147483646 w 186"/>
                    <a:gd name="T7" fmla="*/ 2147483646 h 123"/>
                    <a:gd name="T8" fmla="*/ 2147483646 w 186"/>
                    <a:gd name="T9" fmla="*/ 2147483646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123">
                      <a:moveTo>
                        <a:pt x="183" y="102"/>
                      </a:moveTo>
                      <a:lnTo>
                        <a:pt x="9" y="0"/>
                      </a:lnTo>
                      <a:lnTo>
                        <a:pt x="0" y="14"/>
                      </a:lnTo>
                      <a:lnTo>
                        <a:pt x="186" y="123"/>
                      </a:lnTo>
                      <a:lnTo>
                        <a:pt x="183" y="10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6" name="Freeform 77">
                  <a:extLst>
                    <a:ext uri="{FF2B5EF4-FFF2-40B4-BE49-F238E27FC236}">
                      <a16:creationId xmlns:a16="http://schemas.microsoft.com/office/drawing/2014/main" id="{CA31A4D5-30EC-4D06-B13A-D49EDA3ADE50}"/>
                    </a:ext>
                  </a:extLst>
                </p:cNvPr>
                <p:cNvSpPr>
                  <a:spLocks/>
                </p:cNvSpPr>
                <p:nvPr/>
              </p:nvSpPr>
              <p:spPr bwMode="auto">
                <a:xfrm>
                  <a:off x="688975" y="614363"/>
                  <a:ext cx="84138" cy="66675"/>
                </a:xfrm>
                <a:custGeom>
                  <a:avLst/>
                  <a:gdLst>
                    <a:gd name="T0" fmla="*/ 0 w 53"/>
                    <a:gd name="T1" fmla="*/ 2147483646 h 42"/>
                    <a:gd name="T2" fmla="*/ 2147483646 w 53"/>
                    <a:gd name="T3" fmla="*/ 2147483646 h 42"/>
                    <a:gd name="T4" fmla="*/ 2147483646 w 53"/>
                    <a:gd name="T5" fmla="*/ 2147483646 h 42"/>
                    <a:gd name="T6" fmla="*/ 0 w 53"/>
                    <a:gd name="T7" fmla="*/ 0 h 42"/>
                    <a:gd name="T8" fmla="*/ 0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0" y="20"/>
                      </a:moveTo>
                      <a:lnTo>
                        <a:pt x="39" y="42"/>
                      </a:lnTo>
                      <a:lnTo>
                        <a:pt x="53" y="31"/>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7" name="Freeform 78">
                  <a:extLst>
                    <a:ext uri="{FF2B5EF4-FFF2-40B4-BE49-F238E27FC236}">
                      <a16:creationId xmlns:a16="http://schemas.microsoft.com/office/drawing/2014/main" id="{7A6DA695-17EC-429D-BB78-918FA39437F8}"/>
                    </a:ext>
                  </a:extLst>
                </p:cNvPr>
                <p:cNvSpPr>
                  <a:spLocks/>
                </p:cNvSpPr>
                <p:nvPr/>
              </p:nvSpPr>
              <p:spPr bwMode="auto">
                <a:xfrm>
                  <a:off x="604838" y="614363"/>
                  <a:ext cx="84138" cy="66675"/>
                </a:xfrm>
                <a:custGeom>
                  <a:avLst/>
                  <a:gdLst>
                    <a:gd name="T0" fmla="*/ 2147483646 w 53"/>
                    <a:gd name="T1" fmla="*/ 2147483646 h 42"/>
                    <a:gd name="T2" fmla="*/ 2147483646 w 53"/>
                    <a:gd name="T3" fmla="*/ 2147483646 h 42"/>
                    <a:gd name="T4" fmla="*/ 0 w 53"/>
                    <a:gd name="T5" fmla="*/ 2147483646 h 42"/>
                    <a:gd name="T6" fmla="*/ 2147483646 w 53"/>
                    <a:gd name="T7" fmla="*/ 0 h 42"/>
                    <a:gd name="T8" fmla="*/ 2147483646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53" y="20"/>
                      </a:moveTo>
                      <a:lnTo>
                        <a:pt x="14" y="42"/>
                      </a:lnTo>
                      <a:lnTo>
                        <a:pt x="0" y="31"/>
                      </a:lnTo>
                      <a:lnTo>
                        <a:pt x="53" y="0"/>
                      </a:lnTo>
                      <a:lnTo>
                        <a:pt x="53" y="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8" name="Freeform 79">
                  <a:extLst>
                    <a:ext uri="{FF2B5EF4-FFF2-40B4-BE49-F238E27FC236}">
                      <a16:creationId xmlns:a16="http://schemas.microsoft.com/office/drawing/2014/main" id="{7743C86D-0C52-4C84-8F70-9D906217F1E5}"/>
                    </a:ext>
                  </a:extLst>
                </p:cNvPr>
                <p:cNvSpPr>
                  <a:spLocks/>
                </p:cNvSpPr>
                <p:nvPr/>
              </p:nvSpPr>
              <p:spPr bwMode="auto">
                <a:xfrm>
                  <a:off x="592138" y="592138"/>
                  <a:ext cx="95250" cy="71438"/>
                </a:xfrm>
                <a:custGeom>
                  <a:avLst/>
                  <a:gdLst>
                    <a:gd name="T0" fmla="*/ 2147483646 w 60"/>
                    <a:gd name="T1" fmla="*/ 0 h 45"/>
                    <a:gd name="T2" fmla="*/ 0 w 60"/>
                    <a:gd name="T3" fmla="*/ 2147483646 h 45"/>
                    <a:gd name="T4" fmla="*/ 2147483646 w 60"/>
                    <a:gd name="T5" fmla="*/ 2147483646 h 45"/>
                    <a:gd name="T6" fmla="*/ 2147483646 w 60"/>
                    <a:gd name="T7" fmla="*/ 2147483646 h 45"/>
                    <a:gd name="T8" fmla="*/ 2147483646 w 60"/>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51" y="0"/>
                      </a:moveTo>
                      <a:lnTo>
                        <a:pt x="0" y="31"/>
                      </a:lnTo>
                      <a:lnTo>
                        <a:pt x="8" y="45"/>
                      </a:lnTo>
                      <a:lnTo>
                        <a:pt x="60" y="14"/>
                      </a:lnTo>
                      <a:lnTo>
                        <a:pt x="51"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9" name="Freeform 80">
                  <a:extLst>
                    <a:ext uri="{FF2B5EF4-FFF2-40B4-BE49-F238E27FC236}">
                      <a16:creationId xmlns:a16="http://schemas.microsoft.com/office/drawing/2014/main" id="{796F22C1-EC3C-419D-B7BD-D4DF63946CD3}"/>
                    </a:ext>
                  </a:extLst>
                </p:cNvPr>
                <p:cNvSpPr>
                  <a:spLocks/>
                </p:cNvSpPr>
                <p:nvPr/>
              </p:nvSpPr>
              <p:spPr bwMode="auto">
                <a:xfrm>
                  <a:off x="688975" y="830263"/>
                  <a:ext cx="127000" cy="90488"/>
                </a:xfrm>
                <a:custGeom>
                  <a:avLst/>
                  <a:gdLst>
                    <a:gd name="T0" fmla="*/ 0 w 80"/>
                    <a:gd name="T1" fmla="*/ 2147483646 h 57"/>
                    <a:gd name="T2" fmla="*/ 2147483646 w 80"/>
                    <a:gd name="T3" fmla="*/ 2147483646 h 57"/>
                    <a:gd name="T4" fmla="*/ 2147483646 w 80"/>
                    <a:gd name="T5" fmla="*/ 2147483646 h 57"/>
                    <a:gd name="T6" fmla="*/ 0 w 80"/>
                    <a:gd name="T7" fmla="*/ 0 h 57"/>
                    <a:gd name="T8" fmla="*/ 0 w 80"/>
                    <a:gd name="T9" fmla="*/ 21474836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7">
                      <a:moveTo>
                        <a:pt x="0" y="20"/>
                      </a:moveTo>
                      <a:lnTo>
                        <a:pt x="65" y="57"/>
                      </a:lnTo>
                      <a:lnTo>
                        <a:pt x="80" y="46"/>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 name="Freeform 81">
                  <a:extLst>
                    <a:ext uri="{FF2B5EF4-FFF2-40B4-BE49-F238E27FC236}">
                      <a16:creationId xmlns:a16="http://schemas.microsoft.com/office/drawing/2014/main" id="{3FBE2BD1-EB08-4E12-B82F-4D1479D6CFCF}"/>
                    </a:ext>
                  </a:extLst>
                </p:cNvPr>
                <p:cNvSpPr>
                  <a:spLocks/>
                </p:cNvSpPr>
                <p:nvPr/>
              </p:nvSpPr>
              <p:spPr bwMode="auto">
                <a:xfrm>
                  <a:off x="560388" y="830263"/>
                  <a:ext cx="127000" cy="90488"/>
                </a:xfrm>
                <a:custGeom>
                  <a:avLst/>
                  <a:gdLst>
                    <a:gd name="T0" fmla="*/ 2147483646 w 80"/>
                    <a:gd name="T1" fmla="*/ 2147483646 h 57"/>
                    <a:gd name="T2" fmla="*/ 2147483646 w 80"/>
                    <a:gd name="T3" fmla="*/ 2147483646 h 57"/>
                    <a:gd name="T4" fmla="*/ 0 w 80"/>
                    <a:gd name="T5" fmla="*/ 2147483646 h 57"/>
                    <a:gd name="T6" fmla="*/ 2147483646 w 80"/>
                    <a:gd name="T7" fmla="*/ 0 h 57"/>
                    <a:gd name="T8" fmla="*/ 2147483646 w 80"/>
                    <a:gd name="T9" fmla="*/ 21474836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7">
                      <a:moveTo>
                        <a:pt x="80" y="20"/>
                      </a:moveTo>
                      <a:lnTo>
                        <a:pt x="16" y="57"/>
                      </a:lnTo>
                      <a:lnTo>
                        <a:pt x="0" y="46"/>
                      </a:lnTo>
                      <a:lnTo>
                        <a:pt x="80" y="0"/>
                      </a:lnTo>
                      <a:lnTo>
                        <a:pt x="80" y="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 name="Freeform 82">
                  <a:extLst>
                    <a:ext uri="{FF2B5EF4-FFF2-40B4-BE49-F238E27FC236}">
                      <a16:creationId xmlns:a16="http://schemas.microsoft.com/office/drawing/2014/main" id="{65943DB3-3E65-4060-B3C6-428B5BF876DF}"/>
                    </a:ext>
                  </a:extLst>
                </p:cNvPr>
                <p:cNvSpPr>
                  <a:spLocks/>
                </p:cNvSpPr>
                <p:nvPr/>
              </p:nvSpPr>
              <p:spPr bwMode="auto">
                <a:xfrm>
                  <a:off x="690563" y="1046163"/>
                  <a:ext cx="169863" cy="112713"/>
                </a:xfrm>
                <a:custGeom>
                  <a:avLst/>
                  <a:gdLst>
                    <a:gd name="T0" fmla="*/ 0 w 107"/>
                    <a:gd name="T1" fmla="*/ 2147483646 h 71"/>
                    <a:gd name="T2" fmla="*/ 2147483646 w 107"/>
                    <a:gd name="T3" fmla="*/ 2147483646 h 71"/>
                    <a:gd name="T4" fmla="*/ 2147483646 w 107"/>
                    <a:gd name="T5" fmla="*/ 2147483646 h 71"/>
                    <a:gd name="T6" fmla="*/ 0 w 107"/>
                    <a:gd name="T7" fmla="*/ 0 h 71"/>
                    <a:gd name="T8" fmla="*/ 0 w 107"/>
                    <a:gd name="T9" fmla="*/ 2147483646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1">
                      <a:moveTo>
                        <a:pt x="0" y="20"/>
                      </a:moveTo>
                      <a:lnTo>
                        <a:pt x="91" y="71"/>
                      </a:lnTo>
                      <a:lnTo>
                        <a:pt x="107" y="61"/>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 name="Freeform 83">
                  <a:extLst>
                    <a:ext uri="{FF2B5EF4-FFF2-40B4-BE49-F238E27FC236}">
                      <a16:creationId xmlns:a16="http://schemas.microsoft.com/office/drawing/2014/main" id="{55C05C78-2433-4590-8ABA-16B6E31DB78E}"/>
                    </a:ext>
                  </a:extLst>
                </p:cNvPr>
                <p:cNvSpPr>
                  <a:spLocks/>
                </p:cNvSpPr>
                <p:nvPr/>
              </p:nvSpPr>
              <p:spPr bwMode="auto">
                <a:xfrm>
                  <a:off x="517525" y="1046163"/>
                  <a:ext cx="169863" cy="112713"/>
                </a:xfrm>
                <a:custGeom>
                  <a:avLst/>
                  <a:gdLst>
                    <a:gd name="T0" fmla="*/ 2147483646 w 107"/>
                    <a:gd name="T1" fmla="*/ 2147483646 h 71"/>
                    <a:gd name="T2" fmla="*/ 2147483646 w 107"/>
                    <a:gd name="T3" fmla="*/ 2147483646 h 71"/>
                    <a:gd name="T4" fmla="*/ 0 w 107"/>
                    <a:gd name="T5" fmla="*/ 2147483646 h 71"/>
                    <a:gd name="T6" fmla="*/ 2147483646 w 107"/>
                    <a:gd name="T7" fmla="*/ 0 h 71"/>
                    <a:gd name="T8" fmla="*/ 2147483646 w 107"/>
                    <a:gd name="T9" fmla="*/ 2147483646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1">
                      <a:moveTo>
                        <a:pt x="107" y="18"/>
                      </a:moveTo>
                      <a:lnTo>
                        <a:pt x="16" y="71"/>
                      </a:lnTo>
                      <a:lnTo>
                        <a:pt x="0" y="61"/>
                      </a:lnTo>
                      <a:lnTo>
                        <a:pt x="107" y="0"/>
                      </a:lnTo>
                      <a:lnTo>
                        <a:pt x="107" y="1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3" name="Freeform 84">
                  <a:extLst>
                    <a:ext uri="{FF2B5EF4-FFF2-40B4-BE49-F238E27FC236}">
                      <a16:creationId xmlns:a16="http://schemas.microsoft.com/office/drawing/2014/main" id="{78E6AC46-3148-4EC5-BC1E-10CE262C20AF}"/>
                    </a:ext>
                  </a:extLst>
                </p:cNvPr>
                <p:cNvSpPr>
                  <a:spLocks/>
                </p:cNvSpPr>
                <p:nvPr/>
              </p:nvSpPr>
              <p:spPr bwMode="auto">
                <a:xfrm>
                  <a:off x="466725" y="1265238"/>
                  <a:ext cx="212725" cy="136525"/>
                </a:xfrm>
                <a:custGeom>
                  <a:avLst/>
                  <a:gdLst>
                    <a:gd name="T0" fmla="*/ 2147483646 w 134"/>
                    <a:gd name="T1" fmla="*/ 2147483646 h 86"/>
                    <a:gd name="T2" fmla="*/ 2147483646 w 134"/>
                    <a:gd name="T3" fmla="*/ 2147483646 h 86"/>
                    <a:gd name="T4" fmla="*/ 0 w 134"/>
                    <a:gd name="T5" fmla="*/ 2147483646 h 86"/>
                    <a:gd name="T6" fmla="*/ 2147483646 w 134"/>
                    <a:gd name="T7" fmla="*/ 0 h 86"/>
                    <a:gd name="T8" fmla="*/ 2147483646 w 134"/>
                    <a:gd name="T9" fmla="*/ 214748364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86">
                      <a:moveTo>
                        <a:pt x="134" y="18"/>
                      </a:moveTo>
                      <a:lnTo>
                        <a:pt x="19" y="86"/>
                      </a:lnTo>
                      <a:lnTo>
                        <a:pt x="0" y="76"/>
                      </a:lnTo>
                      <a:lnTo>
                        <a:pt x="134" y="0"/>
                      </a:lnTo>
                      <a:lnTo>
                        <a:pt x="134" y="1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4" name="Freeform 85">
                  <a:extLst>
                    <a:ext uri="{FF2B5EF4-FFF2-40B4-BE49-F238E27FC236}">
                      <a16:creationId xmlns:a16="http://schemas.microsoft.com/office/drawing/2014/main" id="{CE58DBE9-A4FF-4493-B8DE-0B543B24E1F3}"/>
                    </a:ext>
                  </a:extLst>
                </p:cNvPr>
                <p:cNvSpPr>
                  <a:spLocks/>
                </p:cNvSpPr>
                <p:nvPr/>
              </p:nvSpPr>
              <p:spPr bwMode="auto">
                <a:xfrm>
                  <a:off x="684213" y="1262063"/>
                  <a:ext cx="214313" cy="139700"/>
                </a:xfrm>
                <a:custGeom>
                  <a:avLst/>
                  <a:gdLst>
                    <a:gd name="T0" fmla="*/ 0 w 135"/>
                    <a:gd name="T1" fmla="*/ 2147483646 h 88"/>
                    <a:gd name="T2" fmla="*/ 2147483646 w 135"/>
                    <a:gd name="T3" fmla="*/ 2147483646 h 88"/>
                    <a:gd name="T4" fmla="*/ 2147483646 w 135"/>
                    <a:gd name="T5" fmla="*/ 2147483646 h 88"/>
                    <a:gd name="T6" fmla="*/ 0 w 135"/>
                    <a:gd name="T7" fmla="*/ 0 h 88"/>
                    <a:gd name="T8" fmla="*/ 0 w 135"/>
                    <a:gd name="T9" fmla="*/ 2147483646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88">
                      <a:moveTo>
                        <a:pt x="0" y="20"/>
                      </a:moveTo>
                      <a:lnTo>
                        <a:pt x="117" y="88"/>
                      </a:lnTo>
                      <a:lnTo>
                        <a:pt x="135" y="78"/>
                      </a:lnTo>
                      <a:lnTo>
                        <a:pt x="0" y="0"/>
                      </a:lnTo>
                      <a:lnTo>
                        <a:pt x="0" y="2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5" name="Freeform 86">
                  <a:extLst>
                    <a:ext uri="{FF2B5EF4-FFF2-40B4-BE49-F238E27FC236}">
                      <a16:creationId xmlns:a16="http://schemas.microsoft.com/office/drawing/2014/main" id="{A14F046E-3659-4CE6-8C54-72D2AFB3F26A}"/>
                    </a:ext>
                  </a:extLst>
                </p:cNvPr>
                <p:cNvSpPr>
                  <a:spLocks/>
                </p:cNvSpPr>
                <p:nvPr/>
              </p:nvSpPr>
              <p:spPr bwMode="auto">
                <a:xfrm>
                  <a:off x="428625" y="1476375"/>
                  <a:ext cx="255588" cy="160338"/>
                </a:xfrm>
                <a:custGeom>
                  <a:avLst/>
                  <a:gdLst>
                    <a:gd name="T0" fmla="*/ 2147483646 w 161"/>
                    <a:gd name="T1" fmla="*/ 2147483646 h 101"/>
                    <a:gd name="T2" fmla="*/ 2147483646 w 161"/>
                    <a:gd name="T3" fmla="*/ 2147483646 h 101"/>
                    <a:gd name="T4" fmla="*/ 0 w 161"/>
                    <a:gd name="T5" fmla="*/ 2147483646 h 101"/>
                    <a:gd name="T6" fmla="*/ 2147483646 w 161"/>
                    <a:gd name="T7" fmla="*/ 0 h 101"/>
                    <a:gd name="T8" fmla="*/ 2147483646 w 161"/>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01">
                      <a:moveTo>
                        <a:pt x="161" y="18"/>
                      </a:moveTo>
                      <a:lnTo>
                        <a:pt x="20" y="101"/>
                      </a:lnTo>
                      <a:lnTo>
                        <a:pt x="0" y="93"/>
                      </a:lnTo>
                      <a:lnTo>
                        <a:pt x="161" y="0"/>
                      </a:lnTo>
                      <a:lnTo>
                        <a:pt x="161" y="1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6" name="Freeform 87">
                  <a:extLst>
                    <a:ext uri="{FF2B5EF4-FFF2-40B4-BE49-F238E27FC236}">
                      <a16:creationId xmlns:a16="http://schemas.microsoft.com/office/drawing/2014/main" id="{20F41FCB-6F94-4863-BD4A-B7540439B64C}"/>
                    </a:ext>
                  </a:extLst>
                </p:cNvPr>
                <p:cNvSpPr>
                  <a:spLocks/>
                </p:cNvSpPr>
                <p:nvPr/>
              </p:nvSpPr>
              <p:spPr bwMode="auto">
                <a:xfrm>
                  <a:off x="688975" y="1476375"/>
                  <a:ext cx="255588" cy="160338"/>
                </a:xfrm>
                <a:custGeom>
                  <a:avLst/>
                  <a:gdLst>
                    <a:gd name="T0" fmla="*/ 0 w 161"/>
                    <a:gd name="T1" fmla="*/ 2147483646 h 101"/>
                    <a:gd name="T2" fmla="*/ 2147483646 w 161"/>
                    <a:gd name="T3" fmla="*/ 2147483646 h 101"/>
                    <a:gd name="T4" fmla="*/ 2147483646 w 161"/>
                    <a:gd name="T5" fmla="*/ 2147483646 h 101"/>
                    <a:gd name="T6" fmla="*/ 0 w 161"/>
                    <a:gd name="T7" fmla="*/ 0 h 101"/>
                    <a:gd name="T8" fmla="*/ 0 w 161"/>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01">
                      <a:moveTo>
                        <a:pt x="0" y="18"/>
                      </a:moveTo>
                      <a:lnTo>
                        <a:pt x="142" y="101"/>
                      </a:lnTo>
                      <a:lnTo>
                        <a:pt x="161" y="93"/>
                      </a:lnTo>
                      <a:lnTo>
                        <a:pt x="0" y="0"/>
                      </a:lnTo>
                      <a:lnTo>
                        <a:pt x="0" y="1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7" name="Freeform 88">
                  <a:extLst>
                    <a:ext uri="{FF2B5EF4-FFF2-40B4-BE49-F238E27FC236}">
                      <a16:creationId xmlns:a16="http://schemas.microsoft.com/office/drawing/2014/main" id="{067FD7BC-A895-422C-AFD6-C2E9EA878800}"/>
                    </a:ext>
                  </a:extLst>
                </p:cNvPr>
                <p:cNvSpPr>
                  <a:spLocks/>
                </p:cNvSpPr>
                <p:nvPr/>
              </p:nvSpPr>
              <p:spPr bwMode="auto">
                <a:xfrm>
                  <a:off x="415925" y="1458913"/>
                  <a:ext cx="260350" cy="173038"/>
                </a:xfrm>
                <a:custGeom>
                  <a:avLst/>
                  <a:gdLst>
                    <a:gd name="T0" fmla="*/ 2147483646 w 164"/>
                    <a:gd name="T1" fmla="*/ 0 h 109"/>
                    <a:gd name="T2" fmla="*/ 2147483646 w 164"/>
                    <a:gd name="T3" fmla="*/ 2147483646 h 109"/>
                    <a:gd name="T4" fmla="*/ 0 w 164"/>
                    <a:gd name="T5" fmla="*/ 2147483646 h 109"/>
                    <a:gd name="T6" fmla="*/ 2147483646 w 164"/>
                    <a:gd name="T7" fmla="*/ 2147483646 h 109"/>
                    <a:gd name="T8" fmla="*/ 2147483646 w 164"/>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09">
                      <a:moveTo>
                        <a:pt x="155" y="0"/>
                      </a:moveTo>
                      <a:lnTo>
                        <a:pt x="1" y="88"/>
                      </a:lnTo>
                      <a:lnTo>
                        <a:pt x="0" y="109"/>
                      </a:lnTo>
                      <a:lnTo>
                        <a:pt x="164" y="14"/>
                      </a:lnTo>
                      <a:lnTo>
                        <a:pt x="155"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8" name="Freeform 89">
                  <a:extLst>
                    <a:ext uri="{FF2B5EF4-FFF2-40B4-BE49-F238E27FC236}">
                      <a16:creationId xmlns:a16="http://schemas.microsoft.com/office/drawing/2014/main" id="{BC839589-A6B8-455C-BA28-A080FB296567}"/>
                    </a:ext>
                  </a:extLst>
                </p:cNvPr>
                <p:cNvSpPr>
                  <a:spLocks/>
                </p:cNvSpPr>
                <p:nvPr/>
              </p:nvSpPr>
              <p:spPr bwMode="auto">
                <a:xfrm>
                  <a:off x="393700" y="1654175"/>
                  <a:ext cx="290513" cy="180975"/>
                </a:xfrm>
                <a:custGeom>
                  <a:avLst/>
                  <a:gdLst>
                    <a:gd name="T0" fmla="*/ 2147483646 w 183"/>
                    <a:gd name="T1" fmla="*/ 2147483646 h 114"/>
                    <a:gd name="T2" fmla="*/ 2147483646 w 183"/>
                    <a:gd name="T3" fmla="*/ 2147483646 h 114"/>
                    <a:gd name="T4" fmla="*/ 0 w 183"/>
                    <a:gd name="T5" fmla="*/ 2147483646 h 114"/>
                    <a:gd name="T6" fmla="*/ 2147483646 w 183"/>
                    <a:gd name="T7" fmla="*/ 0 h 114"/>
                    <a:gd name="T8" fmla="*/ 2147483646 w 183"/>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14">
                      <a:moveTo>
                        <a:pt x="183" y="20"/>
                      </a:moveTo>
                      <a:lnTo>
                        <a:pt x="19" y="114"/>
                      </a:lnTo>
                      <a:lnTo>
                        <a:pt x="0" y="107"/>
                      </a:lnTo>
                      <a:lnTo>
                        <a:pt x="183" y="0"/>
                      </a:lnTo>
                      <a:lnTo>
                        <a:pt x="183" y="2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9" name="Freeform 90">
                  <a:extLst>
                    <a:ext uri="{FF2B5EF4-FFF2-40B4-BE49-F238E27FC236}">
                      <a16:creationId xmlns:a16="http://schemas.microsoft.com/office/drawing/2014/main" id="{EA110D74-CD6F-4718-AE4C-132C6653F881}"/>
                    </a:ext>
                  </a:extLst>
                </p:cNvPr>
                <p:cNvSpPr>
                  <a:spLocks/>
                </p:cNvSpPr>
                <p:nvPr/>
              </p:nvSpPr>
              <p:spPr bwMode="auto">
                <a:xfrm>
                  <a:off x="690563" y="1654175"/>
                  <a:ext cx="293688" cy="180975"/>
                </a:xfrm>
                <a:custGeom>
                  <a:avLst/>
                  <a:gdLst>
                    <a:gd name="T0" fmla="*/ 0 w 185"/>
                    <a:gd name="T1" fmla="*/ 2147483646 h 114"/>
                    <a:gd name="T2" fmla="*/ 2147483646 w 185"/>
                    <a:gd name="T3" fmla="*/ 2147483646 h 114"/>
                    <a:gd name="T4" fmla="*/ 2147483646 w 185"/>
                    <a:gd name="T5" fmla="*/ 2147483646 h 114"/>
                    <a:gd name="T6" fmla="*/ 0 w 185"/>
                    <a:gd name="T7" fmla="*/ 0 h 114"/>
                    <a:gd name="T8" fmla="*/ 0 w 185"/>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14">
                      <a:moveTo>
                        <a:pt x="0" y="18"/>
                      </a:moveTo>
                      <a:lnTo>
                        <a:pt x="164" y="114"/>
                      </a:lnTo>
                      <a:lnTo>
                        <a:pt x="185" y="107"/>
                      </a:lnTo>
                      <a:lnTo>
                        <a:pt x="0" y="0"/>
                      </a:lnTo>
                      <a:lnTo>
                        <a:pt x="0" y="1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 name="Freeform 91">
                  <a:extLst>
                    <a:ext uri="{FF2B5EF4-FFF2-40B4-BE49-F238E27FC236}">
                      <a16:creationId xmlns:a16="http://schemas.microsoft.com/office/drawing/2014/main" id="{71F3712B-CB98-4DFD-BE83-6293807F1CC2}"/>
                    </a:ext>
                  </a:extLst>
                </p:cNvPr>
                <p:cNvSpPr>
                  <a:spLocks/>
                </p:cNvSpPr>
                <p:nvPr/>
              </p:nvSpPr>
              <p:spPr bwMode="auto">
                <a:xfrm>
                  <a:off x="369888" y="1638300"/>
                  <a:ext cx="307975" cy="192088"/>
                </a:xfrm>
                <a:custGeom>
                  <a:avLst/>
                  <a:gdLst>
                    <a:gd name="T0" fmla="*/ 2147483646 w 194"/>
                    <a:gd name="T1" fmla="*/ 0 h 121"/>
                    <a:gd name="T2" fmla="*/ 0 w 194"/>
                    <a:gd name="T3" fmla="*/ 2147483646 h 121"/>
                    <a:gd name="T4" fmla="*/ 2147483646 w 194"/>
                    <a:gd name="T5" fmla="*/ 2147483646 h 121"/>
                    <a:gd name="T6" fmla="*/ 2147483646 w 194"/>
                    <a:gd name="T7" fmla="*/ 2147483646 h 121"/>
                    <a:gd name="T8" fmla="*/ 2147483646 w 194"/>
                    <a:gd name="T9" fmla="*/ 0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121">
                      <a:moveTo>
                        <a:pt x="186" y="0"/>
                      </a:moveTo>
                      <a:lnTo>
                        <a:pt x="0" y="107"/>
                      </a:lnTo>
                      <a:lnTo>
                        <a:pt x="8" y="121"/>
                      </a:lnTo>
                      <a:lnTo>
                        <a:pt x="194" y="14"/>
                      </a:lnTo>
                      <a:lnTo>
                        <a:pt x="186"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 name="Freeform 92">
                  <a:extLst>
                    <a:ext uri="{FF2B5EF4-FFF2-40B4-BE49-F238E27FC236}">
                      <a16:creationId xmlns:a16="http://schemas.microsoft.com/office/drawing/2014/main" id="{EE7F7704-8A78-42A5-AFFC-0F589BD9D4D2}"/>
                    </a:ext>
                  </a:extLst>
                </p:cNvPr>
                <p:cNvSpPr>
                  <a:spLocks/>
                </p:cNvSpPr>
                <p:nvPr/>
              </p:nvSpPr>
              <p:spPr bwMode="auto">
                <a:xfrm>
                  <a:off x="676275" y="214313"/>
                  <a:ext cx="330200" cy="1722438"/>
                </a:xfrm>
                <a:custGeom>
                  <a:avLst/>
                  <a:gdLst>
                    <a:gd name="T0" fmla="*/ 2147483646 w 208"/>
                    <a:gd name="T1" fmla="*/ 2147483646 h 1085"/>
                    <a:gd name="T2" fmla="*/ 2147483646 w 208"/>
                    <a:gd name="T3" fmla="*/ 2147483646 h 1085"/>
                    <a:gd name="T4" fmla="*/ 2147483646 w 208"/>
                    <a:gd name="T5" fmla="*/ 0 h 1085"/>
                    <a:gd name="T6" fmla="*/ 0 w 208"/>
                    <a:gd name="T7" fmla="*/ 2147483646 h 1085"/>
                    <a:gd name="T8" fmla="*/ 2147483646 w 208"/>
                    <a:gd name="T9" fmla="*/ 2147483646 h 10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1085">
                      <a:moveTo>
                        <a:pt x="186" y="1072"/>
                      </a:moveTo>
                      <a:lnTo>
                        <a:pt x="208" y="1085"/>
                      </a:lnTo>
                      <a:lnTo>
                        <a:pt x="8" y="0"/>
                      </a:lnTo>
                      <a:lnTo>
                        <a:pt x="0" y="1"/>
                      </a:lnTo>
                      <a:lnTo>
                        <a:pt x="186" y="1072"/>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 name="Freeform 93">
                  <a:extLst>
                    <a:ext uri="{FF2B5EF4-FFF2-40B4-BE49-F238E27FC236}">
                      <a16:creationId xmlns:a16="http://schemas.microsoft.com/office/drawing/2014/main" id="{15518120-A47E-4B31-86AA-C7C353ABB826}"/>
                    </a:ext>
                  </a:extLst>
                </p:cNvPr>
                <p:cNvSpPr>
                  <a:spLocks/>
                </p:cNvSpPr>
                <p:nvPr/>
              </p:nvSpPr>
              <p:spPr bwMode="auto">
                <a:xfrm>
                  <a:off x="688975" y="649288"/>
                  <a:ext cx="84138" cy="66675"/>
                </a:xfrm>
                <a:custGeom>
                  <a:avLst/>
                  <a:gdLst>
                    <a:gd name="T0" fmla="*/ 0 w 53"/>
                    <a:gd name="T1" fmla="*/ 2147483646 h 42"/>
                    <a:gd name="T2" fmla="*/ 2147483646 w 53"/>
                    <a:gd name="T3" fmla="*/ 0 h 42"/>
                    <a:gd name="T4" fmla="*/ 2147483646 w 53"/>
                    <a:gd name="T5" fmla="*/ 2147483646 h 42"/>
                    <a:gd name="T6" fmla="*/ 0 w 53"/>
                    <a:gd name="T7" fmla="*/ 2147483646 h 42"/>
                    <a:gd name="T8" fmla="*/ 0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0" y="24"/>
                      </a:moveTo>
                      <a:lnTo>
                        <a:pt x="39" y="0"/>
                      </a:lnTo>
                      <a:lnTo>
                        <a:pt x="53" y="11"/>
                      </a:lnTo>
                      <a:lnTo>
                        <a:pt x="0" y="42"/>
                      </a:lnTo>
                      <a:lnTo>
                        <a:pt x="0" y="2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 name="Freeform 94">
                  <a:extLst>
                    <a:ext uri="{FF2B5EF4-FFF2-40B4-BE49-F238E27FC236}">
                      <a16:creationId xmlns:a16="http://schemas.microsoft.com/office/drawing/2014/main" id="{4844020D-F9D3-4623-8CFC-558DD6E7772C}"/>
                    </a:ext>
                  </a:extLst>
                </p:cNvPr>
                <p:cNvSpPr>
                  <a:spLocks/>
                </p:cNvSpPr>
                <p:nvPr/>
              </p:nvSpPr>
              <p:spPr bwMode="auto">
                <a:xfrm>
                  <a:off x="688975" y="890588"/>
                  <a:ext cx="127000" cy="87313"/>
                </a:xfrm>
                <a:custGeom>
                  <a:avLst/>
                  <a:gdLst>
                    <a:gd name="T0" fmla="*/ 0 w 80"/>
                    <a:gd name="T1" fmla="*/ 2147483646 h 55"/>
                    <a:gd name="T2" fmla="*/ 2147483646 w 80"/>
                    <a:gd name="T3" fmla="*/ 0 h 55"/>
                    <a:gd name="T4" fmla="*/ 2147483646 w 80"/>
                    <a:gd name="T5" fmla="*/ 2147483646 h 55"/>
                    <a:gd name="T6" fmla="*/ 0 w 80"/>
                    <a:gd name="T7" fmla="*/ 2147483646 h 55"/>
                    <a:gd name="T8" fmla="*/ 0 w 80"/>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5">
                      <a:moveTo>
                        <a:pt x="0" y="37"/>
                      </a:moveTo>
                      <a:lnTo>
                        <a:pt x="65" y="0"/>
                      </a:lnTo>
                      <a:lnTo>
                        <a:pt x="80" y="9"/>
                      </a:lnTo>
                      <a:lnTo>
                        <a:pt x="0" y="55"/>
                      </a:lnTo>
                      <a:lnTo>
                        <a:pt x="0" y="3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 name="Freeform 95">
                  <a:extLst>
                    <a:ext uri="{FF2B5EF4-FFF2-40B4-BE49-F238E27FC236}">
                      <a16:creationId xmlns:a16="http://schemas.microsoft.com/office/drawing/2014/main" id="{3494D346-8860-4E56-B208-DB2C1C98D18B}"/>
                    </a:ext>
                  </a:extLst>
                </p:cNvPr>
                <p:cNvSpPr>
                  <a:spLocks/>
                </p:cNvSpPr>
                <p:nvPr/>
              </p:nvSpPr>
              <p:spPr bwMode="auto">
                <a:xfrm>
                  <a:off x="690563" y="1128713"/>
                  <a:ext cx="169863" cy="114300"/>
                </a:xfrm>
                <a:custGeom>
                  <a:avLst/>
                  <a:gdLst>
                    <a:gd name="T0" fmla="*/ 0 w 107"/>
                    <a:gd name="T1" fmla="*/ 2147483646 h 72"/>
                    <a:gd name="T2" fmla="*/ 2147483646 w 107"/>
                    <a:gd name="T3" fmla="*/ 0 h 72"/>
                    <a:gd name="T4" fmla="*/ 2147483646 w 107"/>
                    <a:gd name="T5" fmla="*/ 2147483646 h 72"/>
                    <a:gd name="T6" fmla="*/ 0 w 107"/>
                    <a:gd name="T7" fmla="*/ 2147483646 h 72"/>
                    <a:gd name="T8" fmla="*/ 0 w 107"/>
                    <a:gd name="T9" fmla="*/ 2147483646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2">
                      <a:moveTo>
                        <a:pt x="0" y="52"/>
                      </a:moveTo>
                      <a:lnTo>
                        <a:pt x="91" y="0"/>
                      </a:lnTo>
                      <a:lnTo>
                        <a:pt x="107" y="9"/>
                      </a:lnTo>
                      <a:lnTo>
                        <a:pt x="0" y="72"/>
                      </a:lnTo>
                      <a:lnTo>
                        <a:pt x="0" y="5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 name="Freeform 96">
                  <a:extLst>
                    <a:ext uri="{FF2B5EF4-FFF2-40B4-BE49-F238E27FC236}">
                      <a16:creationId xmlns:a16="http://schemas.microsoft.com/office/drawing/2014/main" id="{F7B39BB3-19C0-4E04-B55B-931FAC505C8D}"/>
                    </a:ext>
                  </a:extLst>
                </p:cNvPr>
                <p:cNvSpPr>
                  <a:spLocks/>
                </p:cNvSpPr>
                <p:nvPr/>
              </p:nvSpPr>
              <p:spPr bwMode="auto">
                <a:xfrm>
                  <a:off x="690563" y="1368425"/>
                  <a:ext cx="212725" cy="136525"/>
                </a:xfrm>
                <a:custGeom>
                  <a:avLst/>
                  <a:gdLst>
                    <a:gd name="T0" fmla="*/ 0 w 134"/>
                    <a:gd name="T1" fmla="*/ 2147483646 h 86"/>
                    <a:gd name="T2" fmla="*/ 2147483646 w 134"/>
                    <a:gd name="T3" fmla="*/ 0 h 86"/>
                    <a:gd name="T4" fmla="*/ 2147483646 w 134"/>
                    <a:gd name="T5" fmla="*/ 2147483646 h 86"/>
                    <a:gd name="T6" fmla="*/ 0 w 134"/>
                    <a:gd name="T7" fmla="*/ 2147483646 h 86"/>
                    <a:gd name="T8" fmla="*/ 0 w 134"/>
                    <a:gd name="T9" fmla="*/ 214748364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86">
                      <a:moveTo>
                        <a:pt x="0" y="66"/>
                      </a:moveTo>
                      <a:lnTo>
                        <a:pt x="116" y="0"/>
                      </a:lnTo>
                      <a:lnTo>
                        <a:pt x="134" y="8"/>
                      </a:lnTo>
                      <a:lnTo>
                        <a:pt x="0" y="86"/>
                      </a:lnTo>
                      <a:lnTo>
                        <a:pt x="0" y="66"/>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 name="Freeform 97">
                  <a:extLst>
                    <a:ext uri="{FF2B5EF4-FFF2-40B4-BE49-F238E27FC236}">
                      <a16:creationId xmlns:a16="http://schemas.microsoft.com/office/drawing/2014/main" id="{314E5226-9F43-40CC-B209-EE5213E0E0CC}"/>
                    </a:ext>
                  </a:extLst>
                </p:cNvPr>
                <p:cNvSpPr>
                  <a:spLocks/>
                </p:cNvSpPr>
                <p:nvPr/>
              </p:nvSpPr>
              <p:spPr bwMode="auto">
                <a:xfrm>
                  <a:off x="690563" y="1606550"/>
                  <a:ext cx="255588" cy="160338"/>
                </a:xfrm>
                <a:custGeom>
                  <a:avLst/>
                  <a:gdLst>
                    <a:gd name="T0" fmla="*/ 0 w 161"/>
                    <a:gd name="T1" fmla="*/ 2147483646 h 101"/>
                    <a:gd name="T2" fmla="*/ 2147483646 w 161"/>
                    <a:gd name="T3" fmla="*/ 0 h 101"/>
                    <a:gd name="T4" fmla="*/ 2147483646 w 161"/>
                    <a:gd name="T5" fmla="*/ 2147483646 h 101"/>
                    <a:gd name="T6" fmla="*/ 0 w 161"/>
                    <a:gd name="T7" fmla="*/ 2147483646 h 101"/>
                    <a:gd name="T8" fmla="*/ 0 w 161"/>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01">
                      <a:moveTo>
                        <a:pt x="0" y="82"/>
                      </a:moveTo>
                      <a:lnTo>
                        <a:pt x="142" y="0"/>
                      </a:lnTo>
                      <a:lnTo>
                        <a:pt x="161" y="8"/>
                      </a:lnTo>
                      <a:lnTo>
                        <a:pt x="0" y="101"/>
                      </a:lnTo>
                      <a:lnTo>
                        <a:pt x="0" y="8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7" name="Freeform 98">
                  <a:extLst>
                    <a:ext uri="{FF2B5EF4-FFF2-40B4-BE49-F238E27FC236}">
                      <a16:creationId xmlns:a16="http://schemas.microsoft.com/office/drawing/2014/main" id="{3E684412-8A2F-4011-AB6B-09DFFDE7B4E8}"/>
                    </a:ext>
                  </a:extLst>
                </p:cNvPr>
                <p:cNvSpPr>
                  <a:spLocks/>
                </p:cNvSpPr>
                <p:nvPr/>
              </p:nvSpPr>
              <p:spPr bwMode="auto">
                <a:xfrm>
                  <a:off x="690563" y="1806575"/>
                  <a:ext cx="293688" cy="180975"/>
                </a:xfrm>
                <a:custGeom>
                  <a:avLst/>
                  <a:gdLst>
                    <a:gd name="T0" fmla="*/ 0 w 185"/>
                    <a:gd name="T1" fmla="*/ 2147483646 h 114"/>
                    <a:gd name="T2" fmla="*/ 2147483646 w 185"/>
                    <a:gd name="T3" fmla="*/ 0 h 114"/>
                    <a:gd name="T4" fmla="*/ 2147483646 w 185"/>
                    <a:gd name="T5" fmla="*/ 2147483646 h 114"/>
                    <a:gd name="T6" fmla="*/ 0 w 185"/>
                    <a:gd name="T7" fmla="*/ 2147483646 h 114"/>
                    <a:gd name="T8" fmla="*/ 0 w 185"/>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14">
                      <a:moveTo>
                        <a:pt x="0" y="94"/>
                      </a:moveTo>
                      <a:lnTo>
                        <a:pt x="164" y="0"/>
                      </a:lnTo>
                      <a:lnTo>
                        <a:pt x="185" y="7"/>
                      </a:lnTo>
                      <a:lnTo>
                        <a:pt x="0" y="114"/>
                      </a:lnTo>
                      <a:lnTo>
                        <a:pt x="0" y="9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8" name="Freeform 99">
                  <a:extLst>
                    <a:ext uri="{FF2B5EF4-FFF2-40B4-BE49-F238E27FC236}">
                      <a16:creationId xmlns:a16="http://schemas.microsoft.com/office/drawing/2014/main" id="{2C7254E1-7F7F-4E0E-9B25-29BA8096F88C}"/>
                    </a:ext>
                  </a:extLst>
                </p:cNvPr>
                <p:cNvSpPr>
                  <a:spLocks/>
                </p:cNvSpPr>
                <p:nvPr/>
              </p:nvSpPr>
              <p:spPr bwMode="auto">
                <a:xfrm>
                  <a:off x="371475" y="214313"/>
                  <a:ext cx="330200" cy="1722438"/>
                </a:xfrm>
                <a:custGeom>
                  <a:avLst/>
                  <a:gdLst>
                    <a:gd name="T0" fmla="*/ 2147483646 w 208"/>
                    <a:gd name="T1" fmla="*/ 2147483646 h 1085"/>
                    <a:gd name="T2" fmla="*/ 0 w 208"/>
                    <a:gd name="T3" fmla="*/ 2147483646 h 1085"/>
                    <a:gd name="T4" fmla="*/ 2147483646 w 208"/>
                    <a:gd name="T5" fmla="*/ 0 h 1085"/>
                    <a:gd name="T6" fmla="*/ 2147483646 w 208"/>
                    <a:gd name="T7" fmla="*/ 2147483646 h 1085"/>
                    <a:gd name="T8" fmla="*/ 2147483646 w 208"/>
                    <a:gd name="T9" fmla="*/ 2147483646 h 10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1085">
                      <a:moveTo>
                        <a:pt x="22" y="1072"/>
                      </a:moveTo>
                      <a:lnTo>
                        <a:pt x="0" y="1085"/>
                      </a:lnTo>
                      <a:lnTo>
                        <a:pt x="200" y="0"/>
                      </a:lnTo>
                      <a:lnTo>
                        <a:pt x="208" y="1"/>
                      </a:lnTo>
                      <a:lnTo>
                        <a:pt x="22" y="1072"/>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9" name="Freeform 100">
                  <a:extLst>
                    <a:ext uri="{FF2B5EF4-FFF2-40B4-BE49-F238E27FC236}">
                      <a16:creationId xmlns:a16="http://schemas.microsoft.com/office/drawing/2014/main" id="{7FB33476-9B05-43B4-95F4-098BBE93092B}"/>
                    </a:ext>
                  </a:extLst>
                </p:cNvPr>
                <p:cNvSpPr>
                  <a:spLocks/>
                </p:cNvSpPr>
                <p:nvPr/>
              </p:nvSpPr>
              <p:spPr bwMode="auto">
                <a:xfrm>
                  <a:off x="687388" y="214313"/>
                  <a:ext cx="30163" cy="1835150"/>
                </a:xfrm>
                <a:custGeom>
                  <a:avLst/>
                  <a:gdLst>
                    <a:gd name="T0" fmla="*/ 2147483646 w 19"/>
                    <a:gd name="T1" fmla="*/ 2147483646 h 1156"/>
                    <a:gd name="T2" fmla="*/ 0 w 19"/>
                    <a:gd name="T3" fmla="*/ 2147483646 h 1156"/>
                    <a:gd name="T4" fmla="*/ 2147483646 w 19"/>
                    <a:gd name="T5" fmla="*/ 0 h 1156"/>
                    <a:gd name="T6" fmla="*/ 2147483646 w 19"/>
                    <a:gd name="T7" fmla="*/ 0 h 1156"/>
                    <a:gd name="T8" fmla="*/ 2147483646 w 19"/>
                    <a:gd name="T9" fmla="*/ 2147483646 h 1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156">
                      <a:moveTo>
                        <a:pt x="19" y="1144"/>
                      </a:moveTo>
                      <a:lnTo>
                        <a:pt x="0" y="1156"/>
                      </a:lnTo>
                      <a:lnTo>
                        <a:pt x="1" y="0"/>
                      </a:lnTo>
                      <a:lnTo>
                        <a:pt x="9" y="0"/>
                      </a:lnTo>
                      <a:lnTo>
                        <a:pt x="19" y="1144"/>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0" name="Freeform 101">
                  <a:extLst>
                    <a:ext uri="{FF2B5EF4-FFF2-40B4-BE49-F238E27FC236}">
                      <a16:creationId xmlns:a16="http://schemas.microsoft.com/office/drawing/2014/main" id="{904CD005-620D-42F2-945C-0849F7C076F0}"/>
                    </a:ext>
                  </a:extLst>
                </p:cNvPr>
                <p:cNvSpPr>
                  <a:spLocks/>
                </p:cNvSpPr>
                <p:nvPr/>
              </p:nvSpPr>
              <p:spPr bwMode="auto">
                <a:xfrm>
                  <a:off x="604838" y="649288"/>
                  <a:ext cx="84138" cy="66675"/>
                </a:xfrm>
                <a:custGeom>
                  <a:avLst/>
                  <a:gdLst>
                    <a:gd name="T0" fmla="*/ 2147483646 w 53"/>
                    <a:gd name="T1" fmla="*/ 2147483646 h 42"/>
                    <a:gd name="T2" fmla="*/ 2147483646 w 53"/>
                    <a:gd name="T3" fmla="*/ 0 h 42"/>
                    <a:gd name="T4" fmla="*/ 0 w 53"/>
                    <a:gd name="T5" fmla="*/ 2147483646 h 42"/>
                    <a:gd name="T6" fmla="*/ 2147483646 w 53"/>
                    <a:gd name="T7" fmla="*/ 2147483646 h 42"/>
                    <a:gd name="T8" fmla="*/ 2147483646 w 53"/>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53" y="24"/>
                      </a:moveTo>
                      <a:lnTo>
                        <a:pt x="14" y="0"/>
                      </a:lnTo>
                      <a:lnTo>
                        <a:pt x="0" y="13"/>
                      </a:lnTo>
                      <a:lnTo>
                        <a:pt x="53" y="42"/>
                      </a:lnTo>
                      <a:lnTo>
                        <a:pt x="53" y="2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 name="Freeform 102">
                  <a:extLst>
                    <a:ext uri="{FF2B5EF4-FFF2-40B4-BE49-F238E27FC236}">
                      <a16:creationId xmlns:a16="http://schemas.microsoft.com/office/drawing/2014/main" id="{8F6D9F0E-0146-4F3A-B5DE-9082F10BBD39}"/>
                    </a:ext>
                  </a:extLst>
                </p:cNvPr>
                <p:cNvSpPr>
                  <a:spLocks/>
                </p:cNvSpPr>
                <p:nvPr/>
              </p:nvSpPr>
              <p:spPr bwMode="auto">
                <a:xfrm>
                  <a:off x="560388" y="890588"/>
                  <a:ext cx="127000" cy="87313"/>
                </a:xfrm>
                <a:custGeom>
                  <a:avLst/>
                  <a:gdLst>
                    <a:gd name="T0" fmla="*/ 2147483646 w 80"/>
                    <a:gd name="T1" fmla="*/ 2147483646 h 55"/>
                    <a:gd name="T2" fmla="*/ 2147483646 w 80"/>
                    <a:gd name="T3" fmla="*/ 0 h 55"/>
                    <a:gd name="T4" fmla="*/ 0 w 80"/>
                    <a:gd name="T5" fmla="*/ 2147483646 h 55"/>
                    <a:gd name="T6" fmla="*/ 2147483646 w 80"/>
                    <a:gd name="T7" fmla="*/ 2147483646 h 55"/>
                    <a:gd name="T8" fmla="*/ 2147483646 w 80"/>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5">
                      <a:moveTo>
                        <a:pt x="80" y="37"/>
                      </a:moveTo>
                      <a:lnTo>
                        <a:pt x="16" y="0"/>
                      </a:lnTo>
                      <a:lnTo>
                        <a:pt x="0" y="9"/>
                      </a:lnTo>
                      <a:lnTo>
                        <a:pt x="80" y="55"/>
                      </a:lnTo>
                      <a:lnTo>
                        <a:pt x="80" y="37"/>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 name="Freeform 103">
                  <a:extLst>
                    <a:ext uri="{FF2B5EF4-FFF2-40B4-BE49-F238E27FC236}">
                      <a16:creationId xmlns:a16="http://schemas.microsoft.com/office/drawing/2014/main" id="{81F0D549-63D9-419F-9858-52085EC8DEA5}"/>
                    </a:ext>
                  </a:extLst>
                </p:cNvPr>
                <p:cNvSpPr>
                  <a:spLocks/>
                </p:cNvSpPr>
                <p:nvPr/>
              </p:nvSpPr>
              <p:spPr bwMode="auto">
                <a:xfrm>
                  <a:off x="517525" y="1128713"/>
                  <a:ext cx="169863" cy="114300"/>
                </a:xfrm>
                <a:custGeom>
                  <a:avLst/>
                  <a:gdLst>
                    <a:gd name="T0" fmla="*/ 2147483646 w 107"/>
                    <a:gd name="T1" fmla="*/ 2147483646 h 72"/>
                    <a:gd name="T2" fmla="*/ 2147483646 w 107"/>
                    <a:gd name="T3" fmla="*/ 0 h 72"/>
                    <a:gd name="T4" fmla="*/ 0 w 107"/>
                    <a:gd name="T5" fmla="*/ 2147483646 h 72"/>
                    <a:gd name="T6" fmla="*/ 2147483646 w 107"/>
                    <a:gd name="T7" fmla="*/ 2147483646 h 72"/>
                    <a:gd name="T8" fmla="*/ 2147483646 w 107"/>
                    <a:gd name="T9" fmla="*/ 2147483646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2">
                      <a:moveTo>
                        <a:pt x="107" y="52"/>
                      </a:moveTo>
                      <a:lnTo>
                        <a:pt x="16" y="0"/>
                      </a:lnTo>
                      <a:lnTo>
                        <a:pt x="0" y="9"/>
                      </a:lnTo>
                      <a:lnTo>
                        <a:pt x="107" y="72"/>
                      </a:lnTo>
                      <a:lnTo>
                        <a:pt x="107" y="5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 name="Freeform 104">
                  <a:extLst>
                    <a:ext uri="{FF2B5EF4-FFF2-40B4-BE49-F238E27FC236}">
                      <a16:creationId xmlns:a16="http://schemas.microsoft.com/office/drawing/2014/main" id="{BD975ABC-BB2F-4229-BFA8-CC9000283E46}"/>
                    </a:ext>
                  </a:extLst>
                </p:cNvPr>
                <p:cNvSpPr>
                  <a:spLocks/>
                </p:cNvSpPr>
                <p:nvPr/>
              </p:nvSpPr>
              <p:spPr bwMode="auto">
                <a:xfrm>
                  <a:off x="473075" y="1368425"/>
                  <a:ext cx="214313" cy="136525"/>
                </a:xfrm>
                <a:custGeom>
                  <a:avLst/>
                  <a:gdLst>
                    <a:gd name="T0" fmla="*/ 2147483646 w 135"/>
                    <a:gd name="T1" fmla="*/ 2147483646 h 86"/>
                    <a:gd name="T2" fmla="*/ 2147483646 w 135"/>
                    <a:gd name="T3" fmla="*/ 0 h 86"/>
                    <a:gd name="T4" fmla="*/ 0 w 135"/>
                    <a:gd name="T5" fmla="*/ 2147483646 h 86"/>
                    <a:gd name="T6" fmla="*/ 2147483646 w 135"/>
                    <a:gd name="T7" fmla="*/ 2147483646 h 86"/>
                    <a:gd name="T8" fmla="*/ 2147483646 w 135"/>
                    <a:gd name="T9" fmla="*/ 214748364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86">
                      <a:moveTo>
                        <a:pt x="135" y="66"/>
                      </a:moveTo>
                      <a:lnTo>
                        <a:pt x="18" y="0"/>
                      </a:lnTo>
                      <a:lnTo>
                        <a:pt x="0" y="8"/>
                      </a:lnTo>
                      <a:lnTo>
                        <a:pt x="135" y="86"/>
                      </a:lnTo>
                      <a:lnTo>
                        <a:pt x="135" y="66"/>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4" name="Freeform 105">
                  <a:extLst>
                    <a:ext uri="{FF2B5EF4-FFF2-40B4-BE49-F238E27FC236}">
                      <a16:creationId xmlns:a16="http://schemas.microsoft.com/office/drawing/2014/main" id="{C7B70B65-B84B-491E-BA80-C8CA422AEEFE}"/>
                    </a:ext>
                  </a:extLst>
                </p:cNvPr>
                <p:cNvSpPr>
                  <a:spLocks/>
                </p:cNvSpPr>
                <p:nvPr/>
              </p:nvSpPr>
              <p:spPr bwMode="auto">
                <a:xfrm>
                  <a:off x="428625" y="1606550"/>
                  <a:ext cx="258763" cy="160338"/>
                </a:xfrm>
                <a:custGeom>
                  <a:avLst/>
                  <a:gdLst>
                    <a:gd name="T0" fmla="*/ 2147483646 w 163"/>
                    <a:gd name="T1" fmla="*/ 2147483646 h 101"/>
                    <a:gd name="T2" fmla="*/ 2147483646 w 163"/>
                    <a:gd name="T3" fmla="*/ 0 h 101"/>
                    <a:gd name="T4" fmla="*/ 0 w 163"/>
                    <a:gd name="T5" fmla="*/ 2147483646 h 101"/>
                    <a:gd name="T6" fmla="*/ 2147483646 w 163"/>
                    <a:gd name="T7" fmla="*/ 2147483646 h 101"/>
                    <a:gd name="T8" fmla="*/ 2147483646 w 163"/>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101">
                      <a:moveTo>
                        <a:pt x="163" y="82"/>
                      </a:moveTo>
                      <a:lnTo>
                        <a:pt x="20" y="0"/>
                      </a:lnTo>
                      <a:lnTo>
                        <a:pt x="0" y="8"/>
                      </a:lnTo>
                      <a:lnTo>
                        <a:pt x="163" y="101"/>
                      </a:lnTo>
                      <a:lnTo>
                        <a:pt x="163" y="82"/>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5" name="Freeform 106">
                  <a:extLst>
                    <a:ext uri="{FF2B5EF4-FFF2-40B4-BE49-F238E27FC236}">
                      <a16:creationId xmlns:a16="http://schemas.microsoft.com/office/drawing/2014/main" id="{A20A0AF4-E89F-4B93-B1F3-2528B6AF7B13}"/>
                    </a:ext>
                  </a:extLst>
                </p:cNvPr>
                <p:cNvSpPr>
                  <a:spLocks/>
                </p:cNvSpPr>
                <p:nvPr/>
              </p:nvSpPr>
              <p:spPr bwMode="auto">
                <a:xfrm>
                  <a:off x="393700" y="1806575"/>
                  <a:ext cx="293688" cy="180975"/>
                </a:xfrm>
                <a:custGeom>
                  <a:avLst/>
                  <a:gdLst>
                    <a:gd name="T0" fmla="*/ 2147483646 w 185"/>
                    <a:gd name="T1" fmla="*/ 2147483646 h 114"/>
                    <a:gd name="T2" fmla="*/ 2147483646 w 185"/>
                    <a:gd name="T3" fmla="*/ 0 h 114"/>
                    <a:gd name="T4" fmla="*/ 0 w 185"/>
                    <a:gd name="T5" fmla="*/ 2147483646 h 114"/>
                    <a:gd name="T6" fmla="*/ 2147483646 w 185"/>
                    <a:gd name="T7" fmla="*/ 2147483646 h 114"/>
                    <a:gd name="T8" fmla="*/ 2147483646 w 185"/>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14">
                      <a:moveTo>
                        <a:pt x="185" y="94"/>
                      </a:moveTo>
                      <a:lnTo>
                        <a:pt x="21" y="0"/>
                      </a:lnTo>
                      <a:lnTo>
                        <a:pt x="0" y="7"/>
                      </a:lnTo>
                      <a:lnTo>
                        <a:pt x="185" y="114"/>
                      </a:lnTo>
                      <a:lnTo>
                        <a:pt x="185" y="94"/>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6" name="Freeform 107">
                  <a:extLst>
                    <a:ext uri="{FF2B5EF4-FFF2-40B4-BE49-F238E27FC236}">
                      <a16:creationId xmlns:a16="http://schemas.microsoft.com/office/drawing/2014/main" id="{625D6BF4-0E0E-463F-AA15-873972AB5F7D}"/>
                    </a:ext>
                  </a:extLst>
                </p:cNvPr>
                <p:cNvSpPr>
                  <a:spLocks/>
                </p:cNvSpPr>
                <p:nvPr/>
              </p:nvSpPr>
              <p:spPr bwMode="auto">
                <a:xfrm>
                  <a:off x="654050" y="214313"/>
                  <a:ext cx="34925" cy="1835150"/>
                </a:xfrm>
                <a:custGeom>
                  <a:avLst/>
                  <a:gdLst>
                    <a:gd name="T0" fmla="*/ 2147483646 w 22"/>
                    <a:gd name="T1" fmla="*/ 2147483646 h 1156"/>
                    <a:gd name="T2" fmla="*/ 0 w 22"/>
                    <a:gd name="T3" fmla="*/ 2147483646 h 1156"/>
                    <a:gd name="T4" fmla="*/ 2147483646 w 22"/>
                    <a:gd name="T5" fmla="*/ 0 h 1156"/>
                    <a:gd name="T6" fmla="*/ 2147483646 w 22"/>
                    <a:gd name="T7" fmla="*/ 0 h 1156"/>
                    <a:gd name="T8" fmla="*/ 2147483646 w 22"/>
                    <a:gd name="T9" fmla="*/ 2147483646 h 1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156">
                      <a:moveTo>
                        <a:pt x="21" y="1156"/>
                      </a:moveTo>
                      <a:lnTo>
                        <a:pt x="0" y="1144"/>
                      </a:lnTo>
                      <a:lnTo>
                        <a:pt x="14" y="0"/>
                      </a:lnTo>
                      <a:lnTo>
                        <a:pt x="22" y="0"/>
                      </a:lnTo>
                      <a:lnTo>
                        <a:pt x="21" y="115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7" name="Freeform 108">
                  <a:extLst>
                    <a:ext uri="{FF2B5EF4-FFF2-40B4-BE49-F238E27FC236}">
                      <a16:creationId xmlns:a16="http://schemas.microsoft.com/office/drawing/2014/main" id="{5FCE06B3-EC70-4522-AE78-A55A03E1D9AF}"/>
                    </a:ext>
                  </a:extLst>
                </p:cNvPr>
                <p:cNvSpPr>
                  <a:spLocks/>
                </p:cNvSpPr>
                <p:nvPr/>
              </p:nvSpPr>
              <p:spPr bwMode="auto">
                <a:xfrm>
                  <a:off x="342900" y="211138"/>
                  <a:ext cx="346075" cy="1727200"/>
                </a:xfrm>
                <a:custGeom>
                  <a:avLst/>
                  <a:gdLst>
                    <a:gd name="T0" fmla="*/ 2147483646 w 218"/>
                    <a:gd name="T1" fmla="*/ 2147483646 h 1088"/>
                    <a:gd name="T2" fmla="*/ 0 w 218"/>
                    <a:gd name="T3" fmla="*/ 2147483646 h 1088"/>
                    <a:gd name="T4" fmla="*/ 2147483646 w 218"/>
                    <a:gd name="T5" fmla="*/ 0 h 1088"/>
                    <a:gd name="T6" fmla="*/ 2147483646 w 218"/>
                    <a:gd name="T7" fmla="*/ 2147483646 h 1088"/>
                    <a:gd name="T8" fmla="*/ 2147483646 w 218"/>
                    <a:gd name="T9" fmla="*/ 2147483646 h 10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1088">
                      <a:moveTo>
                        <a:pt x="18" y="1088"/>
                      </a:moveTo>
                      <a:lnTo>
                        <a:pt x="0" y="1077"/>
                      </a:lnTo>
                      <a:lnTo>
                        <a:pt x="210" y="0"/>
                      </a:lnTo>
                      <a:lnTo>
                        <a:pt x="218" y="2"/>
                      </a:lnTo>
                      <a:lnTo>
                        <a:pt x="18" y="108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8" name="Freeform 109">
                  <a:extLst>
                    <a:ext uri="{FF2B5EF4-FFF2-40B4-BE49-F238E27FC236}">
                      <a16:creationId xmlns:a16="http://schemas.microsoft.com/office/drawing/2014/main" id="{1DC8CE5D-9C9C-4A00-B9F2-D2265CB10CE6}"/>
                    </a:ext>
                  </a:extLst>
                </p:cNvPr>
                <p:cNvSpPr>
                  <a:spLocks/>
                </p:cNvSpPr>
                <p:nvPr/>
              </p:nvSpPr>
              <p:spPr bwMode="auto">
                <a:xfrm>
                  <a:off x="688975" y="211138"/>
                  <a:ext cx="346075" cy="1727200"/>
                </a:xfrm>
                <a:custGeom>
                  <a:avLst/>
                  <a:gdLst>
                    <a:gd name="T0" fmla="*/ 2147483646 w 218"/>
                    <a:gd name="T1" fmla="*/ 2147483646 h 1088"/>
                    <a:gd name="T2" fmla="*/ 2147483646 w 218"/>
                    <a:gd name="T3" fmla="*/ 2147483646 h 1088"/>
                    <a:gd name="T4" fmla="*/ 2147483646 w 218"/>
                    <a:gd name="T5" fmla="*/ 0 h 1088"/>
                    <a:gd name="T6" fmla="*/ 0 w 218"/>
                    <a:gd name="T7" fmla="*/ 2147483646 h 1088"/>
                    <a:gd name="T8" fmla="*/ 2147483646 w 218"/>
                    <a:gd name="T9" fmla="*/ 2147483646 h 10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1088">
                      <a:moveTo>
                        <a:pt x="200" y="1088"/>
                      </a:moveTo>
                      <a:lnTo>
                        <a:pt x="218" y="1077"/>
                      </a:lnTo>
                      <a:lnTo>
                        <a:pt x="8" y="0"/>
                      </a:lnTo>
                      <a:lnTo>
                        <a:pt x="0" y="2"/>
                      </a:lnTo>
                      <a:lnTo>
                        <a:pt x="200" y="108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9" name="Freeform 110">
                  <a:extLst>
                    <a:ext uri="{FF2B5EF4-FFF2-40B4-BE49-F238E27FC236}">
                      <a16:creationId xmlns:a16="http://schemas.microsoft.com/office/drawing/2014/main" id="{C5AFCFA1-602F-4A35-BCC0-379EE3D08B03}"/>
                    </a:ext>
                  </a:extLst>
                </p:cNvPr>
                <p:cNvSpPr>
                  <a:spLocks/>
                </p:cNvSpPr>
                <p:nvPr/>
              </p:nvSpPr>
              <p:spPr bwMode="auto">
                <a:xfrm>
                  <a:off x="415925" y="1617663"/>
                  <a:ext cx="260350" cy="165100"/>
                </a:xfrm>
                <a:custGeom>
                  <a:avLst/>
                  <a:gdLst>
                    <a:gd name="T0" fmla="*/ 2147483646 w 164"/>
                    <a:gd name="T1" fmla="*/ 2147483646 h 104"/>
                    <a:gd name="T2" fmla="*/ 0 w 164"/>
                    <a:gd name="T3" fmla="*/ 2147483646 h 104"/>
                    <a:gd name="T4" fmla="*/ 2147483646 w 164"/>
                    <a:gd name="T5" fmla="*/ 0 h 104"/>
                    <a:gd name="T6" fmla="*/ 2147483646 w 164"/>
                    <a:gd name="T7" fmla="*/ 2147483646 h 104"/>
                    <a:gd name="T8" fmla="*/ 2147483646 w 164"/>
                    <a:gd name="T9" fmla="*/ 2147483646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04">
                      <a:moveTo>
                        <a:pt x="155" y="104"/>
                      </a:moveTo>
                      <a:lnTo>
                        <a:pt x="0" y="15"/>
                      </a:lnTo>
                      <a:lnTo>
                        <a:pt x="8" y="0"/>
                      </a:lnTo>
                      <a:lnTo>
                        <a:pt x="164" y="90"/>
                      </a:lnTo>
                      <a:lnTo>
                        <a:pt x="155" y="104"/>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0" name="Freeform 111">
                  <a:extLst>
                    <a:ext uri="{FF2B5EF4-FFF2-40B4-BE49-F238E27FC236}">
                      <a16:creationId xmlns:a16="http://schemas.microsoft.com/office/drawing/2014/main" id="{63936AC6-8525-4D2C-9B67-B5717B7558B9}"/>
                    </a:ext>
                  </a:extLst>
                </p:cNvPr>
                <p:cNvSpPr>
                  <a:spLocks/>
                </p:cNvSpPr>
                <p:nvPr/>
              </p:nvSpPr>
              <p:spPr bwMode="auto">
                <a:xfrm>
                  <a:off x="700088" y="1609725"/>
                  <a:ext cx="260350" cy="174625"/>
                </a:xfrm>
                <a:custGeom>
                  <a:avLst/>
                  <a:gdLst>
                    <a:gd name="T0" fmla="*/ 2147483646 w 164"/>
                    <a:gd name="T1" fmla="*/ 2147483646 h 110"/>
                    <a:gd name="T2" fmla="*/ 2147483646 w 164"/>
                    <a:gd name="T3" fmla="*/ 2147483646 h 110"/>
                    <a:gd name="T4" fmla="*/ 2147483646 w 164"/>
                    <a:gd name="T5" fmla="*/ 0 h 110"/>
                    <a:gd name="T6" fmla="*/ 0 w 164"/>
                    <a:gd name="T7" fmla="*/ 2147483646 h 110"/>
                    <a:gd name="T8" fmla="*/ 2147483646 w 164"/>
                    <a:gd name="T9" fmla="*/ 214748364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10">
                      <a:moveTo>
                        <a:pt x="8" y="110"/>
                      </a:moveTo>
                      <a:lnTo>
                        <a:pt x="162" y="20"/>
                      </a:lnTo>
                      <a:lnTo>
                        <a:pt x="164" y="0"/>
                      </a:lnTo>
                      <a:lnTo>
                        <a:pt x="0" y="95"/>
                      </a:lnTo>
                      <a:lnTo>
                        <a:pt x="8" y="11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 name="Freeform 112">
                  <a:extLst>
                    <a:ext uri="{FF2B5EF4-FFF2-40B4-BE49-F238E27FC236}">
                      <a16:creationId xmlns:a16="http://schemas.microsoft.com/office/drawing/2014/main" id="{A3DC5882-924C-4A22-A17A-D6A9974D5228}"/>
                    </a:ext>
                  </a:extLst>
                </p:cNvPr>
                <p:cNvSpPr>
                  <a:spLocks/>
                </p:cNvSpPr>
                <p:nvPr/>
              </p:nvSpPr>
              <p:spPr bwMode="auto">
                <a:xfrm>
                  <a:off x="360363" y="1806575"/>
                  <a:ext cx="315913" cy="195263"/>
                </a:xfrm>
                <a:custGeom>
                  <a:avLst/>
                  <a:gdLst>
                    <a:gd name="T0" fmla="*/ 2147483646 w 199"/>
                    <a:gd name="T1" fmla="*/ 2147483646 h 123"/>
                    <a:gd name="T2" fmla="*/ 0 w 199"/>
                    <a:gd name="T3" fmla="*/ 2147483646 h 123"/>
                    <a:gd name="T4" fmla="*/ 2147483646 w 199"/>
                    <a:gd name="T5" fmla="*/ 0 h 123"/>
                    <a:gd name="T6" fmla="*/ 2147483646 w 199"/>
                    <a:gd name="T7" fmla="*/ 2147483646 h 123"/>
                    <a:gd name="T8" fmla="*/ 2147483646 w 199"/>
                    <a:gd name="T9" fmla="*/ 2147483646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123">
                      <a:moveTo>
                        <a:pt x="190" y="123"/>
                      </a:moveTo>
                      <a:lnTo>
                        <a:pt x="0" y="14"/>
                      </a:lnTo>
                      <a:lnTo>
                        <a:pt x="9" y="0"/>
                      </a:lnTo>
                      <a:lnTo>
                        <a:pt x="199" y="110"/>
                      </a:lnTo>
                      <a:lnTo>
                        <a:pt x="190" y="123"/>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 name="Freeform 113">
                  <a:extLst>
                    <a:ext uri="{FF2B5EF4-FFF2-40B4-BE49-F238E27FC236}">
                      <a16:creationId xmlns:a16="http://schemas.microsoft.com/office/drawing/2014/main" id="{B133B446-B7F8-42AB-9530-408038307F16}"/>
                    </a:ext>
                  </a:extLst>
                </p:cNvPr>
                <p:cNvSpPr>
                  <a:spLocks/>
                </p:cNvSpPr>
                <p:nvPr/>
              </p:nvSpPr>
              <p:spPr bwMode="auto">
                <a:xfrm>
                  <a:off x="700088" y="1812925"/>
                  <a:ext cx="306388" cy="192088"/>
                </a:xfrm>
                <a:custGeom>
                  <a:avLst/>
                  <a:gdLst>
                    <a:gd name="T0" fmla="*/ 2147483646 w 193"/>
                    <a:gd name="T1" fmla="*/ 2147483646 h 121"/>
                    <a:gd name="T2" fmla="*/ 2147483646 w 193"/>
                    <a:gd name="T3" fmla="*/ 2147483646 h 121"/>
                    <a:gd name="T4" fmla="*/ 2147483646 w 193"/>
                    <a:gd name="T5" fmla="*/ 0 h 121"/>
                    <a:gd name="T6" fmla="*/ 0 w 193"/>
                    <a:gd name="T7" fmla="*/ 2147483646 h 121"/>
                    <a:gd name="T8" fmla="*/ 2147483646 w 19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 h="121">
                      <a:moveTo>
                        <a:pt x="8" y="121"/>
                      </a:moveTo>
                      <a:lnTo>
                        <a:pt x="193" y="14"/>
                      </a:lnTo>
                      <a:lnTo>
                        <a:pt x="184" y="0"/>
                      </a:lnTo>
                      <a:lnTo>
                        <a:pt x="0" y="107"/>
                      </a:lnTo>
                      <a:lnTo>
                        <a:pt x="8" y="12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 name="Freeform 114">
                  <a:extLst>
                    <a:ext uri="{FF2B5EF4-FFF2-40B4-BE49-F238E27FC236}">
                      <a16:creationId xmlns:a16="http://schemas.microsoft.com/office/drawing/2014/main" id="{D2F7D765-5668-49B7-A3C9-794538DD427A}"/>
                    </a:ext>
                  </a:extLst>
                </p:cNvPr>
                <p:cNvSpPr>
                  <a:spLocks/>
                </p:cNvSpPr>
                <p:nvPr/>
              </p:nvSpPr>
              <p:spPr bwMode="auto">
                <a:xfrm>
                  <a:off x="450850" y="1376363"/>
                  <a:ext cx="225425" cy="144463"/>
                </a:xfrm>
                <a:custGeom>
                  <a:avLst/>
                  <a:gdLst>
                    <a:gd name="T0" fmla="*/ 2147483646 w 142"/>
                    <a:gd name="T1" fmla="*/ 2147483646 h 91"/>
                    <a:gd name="T2" fmla="*/ 0 w 142"/>
                    <a:gd name="T3" fmla="*/ 2147483646 h 91"/>
                    <a:gd name="T4" fmla="*/ 2147483646 w 142"/>
                    <a:gd name="T5" fmla="*/ 0 h 91"/>
                    <a:gd name="T6" fmla="*/ 2147483646 w 142"/>
                    <a:gd name="T7" fmla="*/ 2147483646 h 91"/>
                    <a:gd name="T8" fmla="*/ 2147483646 w 142"/>
                    <a:gd name="T9" fmla="*/ 2147483646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91">
                      <a:moveTo>
                        <a:pt x="133" y="91"/>
                      </a:moveTo>
                      <a:lnTo>
                        <a:pt x="0" y="14"/>
                      </a:lnTo>
                      <a:lnTo>
                        <a:pt x="8" y="0"/>
                      </a:lnTo>
                      <a:lnTo>
                        <a:pt x="142" y="77"/>
                      </a:lnTo>
                      <a:lnTo>
                        <a:pt x="133" y="91"/>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 name="Freeform 115">
                  <a:extLst>
                    <a:ext uri="{FF2B5EF4-FFF2-40B4-BE49-F238E27FC236}">
                      <a16:creationId xmlns:a16="http://schemas.microsoft.com/office/drawing/2014/main" id="{2DD1ADF1-DBC3-4BB1-86D6-8B33660BAAED}"/>
                    </a:ext>
                  </a:extLst>
                </p:cNvPr>
                <p:cNvSpPr>
                  <a:spLocks/>
                </p:cNvSpPr>
                <p:nvPr/>
              </p:nvSpPr>
              <p:spPr bwMode="auto">
                <a:xfrm>
                  <a:off x="700088" y="1370013"/>
                  <a:ext cx="227013" cy="150813"/>
                </a:xfrm>
                <a:custGeom>
                  <a:avLst/>
                  <a:gdLst>
                    <a:gd name="T0" fmla="*/ 2147483646 w 143"/>
                    <a:gd name="T1" fmla="*/ 2147483646 h 95"/>
                    <a:gd name="T2" fmla="*/ 2147483646 w 143"/>
                    <a:gd name="T3" fmla="*/ 2147483646 h 95"/>
                    <a:gd name="T4" fmla="*/ 2147483646 w 143"/>
                    <a:gd name="T5" fmla="*/ 0 h 95"/>
                    <a:gd name="T6" fmla="*/ 0 w 143"/>
                    <a:gd name="T7" fmla="*/ 2147483646 h 95"/>
                    <a:gd name="T8" fmla="*/ 2147483646 w 143"/>
                    <a:gd name="T9" fmla="*/ 2147483646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95">
                      <a:moveTo>
                        <a:pt x="8" y="95"/>
                      </a:moveTo>
                      <a:lnTo>
                        <a:pt x="143" y="17"/>
                      </a:lnTo>
                      <a:lnTo>
                        <a:pt x="139" y="0"/>
                      </a:lnTo>
                      <a:lnTo>
                        <a:pt x="0" y="81"/>
                      </a:lnTo>
                      <a:lnTo>
                        <a:pt x="8" y="95"/>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 name="Freeform 116">
                  <a:extLst>
                    <a:ext uri="{FF2B5EF4-FFF2-40B4-BE49-F238E27FC236}">
                      <a16:creationId xmlns:a16="http://schemas.microsoft.com/office/drawing/2014/main" id="{D4AD50EC-D6AB-468A-88E7-C5EFA0C9C545}"/>
                    </a:ext>
                  </a:extLst>
                </p:cNvPr>
                <p:cNvSpPr>
                  <a:spLocks/>
                </p:cNvSpPr>
                <p:nvPr/>
              </p:nvSpPr>
              <p:spPr bwMode="auto">
                <a:xfrm>
                  <a:off x="492125" y="1136650"/>
                  <a:ext cx="187325" cy="123825"/>
                </a:xfrm>
                <a:custGeom>
                  <a:avLst/>
                  <a:gdLst>
                    <a:gd name="T0" fmla="*/ 2147483646 w 118"/>
                    <a:gd name="T1" fmla="*/ 2147483646 h 78"/>
                    <a:gd name="T2" fmla="*/ 0 w 118"/>
                    <a:gd name="T3" fmla="*/ 2147483646 h 78"/>
                    <a:gd name="T4" fmla="*/ 2147483646 w 118"/>
                    <a:gd name="T5" fmla="*/ 0 h 78"/>
                    <a:gd name="T6" fmla="*/ 2147483646 w 118"/>
                    <a:gd name="T7" fmla="*/ 2147483646 h 78"/>
                    <a:gd name="T8" fmla="*/ 2147483646 w 118"/>
                    <a:gd name="T9" fmla="*/ 2147483646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78">
                      <a:moveTo>
                        <a:pt x="110" y="78"/>
                      </a:moveTo>
                      <a:lnTo>
                        <a:pt x="0" y="15"/>
                      </a:lnTo>
                      <a:lnTo>
                        <a:pt x="9" y="0"/>
                      </a:lnTo>
                      <a:lnTo>
                        <a:pt x="118" y="64"/>
                      </a:lnTo>
                      <a:lnTo>
                        <a:pt x="110" y="78"/>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6" name="Freeform 117">
                  <a:extLst>
                    <a:ext uri="{FF2B5EF4-FFF2-40B4-BE49-F238E27FC236}">
                      <a16:creationId xmlns:a16="http://schemas.microsoft.com/office/drawing/2014/main" id="{2720ED06-299B-45CF-B7BE-56AA9DA591DF}"/>
                    </a:ext>
                  </a:extLst>
                </p:cNvPr>
                <p:cNvSpPr>
                  <a:spLocks/>
                </p:cNvSpPr>
                <p:nvPr/>
              </p:nvSpPr>
              <p:spPr bwMode="auto">
                <a:xfrm>
                  <a:off x="688975" y="1136650"/>
                  <a:ext cx="195263" cy="128588"/>
                </a:xfrm>
                <a:custGeom>
                  <a:avLst/>
                  <a:gdLst>
                    <a:gd name="T0" fmla="*/ 2147483646 w 123"/>
                    <a:gd name="T1" fmla="*/ 2147483646 h 81"/>
                    <a:gd name="T2" fmla="*/ 2147483646 w 123"/>
                    <a:gd name="T3" fmla="*/ 2147483646 h 81"/>
                    <a:gd name="T4" fmla="*/ 2147483646 w 123"/>
                    <a:gd name="T5" fmla="*/ 0 h 81"/>
                    <a:gd name="T6" fmla="*/ 0 w 123"/>
                    <a:gd name="T7" fmla="*/ 2147483646 h 81"/>
                    <a:gd name="T8" fmla="*/ 2147483646 w 123"/>
                    <a:gd name="T9" fmla="*/ 2147483646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81">
                      <a:moveTo>
                        <a:pt x="8" y="81"/>
                      </a:moveTo>
                      <a:lnTo>
                        <a:pt x="123" y="15"/>
                      </a:lnTo>
                      <a:lnTo>
                        <a:pt x="115" y="0"/>
                      </a:lnTo>
                      <a:lnTo>
                        <a:pt x="0" y="67"/>
                      </a:lnTo>
                      <a:lnTo>
                        <a:pt x="8" y="8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7" name="Freeform 118">
                  <a:extLst>
                    <a:ext uri="{FF2B5EF4-FFF2-40B4-BE49-F238E27FC236}">
                      <a16:creationId xmlns:a16="http://schemas.microsoft.com/office/drawing/2014/main" id="{20DBA330-009A-4B3F-9419-C6AE169EAD72}"/>
                    </a:ext>
                  </a:extLst>
                </p:cNvPr>
                <p:cNvSpPr>
                  <a:spLocks/>
                </p:cNvSpPr>
                <p:nvPr/>
              </p:nvSpPr>
              <p:spPr bwMode="auto">
                <a:xfrm>
                  <a:off x="541338" y="901700"/>
                  <a:ext cx="142875" cy="98425"/>
                </a:xfrm>
                <a:custGeom>
                  <a:avLst/>
                  <a:gdLst>
                    <a:gd name="T0" fmla="*/ 2147483646 w 90"/>
                    <a:gd name="T1" fmla="*/ 2147483646 h 62"/>
                    <a:gd name="T2" fmla="*/ 0 w 90"/>
                    <a:gd name="T3" fmla="*/ 2147483646 h 62"/>
                    <a:gd name="T4" fmla="*/ 2147483646 w 90"/>
                    <a:gd name="T5" fmla="*/ 0 h 62"/>
                    <a:gd name="T6" fmla="*/ 2147483646 w 90"/>
                    <a:gd name="T7" fmla="*/ 2147483646 h 62"/>
                    <a:gd name="T8" fmla="*/ 2147483646 w 90"/>
                    <a:gd name="T9" fmla="*/ 2147483646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62">
                      <a:moveTo>
                        <a:pt x="82" y="62"/>
                      </a:moveTo>
                      <a:lnTo>
                        <a:pt x="0" y="15"/>
                      </a:lnTo>
                      <a:lnTo>
                        <a:pt x="8" y="0"/>
                      </a:lnTo>
                      <a:lnTo>
                        <a:pt x="90" y="48"/>
                      </a:lnTo>
                      <a:lnTo>
                        <a:pt x="82" y="62"/>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8" name="Freeform 119">
                  <a:extLst>
                    <a:ext uri="{FF2B5EF4-FFF2-40B4-BE49-F238E27FC236}">
                      <a16:creationId xmlns:a16="http://schemas.microsoft.com/office/drawing/2014/main" id="{EE493F0B-51D8-45A3-B315-36B770A19C1B}"/>
                    </a:ext>
                  </a:extLst>
                </p:cNvPr>
                <p:cNvSpPr>
                  <a:spLocks/>
                </p:cNvSpPr>
                <p:nvPr/>
              </p:nvSpPr>
              <p:spPr bwMode="auto">
                <a:xfrm>
                  <a:off x="690563" y="903288"/>
                  <a:ext cx="146050" cy="96838"/>
                </a:xfrm>
                <a:custGeom>
                  <a:avLst/>
                  <a:gdLst>
                    <a:gd name="T0" fmla="*/ 2147483646 w 92"/>
                    <a:gd name="T1" fmla="*/ 2147483646 h 61"/>
                    <a:gd name="T2" fmla="*/ 2147483646 w 92"/>
                    <a:gd name="T3" fmla="*/ 2147483646 h 61"/>
                    <a:gd name="T4" fmla="*/ 2147483646 w 92"/>
                    <a:gd name="T5" fmla="*/ 0 h 61"/>
                    <a:gd name="T6" fmla="*/ 0 w 92"/>
                    <a:gd name="T7" fmla="*/ 2147483646 h 61"/>
                    <a:gd name="T8" fmla="*/ 2147483646 w 92"/>
                    <a:gd name="T9" fmla="*/ 2147483646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61">
                      <a:moveTo>
                        <a:pt x="9" y="61"/>
                      </a:moveTo>
                      <a:lnTo>
                        <a:pt x="92" y="14"/>
                      </a:lnTo>
                      <a:lnTo>
                        <a:pt x="84" y="0"/>
                      </a:lnTo>
                      <a:lnTo>
                        <a:pt x="0" y="47"/>
                      </a:lnTo>
                      <a:lnTo>
                        <a:pt x="9" y="6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9" name="Freeform 120">
                  <a:extLst>
                    <a:ext uri="{FF2B5EF4-FFF2-40B4-BE49-F238E27FC236}">
                      <a16:creationId xmlns:a16="http://schemas.microsoft.com/office/drawing/2014/main" id="{84B573D2-4891-40B9-A61F-2A050E0B3C15}"/>
                    </a:ext>
                  </a:extLst>
                </p:cNvPr>
                <p:cNvSpPr>
                  <a:spLocks/>
                </p:cNvSpPr>
                <p:nvPr/>
              </p:nvSpPr>
              <p:spPr bwMode="auto">
                <a:xfrm>
                  <a:off x="592138" y="666750"/>
                  <a:ext cx="95250" cy="73025"/>
                </a:xfrm>
                <a:custGeom>
                  <a:avLst/>
                  <a:gdLst>
                    <a:gd name="T0" fmla="*/ 2147483646 w 60"/>
                    <a:gd name="T1" fmla="*/ 2147483646 h 46"/>
                    <a:gd name="T2" fmla="*/ 0 w 60"/>
                    <a:gd name="T3" fmla="*/ 2147483646 h 46"/>
                    <a:gd name="T4" fmla="*/ 2147483646 w 60"/>
                    <a:gd name="T5" fmla="*/ 0 h 46"/>
                    <a:gd name="T6" fmla="*/ 2147483646 w 60"/>
                    <a:gd name="T7" fmla="*/ 2147483646 h 46"/>
                    <a:gd name="T8" fmla="*/ 2147483646 w 60"/>
                    <a:gd name="T9" fmla="*/ 214748364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6">
                      <a:moveTo>
                        <a:pt x="51" y="46"/>
                      </a:moveTo>
                      <a:lnTo>
                        <a:pt x="0" y="16"/>
                      </a:lnTo>
                      <a:lnTo>
                        <a:pt x="8" y="0"/>
                      </a:lnTo>
                      <a:lnTo>
                        <a:pt x="60" y="31"/>
                      </a:lnTo>
                      <a:lnTo>
                        <a:pt x="51" y="4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0" name="Freeform 121">
                  <a:extLst>
                    <a:ext uri="{FF2B5EF4-FFF2-40B4-BE49-F238E27FC236}">
                      <a16:creationId xmlns:a16="http://schemas.microsoft.com/office/drawing/2014/main" id="{F4629409-FF0B-47C3-999E-FF3B2CE69AE3}"/>
                    </a:ext>
                  </a:extLst>
                </p:cNvPr>
                <p:cNvSpPr>
                  <a:spLocks/>
                </p:cNvSpPr>
                <p:nvPr/>
              </p:nvSpPr>
              <p:spPr bwMode="auto">
                <a:xfrm>
                  <a:off x="688975" y="663575"/>
                  <a:ext cx="103188" cy="76200"/>
                </a:xfrm>
                <a:custGeom>
                  <a:avLst/>
                  <a:gdLst>
                    <a:gd name="T0" fmla="*/ 2147483646 w 65"/>
                    <a:gd name="T1" fmla="*/ 2147483646 h 48"/>
                    <a:gd name="T2" fmla="*/ 2147483646 w 65"/>
                    <a:gd name="T3" fmla="*/ 2147483646 h 48"/>
                    <a:gd name="T4" fmla="*/ 2147483646 w 65"/>
                    <a:gd name="T5" fmla="*/ 0 h 48"/>
                    <a:gd name="T6" fmla="*/ 0 w 65"/>
                    <a:gd name="T7" fmla="*/ 2147483646 h 48"/>
                    <a:gd name="T8" fmla="*/ 2147483646 w 65"/>
                    <a:gd name="T9" fmla="*/ 214748364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8">
                      <a:moveTo>
                        <a:pt x="8" y="48"/>
                      </a:moveTo>
                      <a:lnTo>
                        <a:pt x="65" y="15"/>
                      </a:lnTo>
                      <a:lnTo>
                        <a:pt x="57" y="0"/>
                      </a:lnTo>
                      <a:lnTo>
                        <a:pt x="0" y="33"/>
                      </a:lnTo>
                      <a:lnTo>
                        <a:pt x="8" y="48"/>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 name="Freeform 122">
                  <a:extLst>
                    <a:ext uri="{FF2B5EF4-FFF2-40B4-BE49-F238E27FC236}">
                      <a16:creationId xmlns:a16="http://schemas.microsoft.com/office/drawing/2014/main" id="{E185313C-4EA8-43B5-BB64-198792DAF4B7}"/>
                    </a:ext>
                  </a:extLst>
                </p:cNvPr>
                <p:cNvSpPr>
                  <a:spLocks/>
                </p:cNvSpPr>
                <p:nvPr/>
              </p:nvSpPr>
              <p:spPr bwMode="auto">
                <a:xfrm>
                  <a:off x="728663" y="688975"/>
                  <a:ext cx="149225" cy="49213"/>
                </a:xfrm>
                <a:custGeom>
                  <a:avLst/>
                  <a:gdLst>
                    <a:gd name="T0" fmla="*/ 2147483646 w 94"/>
                    <a:gd name="T1" fmla="*/ 0 h 31"/>
                    <a:gd name="T2" fmla="*/ 2147483646 w 94"/>
                    <a:gd name="T3" fmla="*/ 0 h 31"/>
                    <a:gd name="T4" fmla="*/ 2147483646 w 94"/>
                    <a:gd name="T5" fmla="*/ 0 h 31"/>
                    <a:gd name="T6" fmla="*/ 2147483646 w 94"/>
                    <a:gd name="T7" fmla="*/ 0 h 31"/>
                    <a:gd name="T8" fmla="*/ 2147483646 w 94"/>
                    <a:gd name="T9" fmla="*/ 0 h 31"/>
                    <a:gd name="T10" fmla="*/ 2147483646 w 94"/>
                    <a:gd name="T11" fmla="*/ 0 h 31"/>
                    <a:gd name="T12" fmla="*/ 2147483646 w 94"/>
                    <a:gd name="T13" fmla="*/ 0 h 31"/>
                    <a:gd name="T14" fmla="*/ 2147483646 w 94"/>
                    <a:gd name="T15" fmla="*/ 2147483646 h 31"/>
                    <a:gd name="T16" fmla="*/ 2147483646 w 94"/>
                    <a:gd name="T17" fmla="*/ 2147483646 h 31"/>
                    <a:gd name="T18" fmla="*/ 2147483646 w 94"/>
                    <a:gd name="T19" fmla="*/ 2147483646 h 31"/>
                    <a:gd name="T20" fmla="*/ 0 w 94"/>
                    <a:gd name="T21" fmla="*/ 2147483646 h 31"/>
                    <a:gd name="T22" fmla="*/ 0 w 94"/>
                    <a:gd name="T23" fmla="*/ 2147483646 h 31"/>
                    <a:gd name="T24" fmla="*/ 2147483646 w 94"/>
                    <a:gd name="T25" fmla="*/ 2147483646 h 31"/>
                    <a:gd name="T26" fmla="*/ 2147483646 w 94"/>
                    <a:gd name="T27" fmla="*/ 2147483646 h 31"/>
                    <a:gd name="T28" fmla="*/ 2147483646 w 94"/>
                    <a:gd name="T29" fmla="*/ 2147483646 h 31"/>
                    <a:gd name="T30" fmla="*/ 2147483646 w 94"/>
                    <a:gd name="T31" fmla="*/ 2147483646 h 31"/>
                    <a:gd name="T32" fmla="*/ 2147483646 w 94"/>
                    <a:gd name="T33" fmla="*/ 2147483646 h 31"/>
                    <a:gd name="T34" fmla="*/ 2147483646 w 94"/>
                    <a:gd name="T35" fmla="*/ 2147483646 h 31"/>
                    <a:gd name="T36" fmla="*/ 2147483646 w 94"/>
                    <a:gd name="T37" fmla="*/ 2147483646 h 31"/>
                    <a:gd name="T38" fmla="*/ 2147483646 w 94"/>
                    <a:gd name="T39" fmla="*/ 2147483646 h 31"/>
                    <a:gd name="T40" fmla="*/ 2147483646 w 94"/>
                    <a:gd name="T41" fmla="*/ 2147483646 h 31"/>
                    <a:gd name="T42" fmla="*/ 2147483646 w 94"/>
                    <a:gd name="T43" fmla="*/ 0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4" h="31">
                      <a:moveTo>
                        <a:pt x="8" y="0"/>
                      </a:moveTo>
                      <a:lnTo>
                        <a:pt x="8" y="0"/>
                      </a:lnTo>
                      <a:lnTo>
                        <a:pt x="7" y="0"/>
                      </a:lnTo>
                      <a:lnTo>
                        <a:pt x="6" y="0"/>
                      </a:lnTo>
                      <a:lnTo>
                        <a:pt x="3" y="3"/>
                      </a:lnTo>
                      <a:lnTo>
                        <a:pt x="1" y="6"/>
                      </a:lnTo>
                      <a:lnTo>
                        <a:pt x="0" y="10"/>
                      </a:lnTo>
                      <a:lnTo>
                        <a:pt x="0" y="14"/>
                      </a:lnTo>
                      <a:lnTo>
                        <a:pt x="1" y="18"/>
                      </a:lnTo>
                      <a:lnTo>
                        <a:pt x="3" y="21"/>
                      </a:lnTo>
                      <a:lnTo>
                        <a:pt x="4" y="21"/>
                      </a:lnTo>
                      <a:lnTo>
                        <a:pt x="92" y="31"/>
                      </a:lnTo>
                      <a:lnTo>
                        <a:pt x="92" y="24"/>
                      </a:lnTo>
                      <a:lnTo>
                        <a:pt x="93" y="25"/>
                      </a:lnTo>
                      <a:lnTo>
                        <a:pt x="94" y="10"/>
                      </a:lnTo>
                      <a:lnTo>
                        <a:pt x="8" y="0"/>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 name="Freeform 123">
                  <a:extLst>
                    <a:ext uri="{FF2B5EF4-FFF2-40B4-BE49-F238E27FC236}">
                      <a16:creationId xmlns:a16="http://schemas.microsoft.com/office/drawing/2014/main" id="{BFC4BB0F-7D1B-42DA-B93F-B6477E7DEF4E}"/>
                    </a:ext>
                  </a:extLst>
                </p:cNvPr>
                <p:cNvSpPr>
                  <a:spLocks/>
                </p:cNvSpPr>
                <p:nvPr/>
              </p:nvSpPr>
              <p:spPr bwMode="auto">
                <a:xfrm>
                  <a:off x="730250" y="688975"/>
                  <a:ext cx="147638" cy="49213"/>
                </a:xfrm>
                <a:custGeom>
                  <a:avLst/>
                  <a:gdLst>
                    <a:gd name="T0" fmla="*/ 2147483646 w 93"/>
                    <a:gd name="T1" fmla="*/ 0 h 31"/>
                    <a:gd name="T2" fmla="*/ 2147483646 w 93"/>
                    <a:gd name="T3" fmla="*/ 0 h 31"/>
                    <a:gd name="T4" fmla="*/ 2147483646 w 93"/>
                    <a:gd name="T5" fmla="*/ 0 h 31"/>
                    <a:gd name="T6" fmla="*/ 2147483646 w 93"/>
                    <a:gd name="T7" fmla="*/ 0 h 31"/>
                    <a:gd name="T8" fmla="*/ 2147483646 w 93"/>
                    <a:gd name="T9" fmla="*/ 0 h 31"/>
                    <a:gd name="T10" fmla="*/ 2147483646 w 93"/>
                    <a:gd name="T11" fmla="*/ 0 h 31"/>
                    <a:gd name="T12" fmla="*/ 2147483646 w 93"/>
                    <a:gd name="T13" fmla="*/ 0 h 31"/>
                    <a:gd name="T14" fmla="*/ 2147483646 w 93"/>
                    <a:gd name="T15" fmla="*/ 2147483646 h 31"/>
                    <a:gd name="T16" fmla="*/ 2147483646 w 93"/>
                    <a:gd name="T17" fmla="*/ 2147483646 h 31"/>
                    <a:gd name="T18" fmla="*/ 0 w 93"/>
                    <a:gd name="T19" fmla="*/ 2147483646 h 31"/>
                    <a:gd name="T20" fmla="*/ 2147483646 w 93"/>
                    <a:gd name="T21" fmla="*/ 2147483646 h 31"/>
                    <a:gd name="T22" fmla="*/ 2147483646 w 93"/>
                    <a:gd name="T23" fmla="*/ 2147483646 h 31"/>
                    <a:gd name="T24" fmla="*/ 2147483646 w 93"/>
                    <a:gd name="T25" fmla="*/ 2147483646 h 31"/>
                    <a:gd name="T26" fmla="*/ 2147483646 w 93"/>
                    <a:gd name="T27" fmla="*/ 2147483646 h 31"/>
                    <a:gd name="T28" fmla="*/ 2147483646 w 93"/>
                    <a:gd name="T29" fmla="*/ 2147483646 h 31"/>
                    <a:gd name="T30" fmla="*/ 2147483646 w 93"/>
                    <a:gd name="T31" fmla="*/ 2147483646 h 31"/>
                    <a:gd name="T32" fmla="*/ 2147483646 w 93"/>
                    <a:gd name="T33" fmla="*/ 2147483646 h 31"/>
                    <a:gd name="T34" fmla="*/ 2147483646 w 93"/>
                    <a:gd name="T35" fmla="*/ 2147483646 h 31"/>
                    <a:gd name="T36" fmla="*/ 2147483646 w 93"/>
                    <a:gd name="T37" fmla="*/ 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3" h="31">
                      <a:moveTo>
                        <a:pt x="7" y="0"/>
                      </a:moveTo>
                      <a:lnTo>
                        <a:pt x="7" y="0"/>
                      </a:lnTo>
                      <a:lnTo>
                        <a:pt x="6" y="0"/>
                      </a:lnTo>
                      <a:lnTo>
                        <a:pt x="5" y="0"/>
                      </a:lnTo>
                      <a:lnTo>
                        <a:pt x="2" y="3"/>
                      </a:lnTo>
                      <a:lnTo>
                        <a:pt x="0" y="6"/>
                      </a:lnTo>
                      <a:lnTo>
                        <a:pt x="84" y="16"/>
                      </a:lnTo>
                      <a:lnTo>
                        <a:pt x="82" y="31"/>
                      </a:lnTo>
                      <a:lnTo>
                        <a:pt x="81" y="31"/>
                      </a:lnTo>
                      <a:lnTo>
                        <a:pt x="91" y="31"/>
                      </a:lnTo>
                      <a:lnTo>
                        <a:pt x="91" y="24"/>
                      </a:lnTo>
                      <a:lnTo>
                        <a:pt x="92" y="25"/>
                      </a:lnTo>
                      <a:lnTo>
                        <a:pt x="93" y="10"/>
                      </a:lnTo>
                      <a:lnTo>
                        <a:pt x="7"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 name="Freeform 124">
                  <a:extLst>
                    <a:ext uri="{FF2B5EF4-FFF2-40B4-BE49-F238E27FC236}">
                      <a16:creationId xmlns:a16="http://schemas.microsoft.com/office/drawing/2014/main" id="{8A34E1A3-DDA3-49C5-870E-4E7AEEFB1A8A}"/>
                    </a:ext>
                  </a:extLst>
                </p:cNvPr>
                <p:cNvSpPr>
                  <a:spLocks/>
                </p:cNvSpPr>
                <p:nvPr/>
              </p:nvSpPr>
              <p:spPr bwMode="auto">
                <a:xfrm>
                  <a:off x="982663" y="8620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04" name="Freeform 125">
                  <a:extLst>
                    <a:ext uri="{FF2B5EF4-FFF2-40B4-BE49-F238E27FC236}">
                      <a16:creationId xmlns:a16="http://schemas.microsoft.com/office/drawing/2014/main" id="{7E737999-1DB5-4220-BF91-3754E03F3913}"/>
                    </a:ext>
                  </a:extLst>
                </p:cNvPr>
                <p:cNvSpPr>
                  <a:spLocks/>
                </p:cNvSpPr>
                <p:nvPr/>
              </p:nvSpPr>
              <p:spPr bwMode="auto">
                <a:xfrm>
                  <a:off x="979488" y="8636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05" name="Freeform 126">
                  <a:extLst>
                    <a:ext uri="{FF2B5EF4-FFF2-40B4-BE49-F238E27FC236}">
                      <a16:creationId xmlns:a16="http://schemas.microsoft.com/office/drawing/2014/main" id="{EDA60008-580C-44FF-B8B1-AED7DE45A05A}"/>
                    </a:ext>
                  </a:extLst>
                </p:cNvPr>
                <p:cNvSpPr>
                  <a:spLocks/>
                </p:cNvSpPr>
                <p:nvPr/>
              </p:nvSpPr>
              <p:spPr bwMode="auto">
                <a:xfrm>
                  <a:off x="977900" y="8651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6" name="Freeform 127">
                  <a:extLst>
                    <a:ext uri="{FF2B5EF4-FFF2-40B4-BE49-F238E27FC236}">
                      <a16:creationId xmlns:a16="http://schemas.microsoft.com/office/drawing/2014/main" id="{D49F046B-7C4A-4489-AA96-D91D4861FEA4}"/>
                    </a:ext>
                  </a:extLst>
                </p:cNvPr>
                <p:cNvSpPr>
                  <a:spLocks/>
                </p:cNvSpPr>
                <p:nvPr/>
              </p:nvSpPr>
              <p:spPr bwMode="auto">
                <a:xfrm>
                  <a:off x="974725" y="8651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7" name="Freeform 128">
                  <a:extLst>
                    <a:ext uri="{FF2B5EF4-FFF2-40B4-BE49-F238E27FC236}">
                      <a16:creationId xmlns:a16="http://schemas.microsoft.com/office/drawing/2014/main" id="{D9BAC0EB-2A96-49EA-A656-E81D363AC530}"/>
                    </a:ext>
                  </a:extLst>
                </p:cNvPr>
                <p:cNvSpPr>
                  <a:spLocks/>
                </p:cNvSpPr>
                <p:nvPr/>
              </p:nvSpPr>
              <p:spPr bwMode="auto">
                <a:xfrm>
                  <a:off x="949325" y="8763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8" name="Freeform 129">
                  <a:extLst>
                    <a:ext uri="{FF2B5EF4-FFF2-40B4-BE49-F238E27FC236}">
                      <a16:creationId xmlns:a16="http://schemas.microsoft.com/office/drawing/2014/main" id="{DBA83627-C29A-44BE-A625-597284A7CECB}"/>
                    </a:ext>
                  </a:extLst>
                </p:cNvPr>
                <p:cNvSpPr>
                  <a:spLocks/>
                </p:cNvSpPr>
                <p:nvPr/>
              </p:nvSpPr>
              <p:spPr bwMode="auto">
                <a:xfrm>
                  <a:off x="955675" y="874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9" name="Freeform 130">
                  <a:extLst>
                    <a:ext uri="{FF2B5EF4-FFF2-40B4-BE49-F238E27FC236}">
                      <a16:creationId xmlns:a16="http://schemas.microsoft.com/office/drawing/2014/main" id="{37F20A07-A80B-4FFE-852E-2E515F85D6AA}"/>
                    </a:ext>
                  </a:extLst>
                </p:cNvPr>
                <p:cNvSpPr>
                  <a:spLocks/>
                </p:cNvSpPr>
                <p:nvPr/>
              </p:nvSpPr>
              <p:spPr bwMode="auto">
                <a:xfrm>
                  <a:off x="957263" y="874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0" name="Freeform 131">
                  <a:extLst>
                    <a:ext uri="{FF2B5EF4-FFF2-40B4-BE49-F238E27FC236}">
                      <a16:creationId xmlns:a16="http://schemas.microsoft.com/office/drawing/2014/main" id="{0C494ECD-05FF-4676-8B2A-9CB11677D024}"/>
                    </a:ext>
                  </a:extLst>
                </p:cNvPr>
                <p:cNvSpPr>
                  <a:spLocks/>
                </p:cNvSpPr>
                <p:nvPr/>
              </p:nvSpPr>
              <p:spPr bwMode="auto">
                <a:xfrm>
                  <a:off x="938213" y="874713"/>
                  <a:ext cx="1588" cy="1588"/>
                </a:xfrm>
                <a:custGeom>
                  <a:avLst/>
                  <a:gdLst>
                    <a:gd name="T0" fmla="*/ 0 w 1588"/>
                    <a:gd name="T1" fmla="*/ 0 h 1588"/>
                    <a:gd name="T2" fmla="*/ 0 w 1588"/>
                    <a:gd name="T3" fmla="*/ 0 h 1588"/>
                    <a:gd name="T4" fmla="*/ 0 w 1588"/>
                    <a:gd name="T5" fmla="*/ 0 h 1588"/>
                    <a:gd name="T6" fmla="*/ 0 60000 65536"/>
                    <a:gd name="T7" fmla="*/ 0 60000 65536"/>
                    <a:gd name="T8" fmla="*/ 0 60000 65536"/>
                  </a:gdLst>
                  <a:ahLst/>
                  <a:cxnLst>
                    <a:cxn ang="T6">
                      <a:pos x="T0" y="T1"/>
                    </a:cxn>
                    <a:cxn ang="T7">
                      <a:pos x="T2" y="T3"/>
                    </a:cxn>
                    <a:cxn ang="T8">
                      <a:pos x="T4" y="T5"/>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1" name="Freeform 132">
                  <a:extLst>
                    <a:ext uri="{FF2B5EF4-FFF2-40B4-BE49-F238E27FC236}">
                      <a16:creationId xmlns:a16="http://schemas.microsoft.com/office/drawing/2014/main" id="{1DF52326-CD5E-4422-8A03-31C58D1D3FED}"/>
                    </a:ext>
                  </a:extLst>
                </p:cNvPr>
                <p:cNvSpPr>
                  <a:spLocks/>
                </p:cNvSpPr>
                <p:nvPr/>
              </p:nvSpPr>
              <p:spPr bwMode="auto">
                <a:xfrm>
                  <a:off x="946150" y="8763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 name="Freeform 133">
                  <a:extLst>
                    <a:ext uri="{FF2B5EF4-FFF2-40B4-BE49-F238E27FC236}">
                      <a16:creationId xmlns:a16="http://schemas.microsoft.com/office/drawing/2014/main" id="{F248D94F-7040-469F-AA1C-7C8247D255D0}"/>
                    </a:ext>
                  </a:extLst>
                </p:cNvPr>
                <p:cNvSpPr>
                  <a:spLocks/>
                </p:cNvSpPr>
                <p:nvPr/>
              </p:nvSpPr>
              <p:spPr bwMode="auto">
                <a:xfrm>
                  <a:off x="963613" y="8731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 name="Freeform 134">
                  <a:extLst>
                    <a:ext uri="{FF2B5EF4-FFF2-40B4-BE49-F238E27FC236}">
                      <a16:creationId xmlns:a16="http://schemas.microsoft.com/office/drawing/2014/main" id="{96A9F435-654F-482F-B308-951477372EB4}"/>
                    </a:ext>
                  </a:extLst>
                </p:cNvPr>
                <p:cNvSpPr>
                  <a:spLocks/>
                </p:cNvSpPr>
                <p:nvPr/>
              </p:nvSpPr>
              <p:spPr bwMode="auto">
                <a:xfrm>
                  <a:off x="966788" y="869950"/>
                  <a:ext cx="1588" cy="3175"/>
                </a:xfrm>
                <a:custGeom>
                  <a:avLst/>
                  <a:gdLst>
                    <a:gd name="T0" fmla="*/ 0 w 1588"/>
                    <a:gd name="T1" fmla="*/ 2147483646 h 2"/>
                    <a:gd name="T2" fmla="*/ 0 w 1588"/>
                    <a:gd name="T3" fmla="*/ 2147483646 h 2"/>
                    <a:gd name="T4" fmla="*/ 0 w 1588"/>
                    <a:gd name="T5" fmla="*/ 0 h 2"/>
                    <a:gd name="T6" fmla="*/ 0 w 1588"/>
                    <a:gd name="T7" fmla="*/ 0 h 2"/>
                    <a:gd name="T8" fmla="*/ 0 w 1588"/>
                    <a:gd name="T9" fmla="*/ 2147483646 h 2"/>
                    <a:gd name="T10" fmla="*/ 0 w 1588"/>
                    <a:gd name="T11" fmla="*/ 2147483646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2"/>
                      </a:moveTo>
                      <a:lnTo>
                        <a:pt x="0" y="2"/>
                      </a:lnTo>
                      <a:lnTo>
                        <a:pt x="0" y="0"/>
                      </a:lnTo>
                      <a:lnTo>
                        <a:pt x="0" y="2"/>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 name="Freeform 135">
                  <a:extLst>
                    <a:ext uri="{FF2B5EF4-FFF2-40B4-BE49-F238E27FC236}">
                      <a16:creationId xmlns:a16="http://schemas.microsoft.com/office/drawing/2014/main" id="{B34C34EA-3C24-4526-8AA0-834113D2E1E7}"/>
                    </a:ext>
                  </a:extLst>
                </p:cNvPr>
                <p:cNvSpPr>
                  <a:spLocks/>
                </p:cNvSpPr>
                <p:nvPr/>
              </p:nvSpPr>
              <p:spPr bwMode="auto">
                <a:xfrm>
                  <a:off x="960438" y="874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 name="Freeform 136">
                  <a:extLst>
                    <a:ext uri="{FF2B5EF4-FFF2-40B4-BE49-F238E27FC236}">
                      <a16:creationId xmlns:a16="http://schemas.microsoft.com/office/drawing/2014/main" id="{F619E05F-AE8B-4003-9566-CA343E96CC2A}"/>
                    </a:ext>
                  </a:extLst>
                </p:cNvPr>
                <p:cNvSpPr>
                  <a:spLocks/>
                </p:cNvSpPr>
                <p:nvPr/>
              </p:nvSpPr>
              <p:spPr bwMode="auto">
                <a:xfrm>
                  <a:off x="973138" y="8683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 name="Freeform 137">
                  <a:extLst>
                    <a:ext uri="{FF2B5EF4-FFF2-40B4-BE49-F238E27FC236}">
                      <a16:creationId xmlns:a16="http://schemas.microsoft.com/office/drawing/2014/main" id="{6C3E36DF-947A-400B-9838-8C72AD28FB8D}"/>
                    </a:ext>
                  </a:extLst>
                </p:cNvPr>
                <p:cNvSpPr>
                  <a:spLocks/>
                </p:cNvSpPr>
                <p:nvPr/>
              </p:nvSpPr>
              <p:spPr bwMode="auto">
                <a:xfrm>
                  <a:off x="968375" y="8699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 name="Freeform 138">
                  <a:extLst>
                    <a:ext uri="{FF2B5EF4-FFF2-40B4-BE49-F238E27FC236}">
                      <a16:creationId xmlns:a16="http://schemas.microsoft.com/office/drawing/2014/main" id="{39FD2545-E68B-4C19-A4B4-C7260279A3AD}"/>
                    </a:ext>
                  </a:extLst>
                </p:cNvPr>
                <p:cNvSpPr>
                  <a:spLocks/>
                </p:cNvSpPr>
                <p:nvPr/>
              </p:nvSpPr>
              <p:spPr bwMode="auto">
                <a:xfrm>
                  <a:off x="911225" y="596900"/>
                  <a:ext cx="176213" cy="300038"/>
                </a:xfrm>
                <a:custGeom>
                  <a:avLst/>
                  <a:gdLst>
                    <a:gd name="T0" fmla="*/ 2147483646 w 111"/>
                    <a:gd name="T1" fmla="*/ 2147483646 h 189"/>
                    <a:gd name="T2" fmla="*/ 2147483646 w 111"/>
                    <a:gd name="T3" fmla="*/ 2147483646 h 189"/>
                    <a:gd name="T4" fmla="*/ 2147483646 w 111"/>
                    <a:gd name="T5" fmla="*/ 2147483646 h 189"/>
                    <a:gd name="T6" fmla="*/ 2147483646 w 111"/>
                    <a:gd name="T7" fmla="*/ 2147483646 h 189"/>
                    <a:gd name="T8" fmla="*/ 2147483646 w 111"/>
                    <a:gd name="T9" fmla="*/ 2147483646 h 189"/>
                    <a:gd name="T10" fmla="*/ 2147483646 w 111"/>
                    <a:gd name="T11" fmla="*/ 2147483646 h 189"/>
                    <a:gd name="T12" fmla="*/ 2147483646 w 111"/>
                    <a:gd name="T13" fmla="*/ 2147483646 h 189"/>
                    <a:gd name="T14" fmla="*/ 2147483646 w 111"/>
                    <a:gd name="T15" fmla="*/ 2147483646 h 189"/>
                    <a:gd name="T16" fmla="*/ 2147483646 w 111"/>
                    <a:gd name="T17" fmla="*/ 2147483646 h 189"/>
                    <a:gd name="T18" fmla="*/ 2147483646 w 111"/>
                    <a:gd name="T19" fmla="*/ 2147483646 h 189"/>
                    <a:gd name="T20" fmla="*/ 2147483646 w 111"/>
                    <a:gd name="T21" fmla="*/ 2147483646 h 189"/>
                    <a:gd name="T22" fmla="*/ 2147483646 w 111"/>
                    <a:gd name="T23" fmla="*/ 2147483646 h 189"/>
                    <a:gd name="T24" fmla="*/ 2147483646 w 111"/>
                    <a:gd name="T25" fmla="*/ 2147483646 h 189"/>
                    <a:gd name="T26" fmla="*/ 2147483646 w 111"/>
                    <a:gd name="T27" fmla="*/ 2147483646 h 189"/>
                    <a:gd name="T28" fmla="*/ 2147483646 w 111"/>
                    <a:gd name="T29" fmla="*/ 2147483646 h 189"/>
                    <a:gd name="T30" fmla="*/ 2147483646 w 111"/>
                    <a:gd name="T31" fmla="*/ 2147483646 h 189"/>
                    <a:gd name="T32" fmla="*/ 2147483646 w 111"/>
                    <a:gd name="T33" fmla="*/ 2147483646 h 189"/>
                    <a:gd name="T34" fmla="*/ 2147483646 w 111"/>
                    <a:gd name="T35" fmla="*/ 2147483646 h 189"/>
                    <a:gd name="T36" fmla="*/ 2147483646 w 111"/>
                    <a:gd name="T37" fmla="*/ 2147483646 h 189"/>
                    <a:gd name="T38" fmla="*/ 2147483646 w 111"/>
                    <a:gd name="T39" fmla="*/ 2147483646 h 189"/>
                    <a:gd name="T40" fmla="*/ 2147483646 w 111"/>
                    <a:gd name="T41" fmla="*/ 2147483646 h 189"/>
                    <a:gd name="T42" fmla="*/ 2147483646 w 111"/>
                    <a:gd name="T43" fmla="*/ 2147483646 h 189"/>
                    <a:gd name="T44" fmla="*/ 2147483646 w 111"/>
                    <a:gd name="T45" fmla="*/ 2147483646 h 189"/>
                    <a:gd name="T46" fmla="*/ 2147483646 w 111"/>
                    <a:gd name="T47" fmla="*/ 2147483646 h 189"/>
                    <a:gd name="T48" fmla="*/ 2147483646 w 111"/>
                    <a:gd name="T49" fmla="*/ 2147483646 h 189"/>
                    <a:gd name="T50" fmla="*/ 2147483646 w 111"/>
                    <a:gd name="T51" fmla="*/ 2147483646 h 189"/>
                    <a:gd name="T52" fmla="*/ 2147483646 w 111"/>
                    <a:gd name="T53" fmla="*/ 2147483646 h 189"/>
                    <a:gd name="T54" fmla="*/ 2147483646 w 111"/>
                    <a:gd name="T55" fmla="*/ 2147483646 h 189"/>
                    <a:gd name="T56" fmla="*/ 2147483646 w 111"/>
                    <a:gd name="T57" fmla="*/ 0 h 189"/>
                    <a:gd name="T58" fmla="*/ 2147483646 w 111"/>
                    <a:gd name="T59" fmla="*/ 0 h 189"/>
                    <a:gd name="T60" fmla="*/ 2147483646 w 111"/>
                    <a:gd name="T61" fmla="*/ 2147483646 h 189"/>
                    <a:gd name="T62" fmla="*/ 2147483646 w 111"/>
                    <a:gd name="T63" fmla="*/ 2147483646 h 189"/>
                    <a:gd name="T64" fmla="*/ 2147483646 w 111"/>
                    <a:gd name="T65" fmla="*/ 2147483646 h 189"/>
                    <a:gd name="T66" fmla="*/ 2147483646 w 111"/>
                    <a:gd name="T67" fmla="*/ 2147483646 h 189"/>
                    <a:gd name="T68" fmla="*/ 2147483646 w 111"/>
                    <a:gd name="T69" fmla="*/ 2147483646 h 189"/>
                    <a:gd name="T70" fmla="*/ 2147483646 w 111"/>
                    <a:gd name="T71" fmla="*/ 2147483646 h 189"/>
                    <a:gd name="T72" fmla="*/ 2147483646 w 111"/>
                    <a:gd name="T73" fmla="*/ 2147483646 h 189"/>
                    <a:gd name="T74" fmla="*/ 2147483646 w 111"/>
                    <a:gd name="T75" fmla="*/ 2147483646 h 189"/>
                    <a:gd name="T76" fmla="*/ 2147483646 w 111"/>
                    <a:gd name="T77" fmla="*/ 2147483646 h 189"/>
                    <a:gd name="T78" fmla="*/ 0 w 111"/>
                    <a:gd name="T79" fmla="*/ 2147483646 h 189"/>
                    <a:gd name="T80" fmla="*/ 2147483646 w 111"/>
                    <a:gd name="T81" fmla="*/ 2147483646 h 189"/>
                    <a:gd name="T82" fmla="*/ 2147483646 w 111"/>
                    <a:gd name="T83" fmla="*/ 2147483646 h 189"/>
                    <a:gd name="T84" fmla="*/ 2147483646 w 111"/>
                    <a:gd name="T85" fmla="*/ 2147483646 h 189"/>
                    <a:gd name="T86" fmla="*/ 2147483646 w 111"/>
                    <a:gd name="T87" fmla="*/ 2147483646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1" h="189">
                      <a:moveTo>
                        <a:pt x="10" y="157"/>
                      </a:moveTo>
                      <a:lnTo>
                        <a:pt x="10" y="157"/>
                      </a:lnTo>
                      <a:lnTo>
                        <a:pt x="17" y="171"/>
                      </a:lnTo>
                      <a:lnTo>
                        <a:pt x="27" y="179"/>
                      </a:lnTo>
                      <a:lnTo>
                        <a:pt x="31" y="183"/>
                      </a:lnTo>
                      <a:lnTo>
                        <a:pt x="35" y="186"/>
                      </a:lnTo>
                      <a:lnTo>
                        <a:pt x="40" y="187"/>
                      </a:lnTo>
                      <a:lnTo>
                        <a:pt x="46" y="189"/>
                      </a:lnTo>
                      <a:lnTo>
                        <a:pt x="50" y="189"/>
                      </a:lnTo>
                      <a:lnTo>
                        <a:pt x="56" y="189"/>
                      </a:lnTo>
                      <a:lnTo>
                        <a:pt x="67" y="185"/>
                      </a:lnTo>
                      <a:lnTo>
                        <a:pt x="78" y="176"/>
                      </a:lnTo>
                      <a:lnTo>
                        <a:pt x="88" y="165"/>
                      </a:lnTo>
                      <a:lnTo>
                        <a:pt x="96" y="151"/>
                      </a:lnTo>
                      <a:lnTo>
                        <a:pt x="103" y="136"/>
                      </a:lnTo>
                      <a:lnTo>
                        <a:pt x="107" y="118"/>
                      </a:lnTo>
                      <a:lnTo>
                        <a:pt x="111" y="100"/>
                      </a:lnTo>
                      <a:lnTo>
                        <a:pt x="111" y="82"/>
                      </a:lnTo>
                      <a:lnTo>
                        <a:pt x="111" y="64"/>
                      </a:lnTo>
                      <a:lnTo>
                        <a:pt x="107" y="47"/>
                      </a:lnTo>
                      <a:lnTo>
                        <a:pt x="103" y="32"/>
                      </a:lnTo>
                      <a:lnTo>
                        <a:pt x="95" y="20"/>
                      </a:lnTo>
                      <a:lnTo>
                        <a:pt x="86" y="10"/>
                      </a:lnTo>
                      <a:lnTo>
                        <a:pt x="82" y="6"/>
                      </a:lnTo>
                      <a:lnTo>
                        <a:pt x="76" y="3"/>
                      </a:lnTo>
                      <a:lnTo>
                        <a:pt x="72" y="1"/>
                      </a:lnTo>
                      <a:lnTo>
                        <a:pt x="67" y="0"/>
                      </a:lnTo>
                      <a:lnTo>
                        <a:pt x="61" y="0"/>
                      </a:lnTo>
                      <a:lnTo>
                        <a:pt x="56" y="1"/>
                      </a:lnTo>
                      <a:lnTo>
                        <a:pt x="46" y="6"/>
                      </a:lnTo>
                      <a:lnTo>
                        <a:pt x="35" y="13"/>
                      </a:lnTo>
                      <a:lnTo>
                        <a:pt x="25" y="24"/>
                      </a:lnTo>
                      <a:lnTo>
                        <a:pt x="17" y="38"/>
                      </a:lnTo>
                      <a:lnTo>
                        <a:pt x="10" y="54"/>
                      </a:lnTo>
                      <a:lnTo>
                        <a:pt x="4" y="71"/>
                      </a:lnTo>
                      <a:lnTo>
                        <a:pt x="2" y="89"/>
                      </a:lnTo>
                      <a:lnTo>
                        <a:pt x="0" y="107"/>
                      </a:lnTo>
                      <a:lnTo>
                        <a:pt x="2" y="125"/>
                      </a:lnTo>
                      <a:lnTo>
                        <a:pt x="4" y="142"/>
                      </a:lnTo>
                      <a:lnTo>
                        <a:pt x="10" y="157"/>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 name="Freeform 139">
                  <a:extLst>
                    <a:ext uri="{FF2B5EF4-FFF2-40B4-BE49-F238E27FC236}">
                      <a16:creationId xmlns:a16="http://schemas.microsoft.com/office/drawing/2014/main" id="{9B462834-79BF-4BC6-9799-45F1DCFE7F4A}"/>
                    </a:ext>
                  </a:extLst>
                </p:cNvPr>
                <p:cNvSpPr>
                  <a:spLocks/>
                </p:cNvSpPr>
                <p:nvPr/>
              </p:nvSpPr>
              <p:spPr bwMode="auto">
                <a:xfrm>
                  <a:off x="820738" y="630238"/>
                  <a:ext cx="88900" cy="188913"/>
                </a:xfrm>
                <a:custGeom>
                  <a:avLst/>
                  <a:gdLst>
                    <a:gd name="T0" fmla="*/ 2147483646 w 56"/>
                    <a:gd name="T1" fmla="*/ 2147483646 h 119"/>
                    <a:gd name="T2" fmla="*/ 2147483646 w 56"/>
                    <a:gd name="T3" fmla="*/ 2147483646 h 119"/>
                    <a:gd name="T4" fmla="*/ 2147483646 w 56"/>
                    <a:gd name="T5" fmla="*/ 2147483646 h 119"/>
                    <a:gd name="T6" fmla="*/ 2147483646 w 56"/>
                    <a:gd name="T7" fmla="*/ 2147483646 h 119"/>
                    <a:gd name="T8" fmla="*/ 2147483646 w 56"/>
                    <a:gd name="T9" fmla="*/ 0 h 119"/>
                    <a:gd name="T10" fmla="*/ 2147483646 w 56"/>
                    <a:gd name="T11" fmla="*/ 0 h 119"/>
                    <a:gd name="T12" fmla="*/ 2147483646 w 56"/>
                    <a:gd name="T13" fmla="*/ 0 h 119"/>
                    <a:gd name="T14" fmla="*/ 2147483646 w 56"/>
                    <a:gd name="T15" fmla="*/ 0 h 119"/>
                    <a:gd name="T16" fmla="*/ 2147483646 w 56"/>
                    <a:gd name="T17" fmla="*/ 2147483646 h 119"/>
                    <a:gd name="T18" fmla="*/ 2147483646 w 56"/>
                    <a:gd name="T19" fmla="*/ 2147483646 h 119"/>
                    <a:gd name="T20" fmla="*/ 2147483646 w 56"/>
                    <a:gd name="T21" fmla="*/ 2147483646 h 119"/>
                    <a:gd name="T22" fmla="*/ 2147483646 w 56"/>
                    <a:gd name="T23" fmla="*/ 2147483646 h 119"/>
                    <a:gd name="T24" fmla="*/ 2147483646 w 56"/>
                    <a:gd name="T25" fmla="*/ 2147483646 h 119"/>
                    <a:gd name="T26" fmla="*/ 2147483646 w 56"/>
                    <a:gd name="T27" fmla="*/ 2147483646 h 119"/>
                    <a:gd name="T28" fmla="*/ 2147483646 w 56"/>
                    <a:gd name="T29" fmla="*/ 2147483646 h 119"/>
                    <a:gd name="T30" fmla="*/ 2147483646 w 56"/>
                    <a:gd name="T31" fmla="*/ 2147483646 h 119"/>
                    <a:gd name="T32" fmla="*/ 0 w 56"/>
                    <a:gd name="T33" fmla="*/ 2147483646 h 119"/>
                    <a:gd name="T34" fmla="*/ 2147483646 w 56"/>
                    <a:gd name="T35" fmla="*/ 2147483646 h 119"/>
                    <a:gd name="T36" fmla="*/ 2147483646 w 56"/>
                    <a:gd name="T37" fmla="*/ 2147483646 h 119"/>
                    <a:gd name="T38" fmla="*/ 2147483646 w 56"/>
                    <a:gd name="T39" fmla="*/ 2147483646 h 119"/>
                    <a:gd name="T40" fmla="*/ 2147483646 w 56"/>
                    <a:gd name="T41" fmla="*/ 2147483646 h 119"/>
                    <a:gd name="T42" fmla="*/ 2147483646 w 56"/>
                    <a:gd name="T43" fmla="*/ 2147483646 h 119"/>
                    <a:gd name="T44" fmla="*/ 2147483646 w 56"/>
                    <a:gd name="T45" fmla="*/ 2147483646 h 119"/>
                    <a:gd name="T46" fmla="*/ 2147483646 w 56"/>
                    <a:gd name="T47" fmla="*/ 2147483646 h 119"/>
                    <a:gd name="T48" fmla="*/ 2147483646 w 56"/>
                    <a:gd name="T49" fmla="*/ 2147483646 h 119"/>
                    <a:gd name="T50" fmla="*/ 2147483646 w 56"/>
                    <a:gd name="T51" fmla="*/ 2147483646 h 119"/>
                    <a:gd name="T52" fmla="*/ 2147483646 w 56"/>
                    <a:gd name="T53" fmla="*/ 2147483646 h 119"/>
                    <a:gd name="T54" fmla="*/ 2147483646 w 56"/>
                    <a:gd name="T55" fmla="*/ 2147483646 h 119"/>
                    <a:gd name="T56" fmla="*/ 2147483646 w 56"/>
                    <a:gd name="T57" fmla="*/ 2147483646 h 119"/>
                    <a:gd name="T58" fmla="*/ 2147483646 w 56"/>
                    <a:gd name="T59" fmla="*/ 2147483646 h 119"/>
                    <a:gd name="T60" fmla="*/ 2147483646 w 56"/>
                    <a:gd name="T61" fmla="*/ 2147483646 h 119"/>
                    <a:gd name="T62" fmla="*/ 2147483646 w 56"/>
                    <a:gd name="T63" fmla="*/ 2147483646 h 119"/>
                    <a:gd name="T64" fmla="*/ 2147483646 w 56"/>
                    <a:gd name="T65" fmla="*/ 2147483646 h 119"/>
                    <a:gd name="T66" fmla="*/ 2147483646 w 56"/>
                    <a:gd name="T67" fmla="*/ 2147483646 h 119"/>
                    <a:gd name="T68" fmla="*/ 2147483646 w 56"/>
                    <a:gd name="T69" fmla="*/ 2147483646 h 119"/>
                    <a:gd name="T70" fmla="*/ 2147483646 w 56"/>
                    <a:gd name="T71" fmla="*/ 2147483646 h 119"/>
                    <a:gd name="T72" fmla="*/ 2147483646 w 56"/>
                    <a:gd name="T73" fmla="*/ 2147483646 h 119"/>
                    <a:gd name="T74" fmla="*/ 2147483646 w 56"/>
                    <a:gd name="T75" fmla="*/ 2147483646 h 1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6" h="119">
                      <a:moveTo>
                        <a:pt x="47" y="11"/>
                      </a:moveTo>
                      <a:lnTo>
                        <a:pt x="47" y="11"/>
                      </a:lnTo>
                      <a:lnTo>
                        <a:pt x="56" y="1"/>
                      </a:lnTo>
                      <a:lnTo>
                        <a:pt x="42" y="0"/>
                      </a:lnTo>
                      <a:lnTo>
                        <a:pt x="35" y="0"/>
                      </a:lnTo>
                      <a:lnTo>
                        <a:pt x="28" y="3"/>
                      </a:lnTo>
                      <a:lnTo>
                        <a:pt x="22" y="8"/>
                      </a:lnTo>
                      <a:lnTo>
                        <a:pt x="16" y="15"/>
                      </a:lnTo>
                      <a:lnTo>
                        <a:pt x="10" y="23"/>
                      </a:lnTo>
                      <a:lnTo>
                        <a:pt x="6" y="33"/>
                      </a:lnTo>
                      <a:lnTo>
                        <a:pt x="3" y="44"/>
                      </a:lnTo>
                      <a:lnTo>
                        <a:pt x="2" y="55"/>
                      </a:lnTo>
                      <a:lnTo>
                        <a:pt x="0" y="67"/>
                      </a:lnTo>
                      <a:lnTo>
                        <a:pt x="2" y="78"/>
                      </a:lnTo>
                      <a:lnTo>
                        <a:pt x="3" y="87"/>
                      </a:lnTo>
                      <a:lnTo>
                        <a:pt x="7" y="97"/>
                      </a:lnTo>
                      <a:lnTo>
                        <a:pt x="10" y="105"/>
                      </a:lnTo>
                      <a:lnTo>
                        <a:pt x="16" y="111"/>
                      </a:lnTo>
                      <a:lnTo>
                        <a:pt x="21" y="114"/>
                      </a:lnTo>
                      <a:lnTo>
                        <a:pt x="27" y="116"/>
                      </a:lnTo>
                      <a:lnTo>
                        <a:pt x="34" y="119"/>
                      </a:lnTo>
                      <a:lnTo>
                        <a:pt x="35" y="119"/>
                      </a:lnTo>
                      <a:lnTo>
                        <a:pt x="31" y="107"/>
                      </a:lnTo>
                      <a:lnTo>
                        <a:pt x="28" y="93"/>
                      </a:lnTo>
                      <a:lnTo>
                        <a:pt x="27" y="79"/>
                      </a:lnTo>
                      <a:lnTo>
                        <a:pt x="28" y="64"/>
                      </a:lnTo>
                      <a:lnTo>
                        <a:pt x="31" y="50"/>
                      </a:lnTo>
                      <a:lnTo>
                        <a:pt x="35" y="36"/>
                      </a:lnTo>
                      <a:lnTo>
                        <a:pt x="40" y="23"/>
                      </a:lnTo>
                      <a:lnTo>
                        <a:pt x="47" y="11"/>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 name="Freeform 140">
                  <a:extLst>
                    <a:ext uri="{FF2B5EF4-FFF2-40B4-BE49-F238E27FC236}">
                      <a16:creationId xmlns:a16="http://schemas.microsoft.com/office/drawing/2014/main" id="{5AF689E2-89F8-4EE0-81F2-314C830359D2}"/>
                    </a:ext>
                  </a:extLst>
                </p:cNvPr>
                <p:cNvSpPr>
                  <a:spLocks/>
                </p:cNvSpPr>
                <p:nvPr/>
              </p:nvSpPr>
              <p:spPr bwMode="auto">
                <a:xfrm>
                  <a:off x="922338" y="6238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20" name="Freeform 141">
                  <a:extLst>
                    <a:ext uri="{FF2B5EF4-FFF2-40B4-BE49-F238E27FC236}">
                      <a16:creationId xmlns:a16="http://schemas.microsoft.com/office/drawing/2014/main" id="{428FA3C4-2346-4939-950A-DAB8F0A224FA}"/>
                    </a:ext>
                  </a:extLst>
                </p:cNvPr>
                <p:cNvSpPr>
                  <a:spLocks/>
                </p:cNvSpPr>
                <p:nvPr/>
              </p:nvSpPr>
              <p:spPr bwMode="auto">
                <a:xfrm>
                  <a:off x="920750" y="6238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21" name="Freeform 142">
                  <a:extLst>
                    <a:ext uri="{FF2B5EF4-FFF2-40B4-BE49-F238E27FC236}">
                      <a16:creationId xmlns:a16="http://schemas.microsoft.com/office/drawing/2014/main" id="{A68E8507-3C99-493E-97E4-A64FF018DA9D}"/>
                    </a:ext>
                  </a:extLst>
                </p:cNvPr>
                <p:cNvSpPr>
                  <a:spLocks/>
                </p:cNvSpPr>
                <p:nvPr/>
              </p:nvSpPr>
              <p:spPr bwMode="auto">
                <a:xfrm>
                  <a:off x="920750" y="6254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22" name="Freeform 143">
                  <a:extLst>
                    <a:ext uri="{FF2B5EF4-FFF2-40B4-BE49-F238E27FC236}">
                      <a16:creationId xmlns:a16="http://schemas.microsoft.com/office/drawing/2014/main" id="{59507679-64D3-4166-A7F0-0E529EF2D6A3}"/>
                    </a:ext>
                  </a:extLst>
                </p:cNvPr>
                <p:cNvSpPr>
                  <a:spLocks/>
                </p:cNvSpPr>
                <p:nvPr/>
              </p:nvSpPr>
              <p:spPr bwMode="auto">
                <a:xfrm>
                  <a:off x="1041400" y="6064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23" name="Freeform 144">
                  <a:extLst>
                    <a:ext uri="{FF2B5EF4-FFF2-40B4-BE49-F238E27FC236}">
                      <a16:creationId xmlns:a16="http://schemas.microsoft.com/office/drawing/2014/main" id="{8F219547-F31E-48EB-A09A-EA61F16CFC39}"/>
                    </a:ext>
                  </a:extLst>
                </p:cNvPr>
                <p:cNvSpPr>
                  <a:spLocks/>
                </p:cNvSpPr>
                <p:nvPr/>
              </p:nvSpPr>
              <p:spPr bwMode="auto">
                <a:xfrm>
                  <a:off x="1042988" y="6080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24" name="Freeform 145">
                  <a:extLst>
                    <a:ext uri="{FF2B5EF4-FFF2-40B4-BE49-F238E27FC236}">
                      <a16:creationId xmlns:a16="http://schemas.microsoft.com/office/drawing/2014/main" id="{3D2C88BF-AD18-49EF-980D-BAB7DEB675B7}"/>
                    </a:ext>
                  </a:extLst>
                </p:cNvPr>
                <p:cNvSpPr>
                  <a:spLocks/>
                </p:cNvSpPr>
                <p:nvPr/>
              </p:nvSpPr>
              <p:spPr bwMode="auto">
                <a:xfrm>
                  <a:off x="1046163" y="6096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25" name="Freeform 146">
                  <a:extLst>
                    <a:ext uri="{FF2B5EF4-FFF2-40B4-BE49-F238E27FC236}">
                      <a16:creationId xmlns:a16="http://schemas.microsoft.com/office/drawing/2014/main" id="{7EDE87F7-B574-4D51-AA08-8A8676BCCAED}"/>
                    </a:ext>
                  </a:extLst>
                </p:cNvPr>
                <p:cNvSpPr>
                  <a:spLocks/>
                </p:cNvSpPr>
                <p:nvPr/>
              </p:nvSpPr>
              <p:spPr bwMode="auto">
                <a:xfrm>
                  <a:off x="1047750" y="60960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26" name="Freeform 147">
                  <a:extLst>
                    <a:ext uri="{FF2B5EF4-FFF2-40B4-BE49-F238E27FC236}">
                      <a16:creationId xmlns:a16="http://schemas.microsoft.com/office/drawing/2014/main" id="{519FF612-7FCE-499B-8D1E-CC2BE66E0A49}"/>
                    </a:ext>
                  </a:extLst>
                </p:cNvPr>
                <p:cNvSpPr>
                  <a:spLocks/>
                </p:cNvSpPr>
                <p:nvPr/>
              </p:nvSpPr>
              <p:spPr bwMode="auto">
                <a:xfrm>
                  <a:off x="1019175"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27" name="Freeform 148">
                  <a:extLst>
                    <a:ext uri="{FF2B5EF4-FFF2-40B4-BE49-F238E27FC236}">
                      <a16:creationId xmlns:a16="http://schemas.microsoft.com/office/drawing/2014/main" id="{12BDB129-E1D1-4A12-988C-CF09AF10588C}"/>
                    </a:ext>
                  </a:extLst>
                </p:cNvPr>
                <p:cNvSpPr>
                  <a:spLocks/>
                </p:cNvSpPr>
                <p:nvPr/>
              </p:nvSpPr>
              <p:spPr bwMode="auto">
                <a:xfrm>
                  <a:off x="1035050" y="6032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28" name="Freeform 149">
                  <a:extLst>
                    <a:ext uri="{FF2B5EF4-FFF2-40B4-BE49-F238E27FC236}">
                      <a16:creationId xmlns:a16="http://schemas.microsoft.com/office/drawing/2014/main" id="{A09C0E8A-9BFC-46B6-898F-CA86DEE5AFD5}"/>
                    </a:ext>
                  </a:extLst>
                </p:cNvPr>
                <p:cNvSpPr>
                  <a:spLocks/>
                </p:cNvSpPr>
                <p:nvPr/>
              </p:nvSpPr>
              <p:spPr bwMode="auto">
                <a:xfrm>
                  <a:off x="1031875" y="6016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29" name="Freeform 150">
                  <a:extLst>
                    <a:ext uri="{FF2B5EF4-FFF2-40B4-BE49-F238E27FC236}">
                      <a16:creationId xmlns:a16="http://schemas.microsoft.com/office/drawing/2014/main" id="{24930B3F-F318-492A-B247-5FF349D7034A}"/>
                    </a:ext>
                  </a:extLst>
                </p:cNvPr>
                <p:cNvSpPr>
                  <a:spLocks/>
                </p:cNvSpPr>
                <p:nvPr/>
              </p:nvSpPr>
              <p:spPr bwMode="auto">
                <a:xfrm>
                  <a:off x="863600" y="596900"/>
                  <a:ext cx="142875" cy="295275"/>
                </a:xfrm>
                <a:custGeom>
                  <a:avLst/>
                  <a:gdLst>
                    <a:gd name="T0" fmla="*/ 2147483646 w 90"/>
                    <a:gd name="T1" fmla="*/ 2147483646 h 186"/>
                    <a:gd name="T2" fmla="*/ 2147483646 w 90"/>
                    <a:gd name="T3" fmla="*/ 2147483646 h 186"/>
                    <a:gd name="T4" fmla="*/ 2147483646 w 90"/>
                    <a:gd name="T5" fmla="*/ 2147483646 h 186"/>
                    <a:gd name="T6" fmla="*/ 2147483646 w 90"/>
                    <a:gd name="T7" fmla="*/ 2147483646 h 186"/>
                    <a:gd name="T8" fmla="*/ 2147483646 w 90"/>
                    <a:gd name="T9" fmla="*/ 2147483646 h 186"/>
                    <a:gd name="T10" fmla="*/ 2147483646 w 90"/>
                    <a:gd name="T11" fmla="*/ 2147483646 h 186"/>
                    <a:gd name="T12" fmla="*/ 2147483646 w 90"/>
                    <a:gd name="T13" fmla="*/ 2147483646 h 186"/>
                    <a:gd name="T14" fmla="*/ 2147483646 w 90"/>
                    <a:gd name="T15" fmla="*/ 2147483646 h 186"/>
                    <a:gd name="T16" fmla="*/ 2147483646 w 90"/>
                    <a:gd name="T17" fmla="*/ 2147483646 h 186"/>
                    <a:gd name="T18" fmla="*/ 2147483646 w 90"/>
                    <a:gd name="T19" fmla="*/ 2147483646 h 186"/>
                    <a:gd name="T20" fmla="*/ 2147483646 w 90"/>
                    <a:gd name="T21" fmla="*/ 2147483646 h 186"/>
                    <a:gd name="T22" fmla="*/ 2147483646 w 90"/>
                    <a:gd name="T23" fmla="*/ 2147483646 h 186"/>
                    <a:gd name="T24" fmla="*/ 2147483646 w 90"/>
                    <a:gd name="T25" fmla="*/ 2147483646 h 186"/>
                    <a:gd name="T26" fmla="*/ 2147483646 w 90"/>
                    <a:gd name="T27" fmla="*/ 2147483646 h 186"/>
                    <a:gd name="T28" fmla="*/ 2147483646 w 90"/>
                    <a:gd name="T29" fmla="*/ 0 h 186"/>
                    <a:gd name="T30" fmla="*/ 2147483646 w 90"/>
                    <a:gd name="T31" fmla="*/ 0 h 186"/>
                    <a:gd name="T32" fmla="*/ 2147483646 w 90"/>
                    <a:gd name="T33" fmla="*/ 0 h 186"/>
                    <a:gd name="T34" fmla="*/ 2147483646 w 90"/>
                    <a:gd name="T35" fmla="*/ 0 h 186"/>
                    <a:gd name="T36" fmla="*/ 2147483646 w 90"/>
                    <a:gd name="T37" fmla="*/ 2147483646 h 186"/>
                    <a:gd name="T38" fmla="*/ 2147483646 w 90"/>
                    <a:gd name="T39" fmla="*/ 2147483646 h 186"/>
                    <a:gd name="T40" fmla="*/ 2147483646 w 90"/>
                    <a:gd name="T41" fmla="*/ 2147483646 h 186"/>
                    <a:gd name="T42" fmla="*/ 2147483646 w 90"/>
                    <a:gd name="T43" fmla="*/ 2147483646 h 186"/>
                    <a:gd name="T44" fmla="*/ 2147483646 w 90"/>
                    <a:gd name="T45" fmla="*/ 2147483646 h 186"/>
                    <a:gd name="T46" fmla="*/ 2147483646 w 90"/>
                    <a:gd name="T47" fmla="*/ 2147483646 h 186"/>
                    <a:gd name="T48" fmla="*/ 2147483646 w 90"/>
                    <a:gd name="T49" fmla="*/ 2147483646 h 186"/>
                    <a:gd name="T50" fmla="*/ 2147483646 w 90"/>
                    <a:gd name="T51" fmla="*/ 2147483646 h 186"/>
                    <a:gd name="T52" fmla="*/ 2147483646 w 90"/>
                    <a:gd name="T53" fmla="*/ 2147483646 h 186"/>
                    <a:gd name="T54" fmla="*/ 2147483646 w 90"/>
                    <a:gd name="T55" fmla="*/ 2147483646 h 186"/>
                    <a:gd name="T56" fmla="*/ 2147483646 w 90"/>
                    <a:gd name="T57" fmla="*/ 2147483646 h 186"/>
                    <a:gd name="T58" fmla="*/ 2147483646 w 90"/>
                    <a:gd name="T59" fmla="*/ 2147483646 h 186"/>
                    <a:gd name="T60" fmla="*/ 2147483646 w 90"/>
                    <a:gd name="T61" fmla="*/ 2147483646 h 186"/>
                    <a:gd name="T62" fmla="*/ 2147483646 w 90"/>
                    <a:gd name="T63" fmla="*/ 2147483646 h 186"/>
                    <a:gd name="T64" fmla="*/ 0 w 90"/>
                    <a:gd name="T65" fmla="*/ 2147483646 h 186"/>
                    <a:gd name="T66" fmla="*/ 2147483646 w 90"/>
                    <a:gd name="T67" fmla="*/ 2147483646 h 186"/>
                    <a:gd name="T68" fmla="*/ 2147483646 w 90"/>
                    <a:gd name="T69" fmla="*/ 2147483646 h 186"/>
                    <a:gd name="T70" fmla="*/ 2147483646 w 90"/>
                    <a:gd name="T71" fmla="*/ 2147483646 h 186"/>
                    <a:gd name="T72" fmla="*/ 2147483646 w 90"/>
                    <a:gd name="T73" fmla="*/ 2147483646 h 186"/>
                    <a:gd name="T74" fmla="*/ 2147483646 w 90"/>
                    <a:gd name="T75" fmla="*/ 2147483646 h 186"/>
                    <a:gd name="T76" fmla="*/ 2147483646 w 90"/>
                    <a:gd name="T77" fmla="*/ 2147483646 h 186"/>
                    <a:gd name="T78" fmla="*/ 2147483646 w 90"/>
                    <a:gd name="T79" fmla="*/ 2147483646 h 186"/>
                    <a:gd name="T80" fmla="*/ 2147483646 w 90"/>
                    <a:gd name="T81" fmla="*/ 2147483646 h 186"/>
                    <a:gd name="T82" fmla="*/ 2147483646 w 90"/>
                    <a:gd name="T83" fmla="*/ 2147483646 h 186"/>
                    <a:gd name="T84" fmla="*/ 2147483646 w 90"/>
                    <a:gd name="T85" fmla="*/ 2147483646 h 186"/>
                    <a:gd name="T86" fmla="*/ 2147483646 w 90"/>
                    <a:gd name="T87" fmla="*/ 2147483646 h 186"/>
                    <a:gd name="T88" fmla="*/ 2147483646 w 90"/>
                    <a:gd name="T89" fmla="*/ 2147483646 h 186"/>
                    <a:gd name="T90" fmla="*/ 2147483646 w 90"/>
                    <a:gd name="T91" fmla="*/ 2147483646 h 186"/>
                    <a:gd name="T92" fmla="*/ 2147483646 w 90"/>
                    <a:gd name="T93" fmla="*/ 2147483646 h 186"/>
                    <a:gd name="T94" fmla="*/ 2147483646 w 90"/>
                    <a:gd name="T95" fmla="*/ 2147483646 h 186"/>
                    <a:gd name="T96" fmla="*/ 2147483646 w 90"/>
                    <a:gd name="T97" fmla="*/ 2147483646 h 186"/>
                    <a:gd name="T98" fmla="*/ 2147483646 w 90"/>
                    <a:gd name="T99" fmla="*/ 2147483646 h 186"/>
                    <a:gd name="T100" fmla="*/ 2147483646 w 90"/>
                    <a:gd name="T101" fmla="*/ 2147483646 h 186"/>
                    <a:gd name="T102" fmla="*/ 2147483646 w 90"/>
                    <a:gd name="T103" fmla="*/ 2147483646 h 186"/>
                    <a:gd name="T104" fmla="*/ 2147483646 w 90"/>
                    <a:gd name="T105" fmla="*/ 2147483646 h 1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0" h="186">
                      <a:moveTo>
                        <a:pt x="40" y="157"/>
                      </a:moveTo>
                      <a:lnTo>
                        <a:pt x="40" y="157"/>
                      </a:lnTo>
                      <a:lnTo>
                        <a:pt x="34" y="142"/>
                      </a:lnTo>
                      <a:lnTo>
                        <a:pt x="32" y="125"/>
                      </a:lnTo>
                      <a:lnTo>
                        <a:pt x="30" y="107"/>
                      </a:lnTo>
                      <a:lnTo>
                        <a:pt x="32" y="89"/>
                      </a:lnTo>
                      <a:lnTo>
                        <a:pt x="34" y="71"/>
                      </a:lnTo>
                      <a:lnTo>
                        <a:pt x="40" y="54"/>
                      </a:lnTo>
                      <a:lnTo>
                        <a:pt x="47" y="38"/>
                      </a:lnTo>
                      <a:lnTo>
                        <a:pt x="55" y="24"/>
                      </a:lnTo>
                      <a:lnTo>
                        <a:pt x="63" y="14"/>
                      </a:lnTo>
                      <a:lnTo>
                        <a:pt x="72" y="7"/>
                      </a:lnTo>
                      <a:lnTo>
                        <a:pt x="81" y="3"/>
                      </a:lnTo>
                      <a:lnTo>
                        <a:pt x="90" y="0"/>
                      </a:lnTo>
                      <a:lnTo>
                        <a:pt x="80" y="1"/>
                      </a:lnTo>
                      <a:lnTo>
                        <a:pt x="69" y="4"/>
                      </a:lnTo>
                      <a:lnTo>
                        <a:pt x="59" y="7"/>
                      </a:lnTo>
                      <a:lnTo>
                        <a:pt x="48" y="11"/>
                      </a:lnTo>
                      <a:lnTo>
                        <a:pt x="38" y="17"/>
                      </a:lnTo>
                      <a:lnTo>
                        <a:pt x="29" y="22"/>
                      </a:lnTo>
                      <a:lnTo>
                        <a:pt x="20" y="32"/>
                      </a:lnTo>
                      <a:lnTo>
                        <a:pt x="13" y="44"/>
                      </a:lnTo>
                      <a:lnTo>
                        <a:pt x="8" y="57"/>
                      </a:lnTo>
                      <a:lnTo>
                        <a:pt x="4" y="71"/>
                      </a:lnTo>
                      <a:lnTo>
                        <a:pt x="1" y="85"/>
                      </a:lnTo>
                      <a:lnTo>
                        <a:pt x="0" y="100"/>
                      </a:lnTo>
                      <a:lnTo>
                        <a:pt x="1" y="114"/>
                      </a:lnTo>
                      <a:lnTo>
                        <a:pt x="4" y="128"/>
                      </a:lnTo>
                      <a:lnTo>
                        <a:pt x="8" y="140"/>
                      </a:lnTo>
                      <a:lnTo>
                        <a:pt x="11" y="147"/>
                      </a:lnTo>
                      <a:lnTo>
                        <a:pt x="15" y="153"/>
                      </a:lnTo>
                      <a:lnTo>
                        <a:pt x="19" y="158"/>
                      </a:lnTo>
                      <a:lnTo>
                        <a:pt x="23" y="161"/>
                      </a:lnTo>
                      <a:lnTo>
                        <a:pt x="33" y="168"/>
                      </a:lnTo>
                      <a:lnTo>
                        <a:pt x="43" y="175"/>
                      </a:lnTo>
                      <a:lnTo>
                        <a:pt x="55" y="182"/>
                      </a:lnTo>
                      <a:lnTo>
                        <a:pt x="66" y="186"/>
                      </a:lnTo>
                      <a:lnTo>
                        <a:pt x="59" y="182"/>
                      </a:lnTo>
                      <a:lnTo>
                        <a:pt x="52" y="176"/>
                      </a:lnTo>
                      <a:lnTo>
                        <a:pt x="45" y="168"/>
                      </a:lnTo>
                      <a:lnTo>
                        <a:pt x="40" y="157"/>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 name="Freeform 151">
                  <a:extLst>
                    <a:ext uri="{FF2B5EF4-FFF2-40B4-BE49-F238E27FC236}">
                      <a16:creationId xmlns:a16="http://schemas.microsoft.com/office/drawing/2014/main" id="{776455B0-801F-4179-A017-B116EB92E823}"/>
                    </a:ext>
                  </a:extLst>
                </p:cNvPr>
                <p:cNvSpPr>
                  <a:spLocks/>
                </p:cNvSpPr>
                <p:nvPr/>
              </p:nvSpPr>
              <p:spPr bwMode="auto">
                <a:xfrm>
                  <a:off x="1022350" y="5984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31" name="Freeform 152">
                  <a:extLst>
                    <a:ext uri="{FF2B5EF4-FFF2-40B4-BE49-F238E27FC236}">
                      <a16:creationId xmlns:a16="http://schemas.microsoft.com/office/drawing/2014/main" id="{9C737DC8-DA45-4CAA-AC25-400B0BD18556}"/>
                    </a:ext>
                  </a:extLst>
                </p:cNvPr>
                <p:cNvSpPr>
                  <a:spLocks/>
                </p:cNvSpPr>
                <p:nvPr/>
              </p:nvSpPr>
              <p:spPr bwMode="auto">
                <a:xfrm>
                  <a:off x="1030288" y="6016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32" name="Freeform 153">
                  <a:extLst>
                    <a:ext uri="{FF2B5EF4-FFF2-40B4-BE49-F238E27FC236}">
                      <a16:creationId xmlns:a16="http://schemas.microsoft.com/office/drawing/2014/main" id="{28AFC90F-7964-45A2-889E-3A195D6A2D6D}"/>
                    </a:ext>
                  </a:extLst>
                </p:cNvPr>
                <p:cNvSpPr>
                  <a:spLocks/>
                </p:cNvSpPr>
                <p:nvPr/>
              </p:nvSpPr>
              <p:spPr bwMode="auto">
                <a:xfrm>
                  <a:off x="1036638" y="6032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33" name="Freeform 154">
                  <a:extLst>
                    <a:ext uri="{FF2B5EF4-FFF2-40B4-BE49-F238E27FC236}">
                      <a16:creationId xmlns:a16="http://schemas.microsoft.com/office/drawing/2014/main" id="{5427AEC6-8D48-4334-895B-2F4EBA5394B0}"/>
                    </a:ext>
                  </a:extLst>
                </p:cNvPr>
                <p:cNvSpPr>
                  <a:spLocks/>
                </p:cNvSpPr>
                <p:nvPr/>
              </p:nvSpPr>
              <p:spPr bwMode="auto">
                <a:xfrm>
                  <a:off x="1068388" y="635000"/>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34" name="Freeform 155">
                  <a:extLst>
                    <a:ext uri="{FF2B5EF4-FFF2-40B4-BE49-F238E27FC236}">
                      <a16:creationId xmlns:a16="http://schemas.microsoft.com/office/drawing/2014/main" id="{266E26AE-DA29-4E7F-866C-31ADC9CB00CC}"/>
                    </a:ext>
                  </a:extLst>
                </p:cNvPr>
                <p:cNvSpPr>
                  <a:spLocks/>
                </p:cNvSpPr>
                <p:nvPr/>
              </p:nvSpPr>
              <p:spPr bwMode="auto">
                <a:xfrm>
                  <a:off x="1068388" y="636588"/>
                  <a:ext cx="1588" cy="1588"/>
                </a:xfrm>
                <a:custGeom>
                  <a:avLst/>
                  <a:gdLst>
                    <a:gd name="T0" fmla="*/ 0 w 1"/>
                    <a:gd name="T1" fmla="*/ 0 h 1"/>
                    <a:gd name="T2" fmla="*/ 0 w 1"/>
                    <a:gd name="T3" fmla="*/ 0 h 1"/>
                    <a:gd name="T4" fmla="*/ 2147483646 w 1"/>
                    <a:gd name="T5" fmla="*/ 2147483646 h 1"/>
                    <a:gd name="T6" fmla="*/ 2147483646 w 1"/>
                    <a:gd name="T7" fmla="*/ 2147483646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lnTo>
                        <a:pt x="1"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35" name="Freeform 156">
                  <a:extLst>
                    <a:ext uri="{FF2B5EF4-FFF2-40B4-BE49-F238E27FC236}">
                      <a16:creationId xmlns:a16="http://schemas.microsoft.com/office/drawing/2014/main" id="{7245C76B-9BB9-4293-87D7-EDCFDE48AC0E}"/>
                    </a:ext>
                  </a:extLst>
                </p:cNvPr>
                <p:cNvSpPr>
                  <a:spLocks/>
                </p:cNvSpPr>
                <p:nvPr/>
              </p:nvSpPr>
              <p:spPr bwMode="auto">
                <a:xfrm>
                  <a:off x="1069975" y="6413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36" name="Freeform 157">
                  <a:extLst>
                    <a:ext uri="{FF2B5EF4-FFF2-40B4-BE49-F238E27FC236}">
                      <a16:creationId xmlns:a16="http://schemas.microsoft.com/office/drawing/2014/main" id="{9D02530B-3E92-45EB-BCEF-1E98660D1494}"/>
                    </a:ext>
                  </a:extLst>
                </p:cNvPr>
                <p:cNvSpPr>
                  <a:spLocks/>
                </p:cNvSpPr>
                <p:nvPr/>
              </p:nvSpPr>
              <p:spPr bwMode="auto">
                <a:xfrm>
                  <a:off x="1065213" y="6318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37" name="Freeform 158">
                  <a:extLst>
                    <a:ext uri="{FF2B5EF4-FFF2-40B4-BE49-F238E27FC236}">
                      <a16:creationId xmlns:a16="http://schemas.microsoft.com/office/drawing/2014/main" id="{F9DD9D93-E9EC-4180-8832-06E8F8B259F2}"/>
                    </a:ext>
                  </a:extLst>
                </p:cNvPr>
                <p:cNvSpPr>
                  <a:spLocks/>
                </p:cNvSpPr>
                <p:nvPr/>
              </p:nvSpPr>
              <p:spPr bwMode="auto">
                <a:xfrm>
                  <a:off x="1071563" y="642938"/>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38" name="Freeform 159">
                  <a:extLst>
                    <a:ext uri="{FF2B5EF4-FFF2-40B4-BE49-F238E27FC236}">
                      <a16:creationId xmlns:a16="http://schemas.microsoft.com/office/drawing/2014/main" id="{B8F5DBF8-E81B-4E31-9E2E-510FD1535BBD}"/>
                    </a:ext>
                  </a:extLst>
                </p:cNvPr>
                <p:cNvSpPr>
                  <a:spLocks/>
                </p:cNvSpPr>
                <p:nvPr/>
              </p:nvSpPr>
              <p:spPr bwMode="auto">
                <a:xfrm>
                  <a:off x="1058863" y="623888"/>
                  <a:ext cx="3175" cy="1588"/>
                </a:xfrm>
                <a:custGeom>
                  <a:avLst/>
                  <a:gdLst>
                    <a:gd name="T0" fmla="*/ 0 w 2"/>
                    <a:gd name="T1" fmla="*/ 0 h 1"/>
                    <a:gd name="T2" fmla="*/ 0 w 2"/>
                    <a:gd name="T3" fmla="*/ 0 h 1"/>
                    <a:gd name="T4" fmla="*/ 2147483646 w 2"/>
                    <a:gd name="T5" fmla="*/ 2147483646 h 1"/>
                    <a:gd name="T6" fmla="*/ 2147483646 w 2"/>
                    <a:gd name="T7" fmla="*/ 2147483646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0" y="0"/>
                      </a:moveTo>
                      <a:lnTo>
                        <a:pt x="0" y="0"/>
                      </a:lnTo>
                      <a:lnTo>
                        <a:pt x="2"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39" name="Freeform 160">
                  <a:extLst>
                    <a:ext uri="{FF2B5EF4-FFF2-40B4-BE49-F238E27FC236}">
                      <a16:creationId xmlns:a16="http://schemas.microsoft.com/office/drawing/2014/main" id="{A5831125-AC69-494B-9177-CE585CDAA22B}"/>
                    </a:ext>
                  </a:extLst>
                </p:cNvPr>
                <p:cNvSpPr>
                  <a:spLocks/>
                </p:cNvSpPr>
                <p:nvPr/>
              </p:nvSpPr>
              <p:spPr bwMode="auto">
                <a:xfrm>
                  <a:off x="1062038" y="625475"/>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40" name="Freeform 161">
                  <a:extLst>
                    <a:ext uri="{FF2B5EF4-FFF2-40B4-BE49-F238E27FC236}">
                      <a16:creationId xmlns:a16="http://schemas.microsoft.com/office/drawing/2014/main" id="{76C01E23-A3F1-45A1-891C-C3F5D780BCDA}"/>
                    </a:ext>
                  </a:extLst>
                </p:cNvPr>
                <p:cNvSpPr>
                  <a:spLocks/>
                </p:cNvSpPr>
                <p:nvPr/>
              </p:nvSpPr>
              <p:spPr bwMode="auto">
                <a:xfrm>
                  <a:off x="1057275" y="6191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41" name="Freeform 162">
                  <a:extLst>
                    <a:ext uri="{FF2B5EF4-FFF2-40B4-BE49-F238E27FC236}">
                      <a16:creationId xmlns:a16="http://schemas.microsoft.com/office/drawing/2014/main" id="{0B024370-36AE-45C4-A691-DF8D8EB06B81}"/>
                    </a:ext>
                  </a:extLst>
                </p:cNvPr>
                <p:cNvSpPr>
                  <a:spLocks/>
                </p:cNvSpPr>
                <p:nvPr/>
              </p:nvSpPr>
              <p:spPr bwMode="auto">
                <a:xfrm>
                  <a:off x="1057275" y="620713"/>
                  <a:ext cx="1588" cy="3175"/>
                </a:xfrm>
                <a:custGeom>
                  <a:avLst/>
                  <a:gdLst>
                    <a:gd name="T0" fmla="*/ 0 w 1"/>
                    <a:gd name="T1" fmla="*/ 0 h 2"/>
                    <a:gd name="T2" fmla="*/ 0 w 1"/>
                    <a:gd name="T3" fmla="*/ 0 h 2"/>
                    <a:gd name="T4" fmla="*/ 2147483646 w 1"/>
                    <a:gd name="T5" fmla="*/ 2147483646 h 2"/>
                    <a:gd name="T6" fmla="*/ 2147483646 w 1"/>
                    <a:gd name="T7" fmla="*/ 2147483646 h 2"/>
                    <a:gd name="T8" fmla="*/ 0 w 1"/>
                    <a:gd name="T9" fmla="*/ 0 h 2"/>
                    <a:gd name="T10" fmla="*/ 0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0" y="0"/>
                      </a:moveTo>
                      <a:lnTo>
                        <a:pt x="0" y="0"/>
                      </a:lnTo>
                      <a:lnTo>
                        <a:pt x="1"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42" name="Freeform 163">
                  <a:extLst>
                    <a:ext uri="{FF2B5EF4-FFF2-40B4-BE49-F238E27FC236}">
                      <a16:creationId xmlns:a16="http://schemas.microsoft.com/office/drawing/2014/main" id="{6FA561A8-ED4B-4FA6-91AE-4CC15BDA4E5F}"/>
                    </a:ext>
                  </a:extLst>
                </p:cNvPr>
                <p:cNvSpPr>
                  <a:spLocks/>
                </p:cNvSpPr>
                <p:nvPr/>
              </p:nvSpPr>
              <p:spPr bwMode="auto">
                <a:xfrm>
                  <a:off x="1054100" y="6175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43" name="Freeform 164">
                  <a:extLst>
                    <a:ext uri="{FF2B5EF4-FFF2-40B4-BE49-F238E27FC236}">
                      <a16:creationId xmlns:a16="http://schemas.microsoft.com/office/drawing/2014/main" id="{5233E98B-AFC8-40FE-8B70-DD4A5E3708D3}"/>
                    </a:ext>
                  </a:extLst>
                </p:cNvPr>
                <p:cNvSpPr>
                  <a:spLocks/>
                </p:cNvSpPr>
                <p:nvPr/>
              </p:nvSpPr>
              <p:spPr bwMode="auto">
                <a:xfrm>
                  <a:off x="1050925" y="6127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44" name="Freeform 165">
                  <a:extLst>
                    <a:ext uri="{FF2B5EF4-FFF2-40B4-BE49-F238E27FC236}">
                      <a16:creationId xmlns:a16="http://schemas.microsoft.com/office/drawing/2014/main" id="{64794830-08E3-4E39-8F42-22D9F25FACDC}"/>
                    </a:ext>
                  </a:extLst>
                </p:cNvPr>
                <p:cNvSpPr>
                  <a:spLocks/>
                </p:cNvSpPr>
                <p:nvPr/>
              </p:nvSpPr>
              <p:spPr bwMode="auto">
                <a:xfrm>
                  <a:off x="1031875" y="87630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45" name="Freeform 166">
                  <a:extLst>
                    <a:ext uri="{FF2B5EF4-FFF2-40B4-BE49-F238E27FC236}">
                      <a16:creationId xmlns:a16="http://schemas.microsoft.com/office/drawing/2014/main" id="{2DC7229B-194E-4E49-A55E-0E4C1D351A7B}"/>
                    </a:ext>
                  </a:extLst>
                </p:cNvPr>
                <p:cNvSpPr>
                  <a:spLocks/>
                </p:cNvSpPr>
                <p:nvPr/>
              </p:nvSpPr>
              <p:spPr bwMode="auto">
                <a:xfrm>
                  <a:off x="1035050" y="874713"/>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46" name="Freeform 167">
                  <a:extLst>
                    <a:ext uri="{FF2B5EF4-FFF2-40B4-BE49-F238E27FC236}">
                      <a16:creationId xmlns:a16="http://schemas.microsoft.com/office/drawing/2014/main" id="{8E2CAD6B-CE65-4631-BF4B-D3A0C4188BEA}"/>
                    </a:ext>
                  </a:extLst>
                </p:cNvPr>
                <p:cNvSpPr>
                  <a:spLocks/>
                </p:cNvSpPr>
                <p:nvPr/>
              </p:nvSpPr>
              <p:spPr bwMode="auto">
                <a:xfrm>
                  <a:off x="1042988" y="865188"/>
                  <a:ext cx="3175" cy="1588"/>
                </a:xfrm>
                <a:custGeom>
                  <a:avLst/>
                  <a:gdLst>
                    <a:gd name="T0" fmla="*/ 2147483646 w 2"/>
                    <a:gd name="T1" fmla="*/ 0 h 1588"/>
                    <a:gd name="T2" fmla="*/ 2147483646 w 2"/>
                    <a:gd name="T3" fmla="*/ 0 h 1588"/>
                    <a:gd name="T4" fmla="*/ 0 w 2"/>
                    <a:gd name="T5" fmla="*/ 0 h 1588"/>
                    <a:gd name="T6" fmla="*/ 0 w 2"/>
                    <a:gd name="T7" fmla="*/ 0 h 1588"/>
                    <a:gd name="T8" fmla="*/ 2147483646 w 2"/>
                    <a:gd name="T9" fmla="*/ 0 h 1588"/>
                    <a:gd name="T10" fmla="*/ 2147483646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2" y="0"/>
                      </a:moveTo>
                      <a:lnTo>
                        <a:pt x="2" y="0"/>
                      </a:lnTo>
                      <a:lnTo>
                        <a:pt x="0" y="0"/>
                      </a:lnTo>
                      <a:lnTo>
                        <a:pt x="2" y="0"/>
                      </a:lnTo>
                      <a:close/>
                    </a:path>
                  </a:pathLst>
                </a:custGeom>
                <a:solidFill>
                  <a:srgbClr val="A2A295"/>
                </a:solidFill>
                <a:ln w="4763">
                  <a:solidFill>
                    <a:srgbClr val="CACAC5"/>
                  </a:solidFill>
                  <a:prstDash val="solid"/>
                  <a:round/>
                  <a:headEnd/>
                  <a:tailEnd/>
                </a:ln>
              </p:spPr>
              <p:txBody>
                <a:bodyPr/>
                <a:lstStyle/>
                <a:p>
                  <a:endParaRPr lang="en-US"/>
                </a:p>
              </p:txBody>
            </p:sp>
            <p:sp>
              <p:nvSpPr>
                <p:cNvPr id="547" name="Freeform 168">
                  <a:extLst>
                    <a:ext uri="{FF2B5EF4-FFF2-40B4-BE49-F238E27FC236}">
                      <a16:creationId xmlns:a16="http://schemas.microsoft.com/office/drawing/2014/main" id="{27390535-8AFA-46B3-BF1A-C11F1B3224AE}"/>
                    </a:ext>
                  </a:extLst>
                </p:cNvPr>
                <p:cNvSpPr>
                  <a:spLocks/>
                </p:cNvSpPr>
                <p:nvPr/>
              </p:nvSpPr>
              <p:spPr bwMode="auto">
                <a:xfrm>
                  <a:off x="1046163" y="862013"/>
                  <a:ext cx="1588" cy="1588"/>
                </a:xfrm>
                <a:custGeom>
                  <a:avLst/>
                  <a:gdLst>
                    <a:gd name="T0" fmla="*/ 2147483646 w 1"/>
                    <a:gd name="T1" fmla="*/ 0 h 1"/>
                    <a:gd name="T2" fmla="*/ 2147483646 w 1"/>
                    <a:gd name="T3" fmla="*/ 0 h 1"/>
                    <a:gd name="T4" fmla="*/ 0 w 1"/>
                    <a:gd name="T5" fmla="*/ 2147483646 h 1"/>
                    <a:gd name="T6" fmla="*/ 0 w 1"/>
                    <a:gd name="T7" fmla="*/ 2147483646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1" y="0"/>
                      </a:lnTo>
                      <a:lnTo>
                        <a:pt x="0" y="1"/>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548" name="Freeform 169">
                  <a:extLst>
                    <a:ext uri="{FF2B5EF4-FFF2-40B4-BE49-F238E27FC236}">
                      <a16:creationId xmlns:a16="http://schemas.microsoft.com/office/drawing/2014/main" id="{BA26BC81-C4EA-490B-B7B5-DD6F5B04323B}"/>
                    </a:ext>
                  </a:extLst>
                </p:cNvPr>
                <p:cNvSpPr>
                  <a:spLocks/>
                </p:cNvSpPr>
                <p:nvPr/>
              </p:nvSpPr>
              <p:spPr bwMode="auto">
                <a:xfrm>
                  <a:off x="1041400" y="868363"/>
                  <a:ext cx="1588" cy="1588"/>
                </a:xfrm>
                <a:custGeom>
                  <a:avLst/>
                  <a:gdLst>
                    <a:gd name="T0" fmla="*/ 2147483646 w 1"/>
                    <a:gd name="T1" fmla="*/ 0 h 1588"/>
                    <a:gd name="T2" fmla="*/ 2147483646 w 1"/>
                    <a:gd name="T3" fmla="*/ 0 h 1588"/>
                    <a:gd name="T4" fmla="*/ 0 w 1"/>
                    <a:gd name="T5" fmla="*/ 0 h 1588"/>
                    <a:gd name="T6" fmla="*/ 0 w 1"/>
                    <a:gd name="T7" fmla="*/ 0 h 1588"/>
                    <a:gd name="T8" fmla="*/ 2147483646 w 1"/>
                    <a:gd name="T9" fmla="*/ 0 h 1588"/>
                    <a:gd name="T10" fmla="*/ 2147483646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1" y="0"/>
                      </a:moveTo>
                      <a:lnTo>
                        <a:pt x="1" y="0"/>
                      </a:lnTo>
                      <a:lnTo>
                        <a:pt x="0" y="0"/>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549" name="Freeform 170">
                  <a:extLst>
                    <a:ext uri="{FF2B5EF4-FFF2-40B4-BE49-F238E27FC236}">
                      <a16:creationId xmlns:a16="http://schemas.microsoft.com/office/drawing/2014/main" id="{CFBC8C0E-CF2D-4120-BBF2-A5EA7A61485D}"/>
                    </a:ext>
                  </a:extLst>
                </p:cNvPr>
                <p:cNvSpPr>
                  <a:spLocks/>
                </p:cNvSpPr>
                <p:nvPr/>
              </p:nvSpPr>
              <p:spPr bwMode="auto">
                <a:xfrm>
                  <a:off x="1039813" y="8699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50" name="Freeform 171">
                  <a:extLst>
                    <a:ext uri="{FF2B5EF4-FFF2-40B4-BE49-F238E27FC236}">
                      <a16:creationId xmlns:a16="http://schemas.microsoft.com/office/drawing/2014/main" id="{7D2D1DAB-E792-43A1-BD75-74B431C55262}"/>
                    </a:ext>
                  </a:extLst>
                </p:cNvPr>
                <p:cNvSpPr>
                  <a:spLocks/>
                </p:cNvSpPr>
                <p:nvPr/>
              </p:nvSpPr>
              <p:spPr bwMode="auto">
                <a:xfrm>
                  <a:off x="1036638" y="873125"/>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51" name="Freeform 172">
                  <a:extLst>
                    <a:ext uri="{FF2B5EF4-FFF2-40B4-BE49-F238E27FC236}">
                      <a16:creationId xmlns:a16="http://schemas.microsoft.com/office/drawing/2014/main" id="{DE5BD4F2-185C-4C2F-95ED-4ABDF7E7B0FF}"/>
                    </a:ext>
                  </a:extLst>
                </p:cNvPr>
                <p:cNvSpPr>
                  <a:spLocks/>
                </p:cNvSpPr>
                <p:nvPr/>
              </p:nvSpPr>
              <p:spPr bwMode="auto">
                <a:xfrm>
                  <a:off x="1014413"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52" name="Freeform 173">
                  <a:extLst>
                    <a:ext uri="{FF2B5EF4-FFF2-40B4-BE49-F238E27FC236}">
                      <a16:creationId xmlns:a16="http://schemas.microsoft.com/office/drawing/2014/main" id="{225B7A9E-C92C-43BE-94F5-4E5FFF22268B}"/>
                    </a:ext>
                  </a:extLst>
                </p:cNvPr>
                <p:cNvSpPr>
                  <a:spLocks/>
                </p:cNvSpPr>
                <p:nvPr/>
              </p:nvSpPr>
              <p:spPr bwMode="auto">
                <a:xfrm>
                  <a:off x="892175" y="596900"/>
                  <a:ext cx="114300" cy="57150"/>
                </a:xfrm>
                <a:custGeom>
                  <a:avLst/>
                  <a:gdLst>
                    <a:gd name="T0" fmla="*/ 2147483646 w 72"/>
                    <a:gd name="T1" fmla="*/ 2147483646 h 36"/>
                    <a:gd name="T2" fmla="*/ 2147483646 w 72"/>
                    <a:gd name="T3" fmla="*/ 2147483646 h 36"/>
                    <a:gd name="T4" fmla="*/ 2147483646 w 72"/>
                    <a:gd name="T5" fmla="*/ 2147483646 h 36"/>
                    <a:gd name="T6" fmla="*/ 2147483646 w 72"/>
                    <a:gd name="T7" fmla="*/ 2147483646 h 36"/>
                    <a:gd name="T8" fmla="*/ 2147483646 w 72"/>
                    <a:gd name="T9" fmla="*/ 2147483646 h 36"/>
                    <a:gd name="T10" fmla="*/ 2147483646 w 72"/>
                    <a:gd name="T11" fmla="*/ 2147483646 h 36"/>
                    <a:gd name="T12" fmla="*/ 2147483646 w 72"/>
                    <a:gd name="T13" fmla="*/ 2147483646 h 36"/>
                    <a:gd name="T14" fmla="*/ 2147483646 w 72"/>
                    <a:gd name="T15" fmla="*/ 0 h 36"/>
                    <a:gd name="T16" fmla="*/ 2147483646 w 72"/>
                    <a:gd name="T17" fmla="*/ 0 h 36"/>
                    <a:gd name="T18" fmla="*/ 2147483646 w 72"/>
                    <a:gd name="T19" fmla="*/ 0 h 36"/>
                    <a:gd name="T20" fmla="*/ 2147483646 w 72"/>
                    <a:gd name="T21" fmla="*/ 0 h 36"/>
                    <a:gd name="T22" fmla="*/ 2147483646 w 72"/>
                    <a:gd name="T23" fmla="*/ 2147483646 h 36"/>
                    <a:gd name="T24" fmla="*/ 2147483646 w 72"/>
                    <a:gd name="T25" fmla="*/ 2147483646 h 36"/>
                    <a:gd name="T26" fmla="*/ 2147483646 w 72"/>
                    <a:gd name="T27" fmla="*/ 2147483646 h 36"/>
                    <a:gd name="T28" fmla="*/ 2147483646 w 72"/>
                    <a:gd name="T29" fmla="*/ 2147483646 h 36"/>
                    <a:gd name="T30" fmla="*/ 2147483646 w 72"/>
                    <a:gd name="T31" fmla="*/ 2147483646 h 36"/>
                    <a:gd name="T32" fmla="*/ 2147483646 w 72"/>
                    <a:gd name="T33" fmla="*/ 2147483646 h 36"/>
                    <a:gd name="T34" fmla="*/ 2147483646 w 72"/>
                    <a:gd name="T35" fmla="*/ 2147483646 h 36"/>
                    <a:gd name="T36" fmla="*/ 2147483646 w 72"/>
                    <a:gd name="T37" fmla="*/ 2147483646 h 36"/>
                    <a:gd name="T38" fmla="*/ 2147483646 w 72"/>
                    <a:gd name="T39" fmla="*/ 2147483646 h 36"/>
                    <a:gd name="T40" fmla="*/ 2147483646 w 72"/>
                    <a:gd name="T41" fmla="*/ 2147483646 h 36"/>
                    <a:gd name="T42" fmla="*/ 0 w 72"/>
                    <a:gd name="T43" fmla="*/ 2147483646 h 36"/>
                    <a:gd name="T44" fmla="*/ 2147483646 w 72"/>
                    <a:gd name="T45" fmla="*/ 2147483646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2" h="36">
                      <a:moveTo>
                        <a:pt x="30" y="35"/>
                      </a:moveTo>
                      <a:lnTo>
                        <a:pt x="30" y="35"/>
                      </a:lnTo>
                      <a:lnTo>
                        <a:pt x="37" y="24"/>
                      </a:lnTo>
                      <a:lnTo>
                        <a:pt x="45" y="14"/>
                      </a:lnTo>
                      <a:lnTo>
                        <a:pt x="54" y="7"/>
                      </a:lnTo>
                      <a:lnTo>
                        <a:pt x="63" y="3"/>
                      </a:lnTo>
                      <a:lnTo>
                        <a:pt x="72" y="0"/>
                      </a:lnTo>
                      <a:lnTo>
                        <a:pt x="62" y="1"/>
                      </a:lnTo>
                      <a:lnTo>
                        <a:pt x="51" y="4"/>
                      </a:lnTo>
                      <a:lnTo>
                        <a:pt x="41" y="7"/>
                      </a:lnTo>
                      <a:lnTo>
                        <a:pt x="30" y="11"/>
                      </a:lnTo>
                      <a:lnTo>
                        <a:pt x="20" y="17"/>
                      </a:lnTo>
                      <a:lnTo>
                        <a:pt x="11" y="22"/>
                      </a:lnTo>
                      <a:lnTo>
                        <a:pt x="2" y="32"/>
                      </a:lnTo>
                      <a:lnTo>
                        <a:pt x="0" y="36"/>
                      </a:lnTo>
                      <a:lnTo>
                        <a:pt x="30" y="35"/>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 name="Freeform 174">
                  <a:extLst>
                    <a:ext uri="{FF2B5EF4-FFF2-40B4-BE49-F238E27FC236}">
                      <a16:creationId xmlns:a16="http://schemas.microsoft.com/office/drawing/2014/main" id="{C0D03413-75D0-44F2-886A-0A0634D0A522}"/>
                    </a:ext>
                  </a:extLst>
                </p:cNvPr>
                <p:cNvSpPr>
                  <a:spLocks/>
                </p:cNvSpPr>
                <p:nvPr/>
              </p:nvSpPr>
              <p:spPr bwMode="auto">
                <a:xfrm>
                  <a:off x="835025" y="630238"/>
                  <a:ext cx="74613" cy="47625"/>
                </a:xfrm>
                <a:custGeom>
                  <a:avLst/>
                  <a:gdLst>
                    <a:gd name="T0" fmla="*/ 2147483646 w 47"/>
                    <a:gd name="T1" fmla="*/ 0 h 30"/>
                    <a:gd name="T2" fmla="*/ 2147483646 w 47"/>
                    <a:gd name="T3" fmla="*/ 0 h 30"/>
                    <a:gd name="T4" fmla="*/ 2147483646 w 47"/>
                    <a:gd name="T5" fmla="*/ 0 h 30"/>
                    <a:gd name="T6" fmla="*/ 2147483646 w 47"/>
                    <a:gd name="T7" fmla="*/ 0 h 30"/>
                    <a:gd name="T8" fmla="*/ 2147483646 w 47"/>
                    <a:gd name="T9" fmla="*/ 2147483646 h 30"/>
                    <a:gd name="T10" fmla="*/ 2147483646 w 47"/>
                    <a:gd name="T11" fmla="*/ 2147483646 h 30"/>
                    <a:gd name="T12" fmla="*/ 2147483646 w 47"/>
                    <a:gd name="T13" fmla="*/ 2147483646 h 30"/>
                    <a:gd name="T14" fmla="*/ 2147483646 w 47"/>
                    <a:gd name="T15" fmla="*/ 2147483646 h 30"/>
                    <a:gd name="T16" fmla="*/ 2147483646 w 47"/>
                    <a:gd name="T17" fmla="*/ 2147483646 h 30"/>
                    <a:gd name="T18" fmla="*/ 0 w 47"/>
                    <a:gd name="T19" fmla="*/ 2147483646 h 30"/>
                    <a:gd name="T20" fmla="*/ 2147483646 w 47"/>
                    <a:gd name="T21" fmla="*/ 2147483646 h 30"/>
                    <a:gd name="T22" fmla="*/ 2147483646 w 47"/>
                    <a:gd name="T23" fmla="*/ 2147483646 h 30"/>
                    <a:gd name="T24" fmla="*/ 2147483646 w 47"/>
                    <a:gd name="T25" fmla="*/ 2147483646 h 30"/>
                    <a:gd name="T26" fmla="*/ 2147483646 w 47"/>
                    <a:gd name="T27" fmla="*/ 2147483646 h 30"/>
                    <a:gd name="T28" fmla="*/ 2147483646 w 47"/>
                    <a:gd name="T29" fmla="*/ 2147483646 h 30"/>
                    <a:gd name="T30" fmla="*/ 2147483646 w 47"/>
                    <a:gd name="T31" fmla="*/ 0 h 30"/>
                    <a:gd name="T32" fmla="*/ 2147483646 w 47"/>
                    <a:gd name="T33" fmla="*/ 0 h 30"/>
                    <a:gd name="T34" fmla="*/ 2147483646 w 47"/>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 h="30">
                      <a:moveTo>
                        <a:pt x="31" y="0"/>
                      </a:moveTo>
                      <a:lnTo>
                        <a:pt x="31" y="0"/>
                      </a:lnTo>
                      <a:lnTo>
                        <a:pt x="26" y="0"/>
                      </a:lnTo>
                      <a:lnTo>
                        <a:pt x="19" y="3"/>
                      </a:lnTo>
                      <a:lnTo>
                        <a:pt x="12" y="8"/>
                      </a:lnTo>
                      <a:lnTo>
                        <a:pt x="7" y="15"/>
                      </a:lnTo>
                      <a:lnTo>
                        <a:pt x="4" y="22"/>
                      </a:lnTo>
                      <a:lnTo>
                        <a:pt x="0" y="30"/>
                      </a:lnTo>
                      <a:lnTo>
                        <a:pt x="30" y="26"/>
                      </a:lnTo>
                      <a:lnTo>
                        <a:pt x="34" y="18"/>
                      </a:lnTo>
                      <a:lnTo>
                        <a:pt x="37" y="11"/>
                      </a:lnTo>
                      <a:lnTo>
                        <a:pt x="47" y="0"/>
                      </a:lnTo>
                      <a:lnTo>
                        <a:pt x="31"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 name="Freeform 175">
                  <a:extLst>
                    <a:ext uri="{FF2B5EF4-FFF2-40B4-BE49-F238E27FC236}">
                      <a16:creationId xmlns:a16="http://schemas.microsoft.com/office/drawing/2014/main" id="{9D6557DD-28E3-4B5F-A710-40C64A3F813B}"/>
                    </a:ext>
                  </a:extLst>
                </p:cNvPr>
                <p:cNvSpPr>
                  <a:spLocks/>
                </p:cNvSpPr>
                <p:nvPr/>
              </p:nvSpPr>
              <p:spPr bwMode="auto">
                <a:xfrm>
                  <a:off x="495300" y="685800"/>
                  <a:ext cx="149225" cy="50800"/>
                </a:xfrm>
                <a:custGeom>
                  <a:avLst/>
                  <a:gdLst>
                    <a:gd name="T0" fmla="*/ 2147483646 w 94"/>
                    <a:gd name="T1" fmla="*/ 0 h 32"/>
                    <a:gd name="T2" fmla="*/ 2147483646 w 94"/>
                    <a:gd name="T3" fmla="*/ 0 h 32"/>
                    <a:gd name="T4" fmla="*/ 2147483646 w 94"/>
                    <a:gd name="T5" fmla="*/ 0 h 32"/>
                    <a:gd name="T6" fmla="*/ 2147483646 w 94"/>
                    <a:gd name="T7" fmla="*/ 0 h 32"/>
                    <a:gd name="T8" fmla="*/ 2147483646 w 94"/>
                    <a:gd name="T9" fmla="*/ 0 h 32"/>
                    <a:gd name="T10" fmla="*/ 2147483646 w 94"/>
                    <a:gd name="T11" fmla="*/ 0 h 32"/>
                    <a:gd name="T12" fmla="*/ 2147483646 w 94"/>
                    <a:gd name="T13" fmla="*/ 2147483646 h 32"/>
                    <a:gd name="T14" fmla="*/ 2147483646 w 94"/>
                    <a:gd name="T15" fmla="*/ 2147483646 h 32"/>
                    <a:gd name="T16" fmla="*/ 2147483646 w 94"/>
                    <a:gd name="T17" fmla="*/ 2147483646 h 32"/>
                    <a:gd name="T18" fmla="*/ 2147483646 w 94"/>
                    <a:gd name="T19" fmla="*/ 2147483646 h 32"/>
                    <a:gd name="T20" fmla="*/ 2147483646 w 94"/>
                    <a:gd name="T21" fmla="*/ 2147483646 h 32"/>
                    <a:gd name="T22" fmla="*/ 2147483646 w 94"/>
                    <a:gd name="T23" fmla="*/ 2147483646 h 32"/>
                    <a:gd name="T24" fmla="*/ 2147483646 w 94"/>
                    <a:gd name="T25" fmla="*/ 2147483646 h 32"/>
                    <a:gd name="T26" fmla="*/ 2147483646 w 94"/>
                    <a:gd name="T27" fmla="*/ 2147483646 h 32"/>
                    <a:gd name="T28" fmla="*/ 2147483646 w 94"/>
                    <a:gd name="T29" fmla="*/ 2147483646 h 32"/>
                    <a:gd name="T30" fmla="*/ 2147483646 w 94"/>
                    <a:gd name="T31" fmla="*/ 2147483646 h 32"/>
                    <a:gd name="T32" fmla="*/ 2147483646 w 94"/>
                    <a:gd name="T33" fmla="*/ 2147483646 h 32"/>
                    <a:gd name="T34" fmla="*/ 2147483646 w 94"/>
                    <a:gd name="T35" fmla="*/ 2147483646 h 32"/>
                    <a:gd name="T36" fmla="*/ 2147483646 w 94"/>
                    <a:gd name="T37" fmla="*/ 2147483646 h 32"/>
                    <a:gd name="T38" fmla="*/ 2147483646 w 94"/>
                    <a:gd name="T39" fmla="*/ 2147483646 h 32"/>
                    <a:gd name="T40" fmla="*/ 0 w 94"/>
                    <a:gd name="T41" fmla="*/ 2147483646 h 32"/>
                    <a:gd name="T42" fmla="*/ 2147483646 w 94"/>
                    <a:gd name="T43" fmla="*/ 0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4" h="32">
                      <a:moveTo>
                        <a:pt x="86" y="0"/>
                      </a:moveTo>
                      <a:lnTo>
                        <a:pt x="86" y="0"/>
                      </a:lnTo>
                      <a:lnTo>
                        <a:pt x="89" y="1"/>
                      </a:lnTo>
                      <a:lnTo>
                        <a:pt x="91" y="2"/>
                      </a:lnTo>
                      <a:lnTo>
                        <a:pt x="93" y="7"/>
                      </a:lnTo>
                      <a:lnTo>
                        <a:pt x="94" y="11"/>
                      </a:lnTo>
                      <a:lnTo>
                        <a:pt x="94" y="15"/>
                      </a:lnTo>
                      <a:lnTo>
                        <a:pt x="93" y="18"/>
                      </a:lnTo>
                      <a:lnTo>
                        <a:pt x="91" y="20"/>
                      </a:lnTo>
                      <a:lnTo>
                        <a:pt x="90" y="22"/>
                      </a:lnTo>
                      <a:lnTo>
                        <a:pt x="3" y="32"/>
                      </a:lnTo>
                      <a:lnTo>
                        <a:pt x="3" y="25"/>
                      </a:lnTo>
                      <a:lnTo>
                        <a:pt x="1" y="25"/>
                      </a:lnTo>
                      <a:lnTo>
                        <a:pt x="0" y="9"/>
                      </a:lnTo>
                      <a:lnTo>
                        <a:pt x="86" y="0"/>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 name="Freeform 176">
                  <a:extLst>
                    <a:ext uri="{FF2B5EF4-FFF2-40B4-BE49-F238E27FC236}">
                      <a16:creationId xmlns:a16="http://schemas.microsoft.com/office/drawing/2014/main" id="{0FC8FC8E-66FC-42B3-87DC-58BB5F8ACEB6}"/>
                    </a:ext>
                  </a:extLst>
                </p:cNvPr>
                <p:cNvSpPr>
                  <a:spLocks/>
                </p:cNvSpPr>
                <p:nvPr/>
              </p:nvSpPr>
              <p:spPr bwMode="auto">
                <a:xfrm>
                  <a:off x="495300" y="685800"/>
                  <a:ext cx="147638" cy="50800"/>
                </a:xfrm>
                <a:custGeom>
                  <a:avLst/>
                  <a:gdLst>
                    <a:gd name="T0" fmla="*/ 2147483646 w 93"/>
                    <a:gd name="T1" fmla="*/ 0 h 32"/>
                    <a:gd name="T2" fmla="*/ 2147483646 w 93"/>
                    <a:gd name="T3" fmla="*/ 0 h 32"/>
                    <a:gd name="T4" fmla="*/ 2147483646 w 93"/>
                    <a:gd name="T5" fmla="*/ 0 h 32"/>
                    <a:gd name="T6" fmla="*/ 2147483646 w 93"/>
                    <a:gd name="T7" fmla="*/ 0 h 32"/>
                    <a:gd name="T8" fmla="*/ 2147483646 w 93"/>
                    <a:gd name="T9" fmla="*/ 0 h 32"/>
                    <a:gd name="T10" fmla="*/ 2147483646 w 93"/>
                    <a:gd name="T11" fmla="*/ 0 h 32"/>
                    <a:gd name="T12" fmla="*/ 2147483646 w 93"/>
                    <a:gd name="T13" fmla="*/ 2147483646 h 32"/>
                    <a:gd name="T14" fmla="*/ 2147483646 w 93"/>
                    <a:gd name="T15" fmla="*/ 2147483646 h 32"/>
                    <a:gd name="T16" fmla="*/ 2147483646 w 93"/>
                    <a:gd name="T17" fmla="*/ 2147483646 h 32"/>
                    <a:gd name="T18" fmla="*/ 2147483646 w 93"/>
                    <a:gd name="T19" fmla="*/ 2147483646 h 32"/>
                    <a:gd name="T20" fmla="*/ 2147483646 w 93"/>
                    <a:gd name="T21" fmla="*/ 2147483646 h 32"/>
                    <a:gd name="T22" fmla="*/ 2147483646 w 93"/>
                    <a:gd name="T23" fmla="*/ 2147483646 h 32"/>
                    <a:gd name="T24" fmla="*/ 2147483646 w 93"/>
                    <a:gd name="T25" fmla="*/ 2147483646 h 32"/>
                    <a:gd name="T26" fmla="*/ 2147483646 w 93"/>
                    <a:gd name="T27" fmla="*/ 2147483646 h 32"/>
                    <a:gd name="T28" fmla="*/ 2147483646 w 93"/>
                    <a:gd name="T29" fmla="*/ 2147483646 h 32"/>
                    <a:gd name="T30" fmla="*/ 2147483646 w 93"/>
                    <a:gd name="T31" fmla="*/ 2147483646 h 32"/>
                    <a:gd name="T32" fmla="*/ 2147483646 w 93"/>
                    <a:gd name="T33" fmla="*/ 2147483646 h 32"/>
                    <a:gd name="T34" fmla="*/ 0 w 93"/>
                    <a:gd name="T35" fmla="*/ 2147483646 h 32"/>
                    <a:gd name="T36" fmla="*/ 2147483646 w 9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3" h="32">
                      <a:moveTo>
                        <a:pt x="86" y="0"/>
                      </a:moveTo>
                      <a:lnTo>
                        <a:pt x="86" y="0"/>
                      </a:lnTo>
                      <a:lnTo>
                        <a:pt x="89" y="1"/>
                      </a:lnTo>
                      <a:lnTo>
                        <a:pt x="91" y="2"/>
                      </a:lnTo>
                      <a:lnTo>
                        <a:pt x="93" y="5"/>
                      </a:lnTo>
                      <a:lnTo>
                        <a:pt x="10" y="15"/>
                      </a:lnTo>
                      <a:lnTo>
                        <a:pt x="11" y="30"/>
                      </a:lnTo>
                      <a:lnTo>
                        <a:pt x="3" y="32"/>
                      </a:lnTo>
                      <a:lnTo>
                        <a:pt x="3" y="25"/>
                      </a:lnTo>
                      <a:lnTo>
                        <a:pt x="1" y="25"/>
                      </a:lnTo>
                      <a:lnTo>
                        <a:pt x="0" y="9"/>
                      </a:lnTo>
                      <a:lnTo>
                        <a:pt x="86"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 name="Freeform 177">
                  <a:extLst>
                    <a:ext uri="{FF2B5EF4-FFF2-40B4-BE49-F238E27FC236}">
                      <a16:creationId xmlns:a16="http://schemas.microsoft.com/office/drawing/2014/main" id="{A98C7D0A-7678-4E73-A3B3-7ED0E9B7F250}"/>
                    </a:ext>
                  </a:extLst>
                </p:cNvPr>
                <p:cNvSpPr>
                  <a:spLocks/>
                </p:cNvSpPr>
                <p:nvPr/>
              </p:nvSpPr>
              <p:spPr bwMode="auto">
                <a:xfrm>
                  <a:off x="285750" y="592138"/>
                  <a:ext cx="176213" cy="300038"/>
                </a:xfrm>
                <a:custGeom>
                  <a:avLst/>
                  <a:gdLst>
                    <a:gd name="T0" fmla="*/ 2147483646 w 111"/>
                    <a:gd name="T1" fmla="*/ 2147483646 h 189"/>
                    <a:gd name="T2" fmla="*/ 2147483646 w 111"/>
                    <a:gd name="T3" fmla="*/ 2147483646 h 189"/>
                    <a:gd name="T4" fmla="*/ 2147483646 w 111"/>
                    <a:gd name="T5" fmla="*/ 2147483646 h 189"/>
                    <a:gd name="T6" fmla="*/ 2147483646 w 111"/>
                    <a:gd name="T7" fmla="*/ 2147483646 h 189"/>
                    <a:gd name="T8" fmla="*/ 2147483646 w 111"/>
                    <a:gd name="T9" fmla="*/ 2147483646 h 189"/>
                    <a:gd name="T10" fmla="*/ 2147483646 w 111"/>
                    <a:gd name="T11" fmla="*/ 2147483646 h 189"/>
                    <a:gd name="T12" fmla="*/ 2147483646 w 111"/>
                    <a:gd name="T13" fmla="*/ 2147483646 h 189"/>
                    <a:gd name="T14" fmla="*/ 2147483646 w 111"/>
                    <a:gd name="T15" fmla="*/ 2147483646 h 189"/>
                    <a:gd name="T16" fmla="*/ 2147483646 w 111"/>
                    <a:gd name="T17" fmla="*/ 2147483646 h 189"/>
                    <a:gd name="T18" fmla="*/ 2147483646 w 111"/>
                    <a:gd name="T19" fmla="*/ 2147483646 h 189"/>
                    <a:gd name="T20" fmla="*/ 2147483646 w 111"/>
                    <a:gd name="T21" fmla="*/ 2147483646 h 189"/>
                    <a:gd name="T22" fmla="*/ 2147483646 w 111"/>
                    <a:gd name="T23" fmla="*/ 2147483646 h 189"/>
                    <a:gd name="T24" fmla="*/ 2147483646 w 111"/>
                    <a:gd name="T25" fmla="*/ 2147483646 h 189"/>
                    <a:gd name="T26" fmla="*/ 2147483646 w 111"/>
                    <a:gd name="T27" fmla="*/ 2147483646 h 189"/>
                    <a:gd name="T28" fmla="*/ 2147483646 w 111"/>
                    <a:gd name="T29" fmla="*/ 2147483646 h 189"/>
                    <a:gd name="T30" fmla="*/ 2147483646 w 111"/>
                    <a:gd name="T31" fmla="*/ 2147483646 h 189"/>
                    <a:gd name="T32" fmla="*/ 2147483646 w 111"/>
                    <a:gd name="T33" fmla="*/ 2147483646 h 189"/>
                    <a:gd name="T34" fmla="*/ 0 w 111"/>
                    <a:gd name="T35" fmla="*/ 2147483646 h 189"/>
                    <a:gd name="T36" fmla="*/ 0 w 111"/>
                    <a:gd name="T37" fmla="*/ 2147483646 h 189"/>
                    <a:gd name="T38" fmla="*/ 0 w 111"/>
                    <a:gd name="T39" fmla="*/ 2147483646 h 189"/>
                    <a:gd name="T40" fmla="*/ 2147483646 w 111"/>
                    <a:gd name="T41" fmla="*/ 2147483646 h 189"/>
                    <a:gd name="T42" fmla="*/ 2147483646 w 111"/>
                    <a:gd name="T43" fmla="*/ 2147483646 h 189"/>
                    <a:gd name="T44" fmla="*/ 2147483646 w 111"/>
                    <a:gd name="T45" fmla="*/ 2147483646 h 189"/>
                    <a:gd name="T46" fmla="*/ 2147483646 w 111"/>
                    <a:gd name="T47" fmla="*/ 2147483646 h 189"/>
                    <a:gd name="T48" fmla="*/ 2147483646 w 111"/>
                    <a:gd name="T49" fmla="*/ 2147483646 h 189"/>
                    <a:gd name="T50" fmla="*/ 2147483646 w 111"/>
                    <a:gd name="T51" fmla="*/ 2147483646 h 189"/>
                    <a:gd name="T52" fmla="*/ 2147483646 w 111"/>
                    <a:gd name="T53" fmla="*/ 2147483646 h 189"/>
                    <a:gd name="T54" fmla="*/ 2147483646 w 111"/>
                    <a:gd name="T55" fmla="*/ 2147483646 h 189"/>
                    <a:gd name="T56" fmla="*/ 2147483646 w 111"/>
                    <a:gd name="T57" fmla="*/ 0 h 189"/>
                    <a:gd name="T58" fmla="*/ 2147483646 w 111"/>
                    <a:gd name="T59" fmla="*/ 0 h 189"/>
                    <a:gd name="T60" fmla="*/ 2147483646 w 111"/>
                    <a:gd name="T61" fmla="*/ 2147483646 h 189"/>
                    <a:gd name="T62" fmla="*/ 2147483646 w 111"/>
                    <a:gd name="T63" fmla="*/ 2147483646 h 189"/>
                    <a:gd name="T64" fmla="*/ 2147483646 w 111"/>
                    <a:gd name="T65" fmla="*/ 2147483646 h 189"/>
                    <a:gd name="T66" fmla="*/ 2147483646 w 111"/>
                    <a:gd name="T67" fmla="*/ 2147483646 h 189"/>
                    <a:gd name="T68" fmla="*/ 2147483646 w 111"/>
                    <a:gd name="T69" fmla="*/ 2147483646 h 189"/>
                    <a:gd name="T70" fmla="*/ 2147483646 w 111"/>
                    <a:gd name="T71" fmla="*/ 2147483646 h 189"/>
                    <a:gd name="T72" fmla="*/ 2147483646 w 111"/>
                    <a:gd name="T73" fmla="*/ 2147483646 h 189"/>
                    <a:gd name="T74" fmla="*/ 2147483646 w 111"/>
                    <a:gd name="T75" fmla="*/ 2147483646 h 189"/>
                    <a:gd name="T76" fmla="*/ 2147483646 w 111"/>
                    <a:gd name="T77" fmla="*/ 2147483646 h 189"/>
                    <a:gd name="T78" fmla="*/ 2147483646 w 111"/>
                    <a:gd name="T79" fmla="*/ 2147483646 h 189"/>
                    <a:gd name="T80" fmla="*/ 2147483646 w 111"/>
                    <a:gd name="T81" fmla="*/ 2147483646 h 189"/>
                    <a:gd name="T82" fmla="*/ 2147483646 w 111"/>
                    <a:gd name="T83" fmla="*/ 2147483646 h 189"/>
                    <a:gd name="T84" fmla="*/ 2147483646 w 111"/>
                    <a:gd name="T85" fmla="*/ 2147483646 h 189"/>
                    <a:gd name="T86" fmla="*/ 2147483646 w 111"/>
                    <a:gd name="T87" fmla="*/ 2147483646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1" h="189">
                      <a:moveTo>
                        <a:pt x="101" y="157"/>
                      </a:moveTo>
                      <a:lnTo>
                        <a:pt x="101" y="157"/>
                      </a:lnTo>
                      <a:lnTo>
                        <a:pt x="94" y="171"/>
                      </a:lnTo>
                      <a:lnTo>
                        <a:pt x="85" y="179"/>
                      </a:lnTo>
                      <a:lnTo>
                        <a:pt x="80" y="183"/>
                      </a:lnTo>
                      <a:lnTo>
                        <a:pt x="76" y="186"/>
                      </a:lnTo>
                      <a:lnTo>
                        <a:pt x="71" y="188"/>
                      </a:lnTo>
                      <a:lnTo>
                        <a:pt x="65" y="189"/>
                      </a:lnTo>
                      <a:lnTo>
                        <a:pt x="60" y="189"/>
                      </a:lnTo>
                      <a:lnTo>
                        <a:pt x="56" y="189"/>
                      </a:lnTo>
                      <a:lnTo>
                        <a:pt x="44" y="185"/>
                      </a:lnTo>
                      <a:lnTo>
                        <a:pt x="33" y="177"/>
                      </a:lnTo>
                      <a:lnTo>
                        <a:pt x="24" y="165"/>
                      </a:lnTo>
                      <a:lnTo>
                        <a:pt x="15" y="152"/>
                      </a:lnTo>
                      <a:lnTo>
                        <a:pt x="8" y="135"/>
                      </a:lnTo>
                      <a:lnTo>
                        <a:pt x="4" y="118"/>
                      </a:lnTo>
                      <a:lnTo>
                        <a:pt x="0" y="100"/>
                      </a:lnTo>
                      <a:lnTo>
                        <a:pt x="0" y="82"/>
                      </a:lnTo>
                      <a:lnTo>
                        <a:pt x="0" y="64"/>
                      </a:lnTo>
                      <a:lnTo>
                        <a:pt x="4" y="47"/>
                      </a:lnTo>
                      <a:lnTo>
                        <a:pt x="8" y="32"/>
                      </a:lnTo>
                      <a:lnTo>
                        <a:pt x="17" y="20"/>
                      </a:lnTo>
                      <a:lnTo>
                        <a:pt x="25" y="10"/>
                      </a:lnTo>
                      <a:lnTo>
                        <a:pt x="29" y="6"/>
                      </a:lnTo>
                      <a:lnTo>
                        <a:pt x="35" y="3"/>
                      </a:lnTo>
                      <a:lnTo>
                        <a:pt x="39" y="2"/>
                      </a:lnTo>
                      <a:lnTo>
                        <a:pt x="44" y="0"/>
                      </a:lnTo>
                      <a:lnTo>
                        <a:pt x="50" y="0"/>
                      </a:lnTo>
                      <a:lnTo>
                        <a:pt x="54" y="2"/>
                      </a:lnTo>
                      <a:lnTo>
                        <a:pt x="65" y="6"/>
                      </a:lnTo>
                      <a:lnTo>
                        <a:pt x="76" y="13"/>
                      </a:lnTo>
                      <a:lnTo>
                        <a:pt x="86" y="24"/>
                      </a:lnTo>
                      <a:lnTo>
                        <a:pt x="94" y="38"/>
                      </a:lnTo>
                      <a:lnTo>
                        <a:pt x="101" y="54"/>
                      </a:lnTo>
                      <a:lnTo>
                        <a:pt x="107" y="71"/>
                      </a:lnTo>
                      <a:lnTo>
                        <a:pt x="110" y="89"/>
                      </a:lnTo>
                      <a:lnTo>
                        <a:pt x="111" y="107"/>
                      </a:lnTo>
                      <a:lnTo>
                        <a:pt x="110" y="125"/>
                      </a:lnTo>
                      <a:lnTo>
                        <a:pt x="107" y="142"/>
                      </a:lnTo>
                      <a:lnTo>
                        <a:pt x="101" y="157"/>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 name="Freeform 178">
                  <a:extLst>
                    <a:ext uri="{FF2B5EF4-FFF2-40B4-BE49-F238E27FC236}">
                      <a16:creationId xmlns:a16="http://schemas.microsoft.com/office/drawing/2014/main" id="{73325460-FA51-44B6-9EDB-5267656DADDC}"/>
                    </a:ext>
                  </a:extLst>
                </p:cNvPr>
                <p:cNvSpPr>
                  <a:spLocks/>
                </p:cNvSpPr>
                <p:nvPr/>
              </p:nvSpPr>
              <p:spPr bwMode="auto">
                <a:xfrm>
                  <a:off x="463550" y="625475"/>
                  <a:ext cx="88900" cy="188913"/>
                </a:xfrm>
                <a:custGeom>
                  <a:avLst/>
                  <a:gdLst>
                    <a:gd name="T0" fmla="*/ 2147483646 w 56"/>
                    <a:gd name="T1" fmla="*/ 2147483646 h 119"/>
                    <a:gd name="T2" fmla="*/ 2147483646 w 56"/>
                    <a:gd name="T3" fmla="*/ 2147483646 h 119"/>
                    <a:gd name="T4" fmla="*/ 0 w 56"/>
                    <a:gd name="T5" fmla="*/ 2147483646 h 119"/>
                    <a:gd name="T6" fmla="*/ 0 w 56"/>
                    <a:gd name="T7" fmla="*/ 2147483646 h 119"/>
                    <a:gd name="T8" fmla="*/ 0 w 56"/>
                    <a:gd name="T9" fmla="*/ 2147483646 h 119"/>
                    <a:gd name="T10" fmla="*/ 2147483646 w 56"/>
                    <a:gd name="T11" fmla="*/ 0 h 119"/>
                    <a:gd name="T12" fmla="*/ 2147483646 w 56"/>
                    <a:gd name="T13" fmla="*/ 0 h 119"/>
                    <a:gd name="T14" fmla="*/ 2147483646 w 56"/>
                    <a:gd name="T15" fmla="*/ 0 h 119"/>
                    <a:gd name="T16" fmla="*/ 2147483646 w 56"/>
                    <a:gd name="T17" fmla="*/ 0 h 119"/>
                    <a:gd name="T18" fmla="*/ 2147483646 w 56"/>
                    <a:gd name="T19" fmla="*/ 2147483646 h 119"/>
                    <a:gd name="T20" fmla="*/ 2147483646 w 56"/>
                    <a:gd name="T21" fmla="*/ 2147483646 h 119"/>
                    <a:gd name="T22" fmla="*/ 2147483646 w 56"/>
                    <a:gd name="T23" fmla="*/ 2147483646 h 119"/>
                    <a:gd name="T24" fmla="*/ 2147483646 w 56"/>
                    <a:gd name="T25" fmla="*/ 2147483646 h 119"/>
                    <a:gd name="T26" fmla="*/ 2147483646 w 56"/>
                    <a:gd name="T27" fmla="*/ 2147483646 h 119"/>
                    <a:gd name="T28" fmla="*/ 2147483646 w 56"/>
                    <a:gd name="T29" fmla="*/ 2147483646 h 119"/>
                    <a:gd name="T30" fmla="*/ 2147483646 w 56"/>
                    <a:gd name="T31" fmla="*/ 2147483646 h 119"/>
                    <a:gd name="T32" fmla="*/ 2147483646 w 56"/>
                    <a:gd name="T33" fmla="*/ 2147483646 h 119"/>
                    <a:gd name="T34" fmla="*/ 2147483646 w 56"/>
                    <a:gd name="T35" fmla="*/ 2147483646 h 119"/>
                    <a:gd name="T36" fmla="*/ 2147483646 w 56"/>
                    <a:gd name="T37" fmla="*/ 2147483646 h 119"/>
                    <a:gd name="T38" fmla="*/ 2147483646 w 56"/>
                    <a:gd name="T39" fmla="*/ 2147483646 h 119"/>
                    <a:gd name="T40" fmla="*/ 2147483646 w 56"/>
                    <a:gd name="T41" fmla="*/ 2147483646 h 119"/>
                    <a:gd name="T42" fmla="*/ 2147483646 w 56"/>
                    <a:gd name="T43" fmla="*/ 2147483646 h 119"/>
                    <a:gd name="T44" fmla="*/ 2147483646 w 56"/>
                    <a:gd name="T45" fmla="*/ 2147483646 h 119"/>
                    <a:gd name="T46" fmla="*/ 2147483646 w 56"/>
                    <a:gd name="T47" fmla="*/ 2147483646 h 119"/>
                    <a:gd name="T48" fmla="*/ 2147483646 w 56"/>
                    <a:gd name="T49" fmla="*/ 2147483646 h 119"/>
                    <a:gd name="T50" fmla="*/ 2147483646 w 56"/>
                    <a:gd name="T51" fmla="*/ 2147483646 h 119"/>
                    <a:gd name="T52" fmla="*/ 2147483646 w 56"/>
                    <a:gd name="T53" fmla="*/ 2147483646 h 119"/>
                    <a:gd name="T54" fmla="*/ 2147483646 w 56"/>
                    <a:gd name="T55" fmla="*/ 2147483646 h 119"/>
                    <a:gd name="T56" fmla="*/ 2147483646 w 56"/>
                    <a:gd name="T57" fmla="*/ 2147483646 h 119"/>
                    <a:gd name="T58" fmla="*/ 2147483646 w 56"/>
                    <a:gd name="T59" fmla="*/ 2147483646 h 119"/>
                    <a:gd name="T60" fmla="*/ 2147483646 w 56"/>
                    <a:gd name="T61" fmla="*/ 2147483646 h 119"/>
                    <a:gd name="T62" fmla="*/ 2147483646 w 56"/>
                    <a:gd name="T63" fmla="*/ 2147483646 h 119"/>
                    <a:gd name="T64" fmla="*/ 2147483646 w 56"/>
                    <a:gd name="T65" fmla="*/ 2147483646 h 119"/>
                    <a:gd name="T66" fmla="*/ 2147483646 w 56"/>
                    <a:gd name="T67" fmla="*/ 2147483646 h 119"/>
                    <a:gd name="T68" fmla="*/ 2147483646 w 56"/>
                    <a:gd name="T69" fmla="*/ 2147483646 h 119"/>
                    <a:gd name="T70" fmla="*/ 2147483646 w 56"/>
                    <a:gd name="T71" fmla="*/ 2147483646 h 119"/>
                    <a:gd name="T72" fmla="*/ 2147483646 w 56"/>
                    <a:gd name="T73" fmla="*/ 2147483646 h 119"/>
                    <a:gd name="T74" fmla="*/ 2147483646 w 56"/>
                    <a:gd name="T75" fmla="*/ 2147483646 h 119"/>
                    <a:gd name="T76" fmla="*/ 2147483646 w 56"/>
                    <a:gd name="T77" fmla="*/ 2147483646 h 1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6" h="119">
                      <a:moveTo>
                        <a:pt x="9" y="11"/>
                      </a:moveTo>
                      <a:lnTo>
                        <a:pt x="9" y="11"/>
                      </a:lnTo>
                      <a:lnTo>
                        <a:pt x="0" y="2"/>
                      </a:lnTo>
                      <a:lnTo>
                        <a:pt x="14" y="0"/>
                      </a:lnTo>
                      <a:lnTo>
                        <a:pt x="21" y="0"/>
                      </a:lnTo>
                      <a:lnTo>
                        <a:pt x="27" y="3"/>
                      </a:lnTo>
                      <a:lnTo>
                        <a:pt x="34" y="8"/>
                      </a:lnTo>
                      <a:lnTo>
                        <a:pt x="41" y="15"/>
                      </a:lnTo>
                      <a:lnTo>
                        <a:pt x="46" y="24"/>
                      </a:lnTo>
                      <a:lnTo>
                        <a:pt x="50" y="33"/>
                      </a:lnTo>
                      <a:lnTo>
                        <a:pt x="53" y="45"/>
                      </a:lnTo>
                      <a:lnTo>
                        <a:pt x="55" y="56"/>
                      </a:lnTo>
                      <a:lnTo>
                        <a:pt x="56" y="67"/>
                      </a:lnTo>
                      <a:lnTo>
                        <a:pt x="55" y="78"/>
                      </a:lnTo>
                      <a:lnTo>
                        <a:pt x="53" y="88"/>
                      </a:lnTo>
                      <a:lnTo>
                        <a:pt x="49" y="97"/>
                      </a:lnTo>
                      <a:lnTo>
                        <a:pt x="45" y="106"/>
                      </a:lnTo>
                      <a:lnTo>
                        <a:pt x="41" y="111"/>
                      </a:lnTo>
                      <a:lnTo>
                        <a:pt x="35" y="114"/>
                      </a:lnTo>
                      <a:lnTo>
                        <a:pt x="30" y="117"/>
                      </a:lnTo>
                      <a:lnTo>
                        <a:pt x="21" y="119"/>
                      </a:lnTo>
                      <a:lnTo>
                        <a:pt x="25" y="107"/>
                      </a:lnTo>
                      <a:lnTo>
                        <a:pt x="28" y="93"/>
                      </a:lnTo>
                      <a:lnTo>
                        <a:pt x="30" y="79"/>
                      </a:lnTo>
                      <a:lnTo>
                        <a:pt x="28" y="64"/>
                      </a:lnTo>
                      <a:lnTo>
                        <a:pt x="25" y="50"/>
                      </a:lnTo>
                      <a:lnTo>
                        <a:pt x="21" y="36"/>
                      </a:lnTo>
                      <a:lnTo>
                        <a:pt x="16" y="24"/>
                      </a:lnTo>
                      <a:lnTo>
                        <a:pt x="9" y="11"/>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 name="Freeform 179">
                  <a:extLst>
                    <a:ext uri="{FF2B5EF4-FFF2-40B4-BE49-F238E27FC236}">
                      <a16:creationId xmlns:a16="http://schemas.microsoft.com/office/drawing/2014/main" id="{156D4521-AF75-43F6-905C-9CC80E26949D}"/>
                    </a:ext>
                  </a:extLst>
                </p:cNvPr>
                <p:cNvSpPr>
                  <a:spLocks/>
                </p:cNvSpPr>
                <p:nvPr/>
              </p:nvSpPr>
              <p:spPr bwMode="auto">
                <a:xfrm>
                  <a:off x="450850" y="6191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59" name="Freeform 180">
                  <a:extLst>
                    <a:ext uri="{FF2B5EF4-FFF2-40B4-BE49-F238E27FC236}">
                      <a16:creationId xmlns:a16="http://schemas.microsoft.com/office/drawing/2014/main" id="{569A545F-C3BE-4F74-A5D1-26D214138C7E}"/>
                    </a:ext>
                  </a:extLst>
                </p:cNvPr>
                <p:cNvSpPr>
                  <a:spLocks/>
                </p:cNvSpPr>
                <p:nvPr/>
              </p:nvSpPr>
              <p:spPr bwMode="auto">
                <a:xfrm>
                  <a:off x="450850" y="619125"/>
                  <a:ext cx="1588" cy="1588"/>
                </a:xfrm>
                <a:custGeom>
                  <a:avLst/>
                  <a:gdLst>
                    <a:gd name="T0" fmla="*/ 2147483646 w 1"/>
                    <a:gd name="T1" fmla="*/ 0 h 1588"/>
                    <a:gd name="T2" fmla="*/ 2147483646 w 1"/>
                    <a:gd name="T3" fmla="*/ 0 h 1588"/>
                    <a:gd name="T4" fmla="*/ 0 w 1"/>
                    <a:gd name="T5" fmla="*/ 0 h 1588"/>
                    <a:gd name="T6" fmla="*/ 0 w 1"/>
                    <a:gd name="T7" fmla="*/ 0 h 1588"/>
                    <a:gd name="T8" fmla="*/ 2147483646 w 1"/>
                    <a:gd name="T9" fmla="*/ 0 h 1588"/>
                    <a:gd name="T10" fmla="*/ 2147483646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1" y="0"/>
                      </a:moveTo>
                      <a:lnTo>
                        <a:pt x="1" y="0"/>
                      </a:lnTo>
                      <a:lnTo>
                        <a:pt x="0" y="0"/>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560" name="Freeform 181">
                  <a:extLst>
                    <a:ext uri="{FF2B5EF4-FFF2-40B4-BE49-F238E27FC236}">
                      <a16:creationId xmlns:a16="http://schemas.microsoft.com/office/drawing/2014/main" id="{480C8956-4B0A-45C6-BA80-9C6CB2654858}"/>
                    </a:ext>
                  </a:extLst>
                </p:cNvPr>
                <p:cNvSpPr>
                  <a:spLocks/>
                </p:cNvSpPr>
                <p:nvPr/>
              </p:nvSpPr>
              <p:spPr bwMode="auto">
                <a:xfrm>
                  <a:off x="452438" y="6207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61" name="Freeform 182">
                  <a:extLst>
                    <a:ext uri="{FF2B5EF4-FFF2-40B4-BE49-F238E27FC236}">
                      <a16:creationId xmlns:a16="http://schemas.microsoft.com/office/drawing/2014/main" id="{144590EF-4B57-4018-9AD0-D2EC1E09ED66}"/>
                    </a:ext>
                  </a:extLst>
                </p:cNvPr>
                <p:cNvSpPr>
                  <a:spLocks/>
                </p:cNvSpPr>
                <p:nvPr/>
              </p:nvSpPr>
              <p:spPr bwMode="auto">
                <a:xfrm>
                  <a:off x="331788" y="6016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62" name="Freeform 183">
                  <a:extLst>
                    <a:ext uri="{FF2B5EF4-FFF2-40B4-BE49-F238E27FC236}">
                      <a16:creationId xmlns:a16="http://schemas.microsoft.com/office/drawing/2014/main" id="{6D9A507A-F7B4-4B2A-8E24-0A6F923BADD4}"/>
                    </a:ext>
                  </a:extLst>
                </p:cNvPr>
                <p:cNvSpPr>
                  <a:spLocks/>
                </p:cNvSpPr>
                <p:nvPr/>
              </p:nvSpPr>
              <p:spPr bwMode="auto">
                <a:xfrm>
                  <a:off x="330200" y="6032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63" name="Freeform 184">
                  <a:extLst>
                    <a:ext uri="{FF2B5EF4-FFF2-40B4-BE49-F238E27FC236}">
                      <a16:creationId xmlns:a16="http://schemas.microsoft.com/office/drawing/2014/main" id="{8AFFA762-AE35-48A1-B430-2BAB8CFAA4F4}"/>
                    </a:ext>
                  </a:extLst>
                </p:cNvPr>
                <p:cNvSpPr>
                  <a:spLocks/>
                </p:cNvSpPr>
                <p:nvPr/>
              </p:nvSpPr>
              <p:spPr bwMode="auto">
                <a:xfrm>
                  <a:off x="327025" y="6064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64" name="Freeform 185">
                  <a:extLst>
                    <a:ext uri="{FF2B5EF4-FFF2-40B4-BE49-F238E27FC236}">
                      <a16:creationId xmlns:a16="http://schemas.microsoft.com/office/drawing/2014/main" id="{EEB43ECE-7EAD-49A4-8664-FDFFBF924DCF}"/>
                    </a:ext>
                  </a:extLst>
                </p:cNvPr>
                <p:cNvSpPr>
                  <a:spLocks/>
                </p:cNvSpPr>
                <p:nvPr/>
              </p:nvSpPr>
              <p:spPr bwMode="auto">
                <a:xfrm>
                  <a:off x="325438" y="606425"/>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65" name="Freeform 186">
                  <a:extLst>
                    <a:ext uri="{FF2B5EF4-FFF2-40B4-BE49-F238E27FC236}">
                      <a16:creationId xmlns:a16="http://schemas.microsoft.com/office/drawing/2014/main" id="{2CAFC510-A26E-406E-BA42-DCA17C2F73CA}"/>
                    </a:ext>
                  </a:extLst>
                </p:cNvPr>
                <p:cNvSpPr>
                  <a:spLocks/>
                </p:cNvSpPr>
                <p:nvPr/>
              </p:nvSpPr>
              <p:spPr bwMode="auto">
                <a:xfrm>
                  <a:off x="354013" y="5921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66" name="Freeform 187">
                  <a:extLst>
                    <a:ext uri="{FF2B5EF4-FFF2-40B4-BE49-F238E27FC236}">
                      <a16:creationId xmlns:a16="http://schemas.microsoft.com/office/drawing/2014/main" id="{B31866C6-5773-41AC-A014-40BC357E504B}"/>
                    </a:ext>
                  </a:extLst>
                </p:cNvPr>
                <p:cNvSpPr>
                  <a:spLocks/>
                </p:cNvSpPr>
                <p:nvPr/>
              </p:nvSpPr>
              <p:spPr bwMode="auto">
                <a:xfrm>
                  <a:off x="338138" y="5984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67" name="Freeform 188">
                  <a:extLst>
                    <a:ext uri="{FF2B5EF4-FFF2-40B4-BE49-F238E27FC236}">
                      <a16:creationId xmlns:a16="http://schemas.microsoft.com/office/drawing/2014/main" id="{7CDBDC2B-3AE2-4178-BCD3-99DC8D390CA3}"/>
                    </a:ext>
                  </a:extLst>
                </p:cNvPr>
                <p:cNvSpPr>
                  <a:spLocks/>
                </p:cNvSpPr>
                <p:nvPr/>
              </p:nvSpPr>
              <p:spPr bwMode="auto">
                <a:xfrm>
                  <a:off x="341313"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68" name="Freeform 189">
                  <a:extLst>
                    <a:ext uri="{FF2B5EF4-FFF2-40B4-BE49-F238E27FC236}">
                      <a16:creationId xmlns:a16="http://schemas.microsoft.com/office/drawing/2014/main" id="{6E9375A8-1D6C-489F-BF1E-30FCD8DCB9D0}"/>
                    </a:ext>
                  </a:extLst>
                </p:cNvPr>
                <p:cNvSpPr>
                  <a:spLocks/>
                </p:cNvSpPr>
                <p:nvPr/>
              </p:nvSpPr>
              <p:spPr bwMode="auto">
                <a:xfrm>
                  <a:off x="366713" y="592138"/>
                  <a:ext cx="144463" cy="295275"/>
                </a:xfrm>
                <a:custGeom>
                  <a:avLst/>
                  <a:gdLst>
                    <a:gd name="T0" fmla="*/ 2147483646 w 91"/>
                    <a:gd name="T1" fmla="*/ 2147483646 h 186"/>
                    <a:gd name="T2" fmla="*/ 2147483646 w 91"/>
                    <a:gd name="T3" fmla="*/ 2147483646 h 186"/>
                    <a:gd name="T4" fmla="*/ 2147483646 w 91"/>
                    <a:gd name="T5" fmla="*/ 2147483646 h 186"/>
                    <a:gd name="T6" fmla="*/ 2147483646 w 91"/>
                    <a:gd name="T7" fmla="*/ 2147483646 h 186"/>
                    <a:gd name="T8" fmla="*/ 2147483646 w 91"/>
                    <a:gd name="T9" fmla="*/ 2147483646 h 186"/>
                    <a:gd name="T10" fmla="*/ 2147483646 w 91"/>
                    <a:gd name="T11" fmla="*/ 2147483646 h 186"/>
                    <a:gd name="T12" fmla="*/ 2147483646 w 91"/>
                    <a:gd name="T13" fmla="*/ 2147483646 h 186"/>
                    <a:gd name="T14" fmla="*/ 2147483646 w 91"/>
                    <a:gd name="T15" fmla="*/ 2147483646 h 186"/>
                    <a:gd name="T16" fmla="*/ 2147483646 w 91"/>
                    <a:gd name="T17" fmla="*/ 2147483646 h 186"/>
                    <a:gd name="T18" fmla="*/ 2147483646 w 91"/>
                    <a:gd name="T19" fmla="*/ 2147483646 h 186"/>
                    <a:gd name="T20" fmla="*/ 2147483646 w 91"/>
                    <a:gd name="T21" fmla="*/ 2147483646 h 186"/>
                    <a:gd name="T22" fmla="*/ 2147483646 w 91"/>
                    <a:gd name="T23" fmla="*/ 2147483646 h 186"/>
                    <a:gd name="T24" fmla="*/ 2147483646 w 91"/>
                    <a:gd name="T25" fmla="*/ 2147483646 h 186"/>
                    <a:gd name="T26" fmla="*/ 2147483646 w 91"/>
                    <a:gd name="T27" fmla="*/ 2147483646 h 186"/>
                    <a:gd name="T28" fmla="*/ 0 w 91"/>
                    <a:gd name="T29" fmla="*/ 0 h 186"/>
                    <a:gd name="T30" fmla="*/ 0 w 91"/>
                    <a:gd name="T31" fmla="*/ 0 h 186"/>
                    <a:gd name="T32" fmla="*/ 0 w 91"/>
                    <a:gd name="T33" fmla="*/ 0 h 186"/>
                    <a:gd name="T34" fmla="*/ 0 w 91"/>
                    <a:gd name="T35" fmla="*/ 0 h 186"/>
                    <a:gd name="T36" fmla="*/ 2147483646 w 91"/>
                    <a:gd name="T37" fmla="*/ 2147483646 h 186"/>
                    <a:gd name="T38" fmla="*/ 2147483646 w 91"/>
                    <a:gd name="T39" fmla="*/ 2147483646 h 186"/>
                    <a:gd name="T40" fmla="*/ 2147483646 w 91"/>
                    <a:gd name="T41" fmla="*/ 2147483646 h 186"/>
                    <a:gd name="T42" fmla="*/ 2147483646 w 91"/>
                    <a:gd name="T43" fmla="*/ 2147483646 h 186"/>
                    <a:gd name="T44" fmla="*/ 2147483646 w 91"/>
                    <a:gd name="T45" fmla="*/ 2147483646 h 186"/>
                    <a:gd name="T46" fmla="*/ 2147483646 w 91"/>
                    <a:gd name="T47" fmla="*/ 2147483646 h 186"/>
                    <a:gd name="T48" fmla="*/ 2147483646 w 91"/>
                    <a:gd name="T49" fmla="*/ 2147483646 h 186"/>
                    <a:gd name="T50" fmla="*/ 2147483646 w 91"/>
                    <a:gd name="T51" fmla="*/ 2147483646 h 186"/>
                    <a:gd name="T52" fmla="*/ 2147483646 w 91"/>
                    <a:gd name="T53" fmla="*/ 2147483646 h 186"/>
                    <a:gd name="T54" fmla="*/ 2147483646 w 91"/>
                    <a:gd name="T55" fmla="*/ 2147483646 h 186"/>
                    <a:gd name="T56" fmla="*/ 2147483646 w 91"/>
                    <a:gd name="T57" fmla="*/ 2147483646 h 186"/>
                    <a:gd name="T58" fmla="*/ 2147483646 w 91"/>
                    <a:gd name="T59" fmla="*/ 2147483646 h 186"/>
                    <a:gd name="T60" fmla="*/ 2147483646 w 91"/>
                    <a:gd name="T61" fmla="*/ 2147483646 h 186"/>
                    <a:gd name="T62" fmla="*/ 2147483646 w 91"/>
                    <a:gd name="T63" fmla="*/ 2147483646 h 186"/>
                    <a:gd name="T64" fmla="*/ 2147483646 w 91"/>
                    <a:gd name="T65" fmla="*/ 2147483646 h 186"/>
                    <a:gd name="T66" fmla="*/ 2147483646 w 91"/>
                    <a:gd name="T67" fmla="*/ 2147483646 h 186"/>
                    <a:gd name="T68" fmla="*/ 2147483646 w 91"/>
                    <a:gd name="T69" fmla="*/ 2147483646 h 186"/>
                    <a:gd name="T70" fmla="*/ 2147483646 w 91"/>
                    <a:gd name="T71" fmla="*/ 2147483646 h 186"/>
                    <a:gd name="T72" fmla="*/ 2147483646 w 91"/>
                    <a:gd name="T73" fmla="*/ 2147483646 h 186"/>
                    <a:gd name="T74" fmla="*/ 2147483646 w 91"/>
                    <a:gd name="T75" fmla="*/ 2147483646 h 186"/>
                    <a:gd name="T76" fmla="*/ 2147483646 w 91"/>
                    <a:gd name="T77" fmla="*/ 2147483646 h 186"/>
                    <a:gd name="T78" fmla="*/ 2147483646 w 91"/>
                    <a:gd name="T79" fmla="*/ 2147483646 h 186"/>
                    <a:gd name="T80" fmla="*/ 2147483646 w 91"/>
                    <a:gd name="T81" fmla="*/ 2147483646 h 186"/>
                    <a:gd name="T82" fmla="*/ 2147483646 w 91"/>
                    <a:gd name="T83" fmla="*/ 2147483646 h 186"/>
                    <a:gd name="T84" fmla="*/ 2147483646 w 91"/>
                    <a:gd name="T85" fmla="*/ 2147483646 h 186"/>
                    <a:gd name="T86" fmla="*/ 2147483646 w 91"/>
                    <a:gd name="T87" fmla="*/ 2147483646 h 186"/>
                    <a:gd name="T88" fmla="*/ 2147483646 w 91"/>
                    <a:gd name="T89" fmla="*/ 2147483646 h 186"/>
                    <a:gd name="T90" fmla="*/ 2147483646 w 91"/>
                    <a:gd name="T91" fmla="*/ 2147483646 h 186"/>
                    <a:gd name="T92" fmla="*/ 2147483646 w 91"/>
                    <a:gd name="T93" fmla="*/ 2147483646 h 186"/>
                    <a:gd name="T94" fmla="*/ 2147483646 w 91"/>
                    <a:gd name="T95" fmla="*/ 2147483646 h 186"/>
                    <a:gd name="T96" fmla="*/ 2147483646 w 91"/>
                    <a:gd name="T97" fmla="*/ 2147483646 h 186"/>
                    <a:gd name="T98" fmla="*/ 2147483646 w 91"/>
                    <a:gd name="T99" fmla="*/ 2147483646 h 186"/>
                    <a:gd name="T100" fmla="*/ 2147483646 w 91"/>
                    <a:gd name="T101" fmla="*/ 2147483646 h 186"/>
                    <a:gd name="T102" fmla="*/ 2147483646 w 91"/>
                    <a:gd name="T103" fmla="*/ 2147483646 h 186"/>
                    <a:gd name="T104" fmla="*/ 2147483646 w 91"/>
                    <a:gd name="T105" fmla="*/ 2147483646 h 1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1" h="186">
                      <a:moveTo>
                        <a:pt x="50" y="157"/>
                      </a:moveTo>
                      <a:lnTo>
                        <a:pt x="50" y="157"/>
                      </a:lnTo>
                      <a:lnTo>
                        <a:pt x="56" y="142"/>
                      </a:lnTo>
                      <a:lnTo>
                        <a:pt x="59" y="125"/>
                      </a:lnTo>
                      <a:lnTo>
                        <a:pt x="60" y="107"/>
                      </a:lnTo>
                      <a:lnTo>
                        <a:pt x="59" y="89"/>
                      </a:lnTo>
                      <a:lnTo>
                        <a:pt x="56" y="71"/>
                      </a:lnTo>
                      <a:lnTo>
                        <a:pt x="50" y="54"/>
                      </a:lnTo>
                      <a:lnTo>
                        <a:pt x="43" y="38"/>
                      </a:lnTo>
                      <a:lnTo>
                        <a:pt x="35" y="24"/>
                      </a:lnTo>
                      <a:lnTo>
                        <a:pt x="27" y="14"/>
                      </a:lnTo>
                      <a:lnTo>
                        <a:pt x="18" y="7"/>
                      </a:lnTo>
                      <a:lnTo>
                        <a:pt x="9" y="3"/>
                      </a:lnTo>
                      <a:lnTo>
                        <a:pt x="0" y="0"/>
                      </a:lnTo>
                      <a:lnTo>
                        <a:pt x="10" y="2"/>
                      </a:lnTo>
                      <a:lnTo>
                        <a:pt x="21" y="4"/>
                      </a:lnTo>
                      <a:lnTo>
                        <a:pt x="31" y="7"/>
                      </a:lnTo>
                      <a:lnTo>
                        <a:pt x="42" y="11"/>
                      </a:lnTo>
                      <a:lnTo>
                        <a:pt x="52" y="16"/>
                      </a:lnTo>
                      <a:lnTo>
                        <a:pt x="61" y="23"/>
                      </a:lnTo>
                      <a:lnTo>
                        <a:pt x="70" y="32"/>
                      </a:lnTo>
                      <a:lnTo>
                        <a:pt x="77" y="45"/>
                      </a:lnTo>
                      <a:lnTo>
                        <a:pt x="82" y="57"/>
                      </a:lnTo>
                      <a:lnTo>
                        <a:pt x="86" y="71"/>
                      </a:lnTo>
                      <a:lnTo>
                        <a:pt x="89" y="85"/>
                      </a:lnTo>
                      <a:lnTo>
                        <a:pt x="91" y="100"/>
                      </a:lnTo>
                      <a:lnTo>
                        <a:pt x="89" y="114"/>
                      </a:lnTo>
                      <a:lnTo>
                        <a:pt x="86" y="128"/>
                      </a:lnTo>
                      <a:lnTo>
                        <a:pt x="82" y="140"/>
                      </a:lnTo>
                      <a:lnTo>
                        <a:pt x="79" y="147"/>
                      </a:lnTo>
                      <a:lnTo>
                        <a:pt x="75" y="153"/>
                      </a:lnTo>
                      <a:lnTo>
                        <a:pt x="71" y="157"/>
                      </a:lnTo>
                      <a:lnTo>
                        <a:pt x="67" y="161"/>
                      </a:lnTo>
                      <a:lnTo>
                        <a:pt x="57" y="168"/>
                      </a:lnTo>
                      <a:lnTo>
                        <a:pt x="48" y="175"/>
                      </a:lnTo>
                      <a:lnTo>
                        <a:pt x="35" y="182"/>
                      </a:lnTo>
                      <a:lnTo>
                        <a:pt x="24" y="186"/>
                      </a:lnTo>
                      <a:lnTo>
                        <a:pt x="31" y="182"/>
                      </a:lnTo>
                      <a:lnTo>
                        <a:pt x="38" y="177"/>
                      </a:lnTo>
                      <a:lnTo>
                        <a:pt x="45" y="168"/>
                      </a:lnTo>
                      <a:lnTo>
                        <a:pt x="50" y="157"/>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 name="Freeform 190">
                  <a:extLst>
                    <a:ext uri="{FF2B5EF4-FFF2-40B4-BE49-F238E27FC236}">
                      <a16:creationId xmlns:a16="http://schemas.microsoft.com/office/drawing/2014/main" id="{354519DF-6DE7-47FF-B145-0624182D3B86}"/>
                    </a:ext>
                  </a:extLst>
                </p:cNvPr>
                <p:cNvSpPr>
                  <a:spLocks/>
                </p:cNvSpPr>
                <p:nvPr/>
              </p:nvSpPr>
              <p:spPr bwMode="auto">
                <a:xfrm>
                  <a:off x="352425" y="5921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70" name="Freeform 191">
                  <a:extLst>
                    <a:ext uri="{FF2B5EF4-FFF2-40B4-BE49-F238E27FC236}">
                      <a16:creationId xmlns:a16="http://schemas.microsoft.com/office/drawing/2014/main" id="{201843F9-EFFE-4A24-BA6E-04B564CCE4A0}"/>
                    </a:ext>
                  </a:extLst>
                </p:cNvPr>
                <p:cNvSpPr>
                  <a:spLocks/>
                </p:cNvSpPr>
                <p:nvPr/>
              </p:nvSpPr>
              <p:spPr bwMode="auto">
                <a:xfrm>
                  <a:off x="342900" y="596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71" name="Freeform 192">
                  <a:extLst>
                    <a:ext uri="{FF2B5EF4-FFF2-40B4-BE49-F238E27FC236}">
                      <a16:creationId xmlns:a16="http://schemas.microsoft.com/office/drawing/2014/main" id="{6513118D-3CC0-4689-8A99-26A78D88DD59}"/>
                    </a:ext>
                  </a:extLst>
                </p:cNvPr>
                <p:cNvSpPr>
                  <a:spLocks/>
                </p:cNvSpPr>
                <p:nvPr/>
              </p:nvSpPr>
              <p:spPr bwMode="auto">
                <a:xfrm>
                  <a:off x="336550" y="598488"/>
                  <a:ext cx="1588" cy="1588"/>
                </a:xfrm>
                <a:custGeom>
                  <a:avLst/>
                  <a:gdLst>
                    <a:gd name="T0" fmla="*/ 0 w 1588"/>
                    <a:gd name="T1" fmla="*/ 0 h 1588"/>
                    <a:gd name="T2" fmla="*/ 0 w 1588"/>
                    <a:gd name="T3" fmla="*/ 0 h 1588"/>
                    <a:gd name="T4" fmla="*/ 0 w 1588"/>
                    <a:gd name="T5" fmla="*/ 0 h 1588"/>
                    <a:gd name="T6" fmla="*/ 0 60000 65536"/>
                    <a:gd name="T7" fmla="*/ 0 60000 65536"/>
                    <a:gd name="T8" fmla="*/ 0 60000 65536"/>
                  </a:gdLst>
                  <a:ahLst/>
                  <a:cxnLst>
                    <a:cxn ang="T6">
                      <a:pos x="T0" y="T1"/>
                    </a:cxn>
                    <a:cxn ang="T7">
                      <a:pos x="T2" y="T3"/>
                    </a:cxn>
                    <a:cxn ang="T8">
                      <a:pos x="T4" y="T5"/>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72" name="Freeform 193">
                  <a:extLst>
                    <a:ext uri="{FF2B5EF4-FFF2-40B4-BE49-F238E27FC236}">
                      <a16:creationId xmlns:a16="http://schemas.microsoft.com/office/drawing/2014/main" id="{E90EFD7C-56B5-41D0-A474-011822DBC3AF}"/>
                    </a:ext>
                  </a:extLst>
                </p:cNvPr>
                <p:cNvSpPr>
                  <a:spLocks/>
                </p:cNvSpPr>
                <p:nvPr/>
              </p:nvSpPr>
              <p:spPr bwMode="auto">
                <a:xfrm>
                  <a:off x="304800" y="630238"/>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73" name="Freeform 194">
                  <a:extLst>
                    <a:ext uri="{FF2B5EF4-FFF2-40B4-BE49-F238E27FC236}">
                      <a16:creationId xmlns:a16="http://schemas.microsoft.com/office/drawing/2014/main" id="{43CDA34A-701E-4DC5-9535-6CFFE727AA43}"/>
                    </a:ext>
                  </a:extLst>
                </p:cNvPr>
                <p:cNvSpPr>
                  <a:spLocks/>
                </p:cNvSpPr>
                <p:nvPr/>
              </p:nvSpPr>
              <p:spPr bwMode="auto">
                <a:xfrm>
                  <a:off x="303213" y="631825"/>
                  <a:ext cx="1588" cy="3175"/>
                </a:xfrm>
                <a:custGeom>
                  <a:avLst/>
                  <a:gdLst>
                    <a:gd name="T0" fmla="*/ 2147483646 w 1"/>
                    <a:gd name="T1" fmla="*/ 0 h 2"/>
                    <a:gd name="T2" fmla="*/ 2147483646 w 1"/>
                    <a:gd name="T3" fmla="*/ 0 h 2"/>
                    <a:gd name="T4" fmla="*/ 0 w 1"/>
                    <a:gd name="T5" fmla="*/ 2147483646 h 2"/>
                    <a:gd name="T6" fmla="*/ 0 w 1"/>
                    <a:gd name="T7" fmla="*/ 2147483646 h 2"/>
                    <a:gd name="T8" fmla="*/ 2147483646 w 1"/>
                    <a:gd name="T9" fmla="*/ 0 h 2"/>
                    <a:gd name="T10" fmla="*/ 2147483646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1" y="0"/>
                      </a:moveTo>
                      <a:lnTo>
                        <a:pt x="1" y="0"/>
                      </a:lnTo>
                      <a:lnTo>
                        <a:pt x="0" y="2"/>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574" name="Freeform 195">
                  <a:extLst>
                    <a:ext uri="{FF2B5EF4-FFF2-40B4-BE49-F238E27FC236}">
                      <a16:creationId xmlns:a16="http://schemas.microsoft.com/office/drawing/2014/main" id="{9A4483D4-13D7-46CC-96F4-D14A03DC97DC}"/>
                    </a:ext>
                  </a:extLst>
                </p:cNvPr>
                <p:cNvSpPr>
                  <a:spLocks/>
                </p:cNvSpPr>
                <p:nvPr/>
              </p:nvSpPr>
              <p:spPr bwMode="auto">
                <a:xfrm>
                  <a:off x="303213" y="6365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75" name="Freeform 196">
                  <a:extLst>
                    <a:ext uri="{FF2B5EF4-FFF2-40B4-BE49-F238E27FC236}">
                      <a16:creationId xmlns:a16="http://schemas.microsoft.com/office/drawing/2014/main" id="{C8A60EDB-43D3-4F37-9FA1-1B2412A65398}"/>
                    </a:ext>
                  </a:extLst>
                </p:cNvPr>
                <p:cNvSpPr>
                  <a:spLocks/>
                </p:cNvSpPr>
                <p:nvPr/>
              </p:nvSpPr>
              <p:spPr bwMode="auto">
                <a:xfrm>
                  <a:off x="307975" y="6286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76" name="Freeform 197">
                  <a:extLst>
                    <a:ext uri="{FF2B5EF4-FFF2-40B4-BE49-F238E27FC236}">
                      <a16:creationId xmlns:a16="http://schemas.microsoft.com/office/drawing/2014/main" id="{D39558CD-D9FA-4C8F-8604-3AC99BE67991}"/>
                    </a:ext>
                  </a:extLst>
                </p:cNvPr>
                <p:cNvSpPr>
                  <a:spLocks/>
                </p:cNvSpPr>
                <p:nvPr/>
              </p:nvSpPr>
              <p:spPr bwMode="auto">
                <a:xfrm>
                  <a:off x="301625" y="638175"/>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77" name="Freeform 198">
                  <a:extLst>
                    <a:ext uri="{FF2B5EF4-FFF2-40B4-BE49-F238E27FC236}">
                      <a16:creationId xmlns:a16="http://schemas.microsoft.com/office/drawing/2014/main" id="{179CBDA9-6550-4275-9A0E-7291F6706128}"/>
                    </a:ext>
                  </a:extLst>
                </p:cNvPr>
                <p:cNvSpPr>
                  <a:spLocks/>
                </p:cNvSpPr>
                <p:nvPr/>
              </p:nvSpPr>
              <p:spPr bwMode="auto">
                <a:xfrm>
                  <a:off x="312738" y="619125"/>
                  <a:ext cx="1588" cy="1588"/>
                </a:xfrm>
                <a:custGeom>
                  <a:avLst/>
                  <a:gdLst>
                    <a:gd name="T0" fmla="*/ 2147483646 w 1"/>
                    <a:gd name="T1" fmla="*/ 0 h 1"/>
                    <a:gd name="T2" fmla="*/ 2147483646 w 1"/>
                    <a:gd name="T3" fmla="*/ 0 h 1"/>
                    <a:gd name="T4" fmla="*/ 0 w 1"/>
                    <a:gd name="T5" fmla="*/ 2147483646 h 1"/>
                    <a:gd name="T6" fmla="*/ 0 w 1"/>
                    <a:gd name="T7" fmla="*/ 2147483646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1" y="0"/>
                      </a:lnTo>
                      <a:lnTo>
                        <a:pt x="0" y="1"/>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578" name="Freeform 199">
                  <a:extLst>
                    <a:ext uri="{FF2B5EF4-FFF2-40B4-BE49-F238E27FC236}">
                      <a16:creationId xmlns:a16="http://schemas.microsoft.com/office/drawing/2014/main" id="{EABFFFC3-84F3-4589-8080-021DF077D4E6}"/>
                    </a:ext>
                  </a:extLst>
                </p:cNvPr>
                <p:cNvSpPr>
                  <a:spLocks/>
                </p:cNvSpPr>
                <p:nvPr/>
              </p:nvSpPr>
              <p:spPr bwMode="auto">
                <a:xfrm>
                  <a:off x="312738" y="620713"/>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79" name="Freeform 200">
                  <a:extLst>
                    <a:ext uri="{FF2B5EF4-FFF2-40B4-BE49-F238E27FC236}">
                      <a16:creationId xmlns:a16="http://schemas.microsoft.com/office/drawing/2014/main" id="{DBAA8FFA-0407-4814-9A75-D38A4CA89336}"/>
                    </a:ext>
                  </a:extLst>
                </p:cNvPr>
                <p:cNvSpPr>
                  <a:spLocks/>
                </p:cNvSpPr>
                <p:nvPr/>
              </p:nvSpPr>
              <p:spPr bwMode="auto">
                <a:xfrm>
                  <a:off x="315913" y="61436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80" name="Freeform 201">
                  <a:extLst>
                    <a:ext uri="{FF2B5EF4-FFF2-40B4-BE49-F238E27FC236}">
                      <a16:creationId xmlns:a16="http://schemas.microsoft.com/office/drawing/2014/main" id="{2D7266CD-C299-47DC-B64E-2AC212668B01}"/>
                    </a:ext>
                  </a:extLst>
                </p:cNvPr>
                <p:cNvSpPr>
                  <a:spLocks/>
                </p:cNvSpPr>
                <p:nvPr/>
              </p:nvSpPr>
              <p:spPr bwMode="auto">
                <a:xfrm>
                  <a:off x="314325" y="617538"/>
                  <a:ext cx="1588" cy="1588"/>
                </a:xfrm>
                <a:custGeom>
                  <a:avLst/>
                  <a:gdLst>
                    <a:gd name="T0" fmla="*/ 2147483646 w 1"/>
                    <a:gd name="T1" fmla="*/ 0 h 1588"/>
                    <a:gd name="T2" fmla="*/ 2147483646 w 1"/>
                    <a:gd name="T3" fmla="*/ 0 h 1588"/>
                    <a:gd name="T4" fmla="*/ 0 w 1"/>
                    <a:gd name="T5" fmla="*/ 0 h 1588"/>
                    <a:gd name="T6" fmla="*/ 0 w 1"/>
                    <a:gd name="T7" fmla="*/ 0 h 1588"/>
                    <a:gd name="T8" fmla="*/ 2147483646 w 1"/>
                    <a:gd name="T9" fmla="*/ 0 h 1588"/>
                    <a:gd name="T10" fmla="*/ 2147483646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1" y="0"/>
                      </a:moveTo>
                      <a:lnTo>
                        <a:pt x="1" y="0"/>
                      </a:lnTo>
                      <a:lnTo>
                        <a:pt x="0" y="0"/>
                      </a:lnTo>
                      <a:lnTo>
                        <a:pt x="1" y="0"/>
                      </a:lnTo>
                      <a:close/>
                    </a:path>
                  </a:pathLst>
                </a:custGeom>
                <a:solidFill>
                  <a:srgbClr val="A2A295"/>
                </a:solidFill>
                <a:ln w="4763">
                  <a:solidFill>
                    <a:srgbClr val="CACAC5"/>
                  </a:solidFill>
                  <a:prstDash val="solid"/>
                  <a:round/>
                  <a:headEnd/>
                  <a:tailEnd/>
                </a:ln>
              </p:spPr>
              <p:txBody>
                <a:bodyPr/>
                <a:lstStyle/>
                <a:p>
                  <a:endParaRPr lang="en-US"/>
                </a:p>
              </p:txBody>
            </p:sp>
            <p:sp>
              <p:nvSpPr>
                <p:cNvPr id="581" name="Freeform 202">
                  <a:extLst>
                    <a:ext uri="{FF2B5EF4-FFF2-40B4-BE49-F238E27FC236}">
                      <a16:creationId xmlns:a16="http://schemas.microsoft.com/office/drawing/2014/main" id="{A2469825-0847-4BBE-A85C-ECBCE9996B5D}"/>
                    </a:ext>
                  </a:extLst>
                </p:cNvPr>
                <p:cNvSpPr>
                  <a:spLocks/>
                </p:cNvSpPr>
                <p:nvPr/>
              </p:nvSpPr>
              <p:spPr bwMode="auto">
                <a:xfrm>
                  <a:off x="319088" y="6127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82" name="Freeform 203">
                  <a:extLst>
                    <a:ext uri="{FF2B5EF4-FFF2-40B4-BE49-F238E27FC236}">
                      <a16:creationId xmlns:a16="http://schemas.microsoft.com/office/drawing/2014/main" id="{1D782827-E1BE-4F69-B33D-25CDE9BE6D6C}"/>
                    </a:ext>
                  </a:extLst>
                </p:cNvPr>
                <p:cNvSpPr>
                  <a:spLocks/>
                </p:cNvSpPr>
                <p:nvPr/>
              </p:nvSpPr>
              <p:spPr bwMode="auto">
                <a:xfrm>
                  <a:off x="323850" y="6080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83" name="Freeform 204">
                  <a:extLst>
                    <a:ext uri="{FF2B5EF4-FFF2-40B4-BE49-F238E27FC236}">
                      <a16:creationId xmlns:a16="http://schemas.microsoft.com/office/drawing/2014/main" id="{4464C555-C6BA-41AD-BEED-AA2DD5467738}"/>
                    </a:ext>
                  </a:extLst>
                </p:cNvPr>
                <p:cNvSpPr>
                  <a:spLocks/>
                </p:cNvSpPr>
                <p:nvPr/>
              </p:nvSpPr>
              <p:spPr bwMode="auto">
                <a:xfrm>
                  <a:off x="342900" y="874713"/>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 name="Freeform 205">
                  <a:extLst>
                    <a:ext uri="{FF2B5EF4-FFF2-40B4-BE49-F238E27FC236}">
                      <a16:creationId xmlns:a16="http://schemas.microsoft.com/office/drawing/2014/main" id="{85A8A0A3-4F76-4E78-86EB-4FBD425C177F}"/>
                    </a:ext>
                  </a:extLst>
                </p:cNvPr>
                <p:cNvSpPr>
                  <a:spLocks/>
                </p:cNvSpPr>
                <p:nvPr/>
              </p:nvSpPr>
              <p:spPr bwMode="auto">
                <a:xfrm>
                  <a:off x="341313" y="873125"/>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 name="Freeform 207">
                  <a:extLst>
                    <a:ext uri="{FF2B5EF4-FFF2-40B4-BE49-F238E27FC236}">
                      <a16:creationId xmlns:a16="http://schemas.microsoft.com/office/drawing/2014/main" id="{F61AC365-B365-48C8-AAC2-3103706205C3}"/>
                    </a:ext>
                  </a:extLst>
                </p:cNvPr>
                <p:cNvSpPr>
                  <a:spLocks/>
                </p:cNvSpPr>
                <p:nvPr/>
              </p:nvSpPr>
              <p:spPr bwMode="auto">
                <a:xfrm>
                  <a:off x="338138" y="86995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6" name="Freeform 208">
                  <a:extLst>
                    <a:ext uri="{FF2B5EF4-FFF2-40B4-BE49-F238E27FC236}">
                      <a16:creationId xmlns:a16="http://schemas.microsoft.com/office/drawing/2014/main" id="{EBFA8DDC-3072-48C2-9081-DA86CF1D1AD1}"/>
                    </a:ext>
                  </a:extLst>
                </p:cNvPr>
                <p:cNvSpPr>
                  <a:spLocks/>
                </p:cNvSpPr>
                <p:nvPr/>
              </p:nvSpPr>
              <p:spPr bwMode="auto">
                <a:xfrm>
                  <a:off x="344488" y="876300"/>
                  <a:ext cx="1588" cy="3175"/>
                </a:xfrm>
                <a:custGeom>
                  <a:avLst/>
                  <a:gdLst>
                    <a:gd name="T0" fmla="*/ 0 w 1588"/>
                    <a:gd name="T1" fmla="*/ 0 h 2"/>
                    <a:gd name="T2" fmla="*/ 0 w 1588"/>
                    <a:gd name="T3" fmla="*/ 0 h 2"/>
                    <a:gd name="T4" fmla="*/ 0 w 1588"/>
                    <a:gd name="T5" fmla="*/ 2147483646 h 2"/>
                    <a:gd name="T6" fmla="*/ 0 w 1588"/>
                    <a:gd name="T7" fmla="*/ 2147483646 h 2"/>
                    <a:gd name="T8" fmla="*/ 0 w 1588"/>
                    <a:gd name="T9" fmla="*/ 0 h 2"/>
                    <a:gd name="T10" fmla="*/ 0 w 158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2">
                      <a:moveTo>
                        <a:pt x="0" y="0"/>
                      </a:moveTo>
                      <a:lnTo>
                        <a:pt x="0" y="0"/>
                      </a:lnTo>
                      <a:lnTo>
                        <a:pt x="0" y="2"/>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7" name="Freeform 209">
                  <a:extLst>
                    <a:ext uri="{FF2B5EF4-FFF2-40B4-BE49-F238E27FC236}">
                      <a16:creationId xmlns:a16="http://schemas.microsoft.com/office/drawing/2014/main" id="{86B991E3-A9C5-4A62-AC84-89600567287C}"/>
                    </a:ext>
                  </a:extLst>
                </p:cNvPr>
                <p:cNvSpPr>
                  <a:spLocks/>
                </p:cNvSpPr>
                <p:nvPr/>
              </p:nvSpPr>
              <p:spPr bwMode="auto">
                <a:xfrm>
                  <a:off x="347663" y="879475"/>
                  <a:ext cx="1588" cy="1588"/>
                </a:xfrm>
                <a:custGeom>
                  <a:avLst/>
                  <a:gdLst>
                    <a:gd name="T0" fmla="*/ 0 w 1"/>
                    <a:gd name="T1" fmla="*/ 0 h 1588"/>
                    <a:gd name="T2" fmla="*/ 0 w 1"/>
                    <a:gd name="T3" fmla="*/ 0 h 1588"/>
                    <a:gd name="T4" fmla="*/ 2147483646 w 1"/>
                    <a:gd name="T5" fmla="*/ 0 h 1588"/>
                    <a:gd name="T6" fmla="*/ 2147483646 w 1"/>
                    <a:gd name="T7" fmla="*/ 0 h 1588"/>
                    <a:gd name="T8" fmla="*/ 0 w 1"/>
                    <a:gd name="T9" fmla="*/ 0 h 1588"/>
                    <a:gd name="T10" fmla="*/ 0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0" y="0"/>
                      </a:moveTo>
                      <a:lnTo>
                        <a:pt x="0" y="0"/>
                      </a:lnTo>
                      <a:lnTo>
                        <a:pt x="1"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 name="Freeform 210">
                  <a:extLst>
                    <a:ext uri="{FF2B5EF4-FFF2-40B4-BE49-F238E27FC236}">
                      <a16:creationId xmlns:a16="http://schemas.microsoft.com/office/drawing/2014/main" id="{80444BB8-651B-4972-90EE-327C048AF343}"/>
                    </a:ext>
                  </a:extLst>
                </p:cNvPr>
                <p:cNvSpPr>
                  <a:spLocks/>
                </p:cNvSpPr>
                <p:nvPr/>
              </p:nvSpPr>
              <p:spPr bwMode="auto">
                <a:xfrm>
                  <a:off x="349250" y="881063"/>
                  <a:ext cx="3175" cy="1588"/>
                </a:xfrm>
                <a:custGeom>
                  <a:avLst/>
                  <a:gdLst>
                    <a:gd name="T0" fmla="*/ 0 w 2"/>
                    <a:gd name="T1" fmla="*/ 0 h 1588"/>
                    <a:gd name="T2" fmla="*/ 0 w 2"/>
                    <a:gd name="T3" fmla="*/ 0 h 1588"/>
                    <a:gd name="T4" fmla="*/ 2147483646 w 2"/>
                    <a:gd name="T5" fmla="*/ 0 h 1588"/>
                    <a:gd name="T6" fmla="*/ 2147483646 w 2"/>
                    <a:gd name="T7" fmla="*/ 0 h 1588"/>
                    <a:gd name="T8" fmla="*/ 0 w 2"/>
                    <a:gd name="T9" fmla="*/ 0 h 1588"/>
                    <a:gd name="T10" fmla="*/ 0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0" y="0"/>
                      </a:moveTo>
                      <a:lnTo>
                        <a:pt x="0" y="0"/>
                      </a:lnTo>
                      <a:lnTo>
                        <a:pt x="2"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9" name="Freeform 211">
                  <a:extLst>
                    <a:ext uri="{FF2B5EF4-FFF2-40B4-BE49-F238E27FC236}">
                      <a16:creationId xmlns:a16="http://schemas.microsoft.com/office/drawing/2014/main" id="{D911317D-8B46-421B-B131-76F8440528FF}"/>
                    </a:ext>
                  </a:extLst>
                </p:cNvPr>
                <p:cNvSpPr>
                  <a:spLocks/>
                </p:cNvSpPr>
                <p:nvPr/>
              </p:nvSpPr>
              <p:spPr bwMode="auto">
                <a:xfrm>
                  <a:off x="327025" y="862013"/>
                  <a:ext cx="3175" cy="1588"/>
                </a:xfrm>
                <a:custGeom>
                  <a:avLst/>
                  <a:gdLst>
                    <a:gd name="T0" fmla="*/ 0 w 2"/>
                    <a:gd name="T1" fmla="*/ 0 h 1588"/>
                    <a:gd name="T2" fmla="*/ 0 w 2"/>
                    <a:gd name="T3" fmla="*/ 0 h 1588"/>
                    <a:gd name="T4" fmla="*/ 2147483646 w 2"/>
                    <a:gd name="T5" fmla="*/ 0 h 1588"/>
                    <a:gd name="T6" fmla="*/ 2147483646 w 2"/>
                    <a:gd name="T7" fmla="*/ 0 h 1588"/>
                    <a:gd name="T8" fmla="*/ 0 w 2"/>
                    <a:gd name="T9" fmla="*/ 0 h 1588"/>
                    <a:gd name="T10" fmla="*/ 0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0" y="0"/>
                      </a:moveTo>
                      <a:lnTo>
                        <a:pt x="0" y="0"/>
                      </a:lnTo>
                      <a:lnTo>
                        <a:pt x="2" y="0"/>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90" name="Freeform 212">
                  <a:extLst>
                    <a:ext uri="{FF2B5EF4-FFF2-40B4-BE49-F238E27FC236}">
                      <a16:creationId xmlns:a16="http://schemas.microsoft.com/office/drawing/2014/main" id="{C93FABDF-CAE3-4D91-88AB-202C629755CD}"/>
                    </a:ext>
                  </a:extLst>
                </p:cNvPr>
                <p:cNvSpPr>
                  <a:spLocks/>
                </p:cNvSpPr>
                <p:nvPr/>
              </p:nvSpPr>
              <p:spPr bwMode="auto">
                <a:xfrm>
                  <a:off x="325438" y="857250"/>
                  <a:ext cx="1588" cy="1588"/>
                </a:xfrm>
                <a:custGeom>
                  <a:avLst/>
                  <a:gdLst>
                    <a:gd name="T0" fmla="*/ 0 w 1"/>
                    <a:gd name="T1" fmla="*/ 0 h 1"/>
                    <a:gd name="T2" fmla="*/ 0 w 1"/>
                    <a:gd name="T3" fmla="*/ 0 h 1"/>
                    <a:gd name="T4" fmla="*/ 2147483646 w 1"/>
                    <a:gd name="T5" fmla="*/ 2147483646 h 1"/>
                    <a:gd name="T6" fmla="*/ 2147483646 w 1"/>
                    <a:gd name="T7" fmla="*/ 2147483646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lnTo>
                        <a:pt x="1" y="1"/>
                      </a:ln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91" name="Freeform 213">
                  <a:extLst>
                    <a:ext uri="{FF2B5EF4-FFF2-40B4-BE49-F238E27FC236}">
                      <a16:creationId xmlns:a16="http://schemas.microsoft.com/office/drawing/2014/main" id="{02579FE2-9E7F-423B-80C8-6C4A487B617B}"/>
                    </a:ext>
                  </a:extLst>
                </p:cNvPr>
                <p:cNvSpPr>
                  <a:spLocks/>
                </p:cNvSpPr>
                <p:nvPr/>
              </p:nvSpPr>
              <p:spPr bwMode="auto">
                <a:xfrm>
                  <a:off x="330200" y="863600"/>
                  <a:ext cx="1588" cy="1588"/>
                </a:xfrm>
                <a:custGeom>
                  <a:avLst/>
                  <a:gdLst>
                    <a:gd name="T0" fmla="*/ 0 w 1"/>
                    <a:gd name="T1" fmla="*/ 0 h 1588"/>
                    <a:gd name="T2" fmla="*/ 0 w 1"/>
                    <a:gd name="T3" fmla="*/ 0 h 1588"/>
                    <a:gd name="T4" fmla="*/ 2147483646 w 1"/>
                    <a:gd name="T5" fmla="*/ 0 h 1588"/>
                    <a:gd name="T6" fmla="*/ 2147483646 w 1"/>
                    <a:gd name="T7" fmla="*/ 0 h 1588"/>
                    <a:gd name="T8" fmla="*/ 0 w 1"/>
                    <a:gd name="T9" fmla="*/ 0 h 1588"/>
                    <a:gd name="T10" fmla="*/ 0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0" y="0"/>
                      </a:moveTo>
                      <a:lnTo>
                        <a:pt x="0" y="0"/>
                      </a:lnTo>
                      <a:lnTo>
                        <a:pt x="1"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 name="Freeform 214">
                  <a:extLst>
                    <a:ext uri="{FF2B5EF4-FFF2-40B4-BE49-F238E27FC236}">
                      <a16:creationId xmlns:a16="http://schemas.microsoft.com/office/drawing/2014/main" id="{9A22193A-B468-4354-A108-40465431C88D}"/>
                    </a:ext>
                  </a:extLst>
                </p:cNvPr>
                <p:cNvSpPr>
                  <a:spLocks/>
                </p:cNvSpPr>
                <p:nvPr/>
              </p:nvSpPr>
              <p:spPr bwMode="auto">
                <a:xfrm>
                  <a:off x="331788" y="865188"/>
                  <a:ext cx="3175" cy="1588"/>
                </a:xfrm>
                <a:custGeom>
                  <a:avLst/>
                  <a:gdLst>
                    <a:gd name="T0" fmla="*/ 0 w 2"/>
                    <a:gd name="T1" fmla="*/ 0 h 1588"/>
                    <a:gd name="T2" fmla="*/ 0 w 2"/>
                    <a:gd name="T3" fmla="*/ 0 h 1588"/>
                    <a:gd name="T4" fmla="*/ 2147483646 w 2"/>
                    <a:gd name="T5" fmla="*/ 0 h 1588"/>
                    <a:gd name="T6" fmla="*/ 2147483646 w 2"/>
                    <a:gd name="T7" fmla="*/ 0 h 1588"/>
                    <a:gd name="T8" fmla="*/ 0 w 2"/>
                    <a:gd name="T9" fmla="*/ 0 h 1588"/>
                    <a:gd name="T10" fmla="*/ 0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0" y="0"/>
                      </a:moveTo>
                      <a:lnTo>
                        <a:pt x="0" y="0"/>
                      </a:lnTo>
                      <a:lnTo>
                        <a:pt x="2"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 name="Freeform 215">
                  <a:extLst>
                    <a:ext uri="{FF2B5EF4-FFF2-40B4-BE49-F238E27FC236}">
                      <a16:creationId xmlns:a16="http://schemas.microsoft.com/office/drawing/2014/main" id="{6E3E5F25-BCF5-4167-8051-10D8690D5E25}"/>
                    </a:ext>
                  </a:extLst>
                </p:cNvPr>
                <p:cNvSpPr>
                  <a:spLocks/>
                </p:cNvSpPr>
                <p:nvPr/>
              </p:nvSpPr>
              <p:spPr bwMode="auto">
                <a:xfrm>
                  <a:off x="336550" y="868363"/>
                  <a:ext cx="1588" cy="1588"/>
                </a:xfrm>
                <a:custGeom>
                  <a:avLst/>
                  <a:gdLst>
                    <a:gd name="T0" fmla="*/ 0 w 1588"/>
                    <a:gd name="T1" fmla="*/ 0 h 1"/>
                    <a:gd name="T2" fmla="*/ 0 w 1588"/>
                    <a:gd name="T3" fmla="*/ 0 h 1"/>
                    <a:gd name="T4" fmla="*/ 0 w 1588"/>
                    <a:gd name="T5" fmla="*/ 2147483646 h 1"/>
                    <a:gd name="T6" fmla="*/ 0 w 1588"/>
                    <a:gd name="T7" fmla="*/ 2147483646 h 1"/>
                    <a:gd name="T8" fmla="*/ 0 w 1588"/>
                    <a:gd name="T9" fmla="*/ 0 h 1"/>
                    <a:gd name="T10" fmla="*/ 0 w 158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
                      <a:moveTo>
                        <a:pt x="0" y="0"/>
                      </a:moveTo>
                      <a:lnTo>
                        <a:pt x="0" y="0"/>
                      </a:lnTo>
                      <a:lnTo>
                        <a:pt x="0" y="1"/>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 name="Freeform 216">
                  <a:extLst>
                    <a:ext uri="{FF2B5EF4-FFF2-40B4-BE49-F238E27FC236}">
                      <a16:creationId xmlns:a16="http://schemas.microsoft.com/office/drawing/2014/main" id="{D53AF3E1-EF75-47A0-855E-1A95179A5069}"/>
                    </a:ext>
                  </a:extLst>
                </p:cNvPr>
                <p:cNvSpPr>
                  <a:spLocks/>
                </p:cNvSpPr>
                <p:nvPr/>
              </p:nvSpPr>
              <p:spPr bwMode="auto">
                <a:xfrm>
                  <a:off x="355600" y="59213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w="4763">
                  <a:solidFill>
                    <a:srgbClr val="CACAC5"/>
                  </a:solidFill>
                  <a:prstDash val="solid"/>
                  <a:round/>
                  <a:headEnd/>
                  <a:tailEnd/>
                </a:ln>
              </p:spPr>
              <p:txBody>
                <a:bodyPr/>
                <a:lstStyle/>
                <a:p>
                  <a:endParaRPr lang="en-US"/>
                </a:p>
              </p:txBody>
            </p:sp>
            <p:sp>
              <p:nvSpPr>
                <p:cNvPr id="595" name="Freeform 217">
                  <a:extLst>
                    <a:ext uri="{FF2B5EF4-FFF2-40B4-BE49-F238E27FC236}">
                      <a16:creationId xmlns:a16="http://schemas.microsoft.com/office/drawing/2014/main" id="{ECCA1009-991D-4C3F-8FBB-625B566B8D00}"/>
                    </a:ext>
                  </a:extLst>
                </p:cNvPr>
                <p:cNvSpPr>
                  <a:spLocks/>
                </p:cNvSpPr>
                <p:nvPr/>
              </p:nvSpPr>
              <p:spPr bwMode="auto">
                <a:xfrm>
                  <a:off x="382588"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 name="Freeform 218">
                  <a:extLst>
                    <a:ext uri="{FF2B5EF4-FFF2-40B4-BE49-F238E27FC236}">
                      <a16:creationId xmlns:a16="http://schemas.microsoft.com/office/drawing/2014/main" id="{17B81C16-8B45-434C-B9AB-833C5B2F0710}"/>
                    </a:ext>
                  </a:extLst>
                </p:cNvPr>
                <p:cNvSpPr>
                  <a:spLocks/>
                </p:cNvSpPr>
                <p:nvPr/>
              </p:nvSpPr>
              <p:spPr bwMode="auto">
                <a:xfrm>
                  <a:off x="374650"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7" name="Freeform 219">
                  <a:extLst>
                    <a:ext uri="{FF2B5EF4-FFF2-40B4-BE49-F238E27FC236}">
                      <a16:creationId xmlns:a16="http://schemas.microsoft.com/office/drawing/2014/main" id="{106A94F4-7AC9-4C4D-87EC-CFC350939720}"/>
                    </a:ext>
                  </a:extLst>
                </p:cNvPr>
                <p:cNvSpPr>
                  <a:spLocks/>
                </p:cNvSpPr>
                <p:nvPr/>
              </p:nvSpPr>
              <p:spPr bwMode="auto">
                <a:xfrm>
                  <a:off x="371475" y="8905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 name="Freeform 220">
                  <a:extLst>
                    <a:ext uri="{FF2B5EF4-FFF2-40B4-BE49-F238E27FC236}">
                      <a16:creationId xmlns:a16="http://schemas.microsoft.com/office/drawing/2014/main" id="{33FA7775-9890-42FB-B4ED-43CA306D4DD7}"/>
                    </a:ext>
                  </a:extLst>
                </p:cNvPr>
                <p:cNvSpPr>
                  <a:spLocks/>
                </p:cNvSpPr>
                <p:nvPr/>
              </p:nvSpPr>
              <p:spPr bwMode="auto">
                <a:xfrm>
                  <a:off x="395288"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 name="Freeform 221">
                  <a:extLst>
                    <a:ext uri="{FF2B5EF4-FFF2-40B4-BE49-F238E27FC236}">
                      <a16:creationId xmlns:a16="http://schemas.microsoft.com/office/drawing/2014/main" id="{E3085314-FFFB-453E-AB7E-CEE86DE85E90}"/>
                    </a:ext>
                  </a:extLst>
                </p:cNvPr>
                <p:cNvSpPr>
                  <a:spLocks/>
                </p:cNvSpPr>
                <p:nvPr/>
              </p:nvSpPr>
              <p:spPr bwMode="auto">
                <a:xfrm>
                  <a:off x="384175" y="8921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0" name="Freeform 222">
                  <a:extLst>
                    <a:ext uri="{FF2B5EF4-FFF2-40B4-BE49-F238E27FC236}">
                      <a16:creationId xmlns:a16="http://schemas.microsoft.com/office/drawing/2014/main" id="{BA533F79-F27C-413B-A8FA-189902290E2B}"/>
                    </a:ext>
                  </a:extLst>
                </p:cNvPr>
                <p:cNvSpPr>
                  <a:spLocks/>
                </p:cNvSpPr>
                <p:nvPr/>
              </p:nvSpPr>
              <p:spPr bwMode="auto">
                <a:xfrm>
                  <a:off x="363538" y="887413"/>
                  <a:ext cx="1588" cy="1588"/>
                </a:xfrm>
                <a:custGeom>
                  <a:avLst/>
                  <a:gdLst>
                    <a:gd name="T0" fmla="*/ 0 w 1"/>
                    <a:gd name="T1" fmla="*/ 0 h 1588"/>
                    <a:gd name="T2" fmla="*/ 0 w 1"/>
                    <a:gd name="T3" fmla="*/ 0 h 1588"/>
                    <a:gd name="T4" fmla="*/ 2147483646 w 1"/>
                    <a:gd name="T5" fmla="*/ 0 h 1588"/>
                    <a:gd name="T6" fmla="*/ 2147483646 w 1"/>
                    <a:gd name="T7" fmla="*/ 0 h 1588"/>
                    <a:gd name="T8" fmla="*/ 0 w 1"/>
                    <a:gd name="T9" fmla="*/ 0 h 1588"/>
                    <a:gd name="T10" fmla="*/ 0 w 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8">
                      <a:moveTo>
                        <a:pt x="0" y="0"/>
                      </a:moveTo>
                      <a:lnTo>
                        <a:pt x="0" y="0"/>
                      </a:lnTo>
                      <a:lnTo>
                        <a:pt x="1" y="0"/>
                      </a:ln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1" name="Freeform 223">
                  <a:extLst>
                    <a:ext uri="{FF2B5EF4-FFF2-40B4-BE49-F238E27FC236}">
                      <a16:creationId xmlns:a16="http://schemas.microsoft.com/office/drawing/2014/main" id="{14F0E1D3-B5C0-4D6A-81A1-D3226A641B6A}"/>
                    </a:ext>
                  </a:extLst>
                </p:cNvPr>
                <p:cNvSpPr>
                  <a:spLocks/>
                </p:cNvSpPr>
                <p:nvPr/>
              </p:nvSpPr>
              <p:spPr bwMode="auto">
                <a:xfrm>
                  <a:off x="360363" y="887413"/>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 name="Freeform 224">
                  <a:extLst>
                    <a:ext uri="{FF2B5EF4-FFF2-40B4-BE49-F238E27FC236}">
                      <a16:creationId xmlns:a16="http://schemas.microsoft.com/office/drawing/2014/main" id="{DEE6008B-6BD5-449E-A848-2F4A5F75953B}"/>
                    </a:ext>
                  </a:extLst>
                </p:cNvPr>
                <p:cNvSpPr>
                  <a:spLocks/>
                </p:cNvSpPr>
                <p:nvPr/>
              </p:nvSpPr>
              <p:spPr bwMode="auto">
                <a:xfrm>
                  <a:off x="369888" y="890588"/>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3" name="Freeform 225">
                  <a:extLst>
                    <a:ext uri="{FF2B5EF4-FFF2-40B4-BE49-F238E27FC236}">
                      <a16:creationId xmlns:a16="http://schemas.microsoft.com/office/drawing/2014/main" id="{41A6F012-B169-4FBE-955D-11580B1FCABE}"/>
                    </a:ext>
                  </a:extLst>
                </p:cNvPr>
                <p:cNvSpPr>
                  <a:spLocks/>
                </p:cNvSpPr>
                <p:nvPr/>
              </p:nvSpPr>
              <p:spPr bwMode="auto">
                <a:xfrm>
                  <a:off x="354013" y="8826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 name="Freeform 226">
                  <a:extLst>
                    <a:ext uri="{FF2B5EF4-FFF2-40B4-BE49-F238E27FC236}">
                      <a16:creationId xmlns:a16="http://schemas.microsoft.com/office/drawing/2014/main" id="{FD9B6F9B-EA98-46B2-9FDC-12E3885443C0}"/>
                    </a:ext>
                  </a:extLst>
                </p:cNvPr>
                <p:cNvSpPr>
                  <a:spLocks/>
                </p:cNvSpPr>
                <p:nvPr/>
              </p:nvSpPr>
              <p:spPr bwMode="auto">
                <a:xfrm>
                  <a:off x="358775" y="8858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rgbClr val="A2A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 name="Freeform 227">
                  <a:extLst>
                    <a:ext uri="{FF2B5EF4-FFF2-40B4-BE49-F238E27FC236}">
                      <a16:creationId xmlns:a16="http://schemas.microsoft.com/office/drawing/2014/main" id="{2E91EE57-3BED-4561-AD68-9CE52CA388B6}"/>
                    </a:ext>
                  </a:extLst>
                </p:cNvPr>
                <p:cNvSpPr>
                  <a:spLocks/>
                </p:cNvSpPr>
                <p:nvPr/>
              </p:nvSpPr>
              <p:spPr bwMode="auto">
                <a:xfrm>
                  <a:off x="366713" y="592138"/>
                  <a:ext cx="115888" cy="57150"/>
                </a:xfrm>
                <a:custGeom>
                  <a:avLst/>
                  <a:gdLst>
                    <a:gd name="T0" fmla="*/ 2147483646 w 73"/>
                    <a:gd name="T1" fmla="*/ 2147483646 h 36"/>
                    <a:gd name="T2" fmla="*/ 2147483646 w 73"/>
                    <a:gd name="T3" fmla="*/ 2147483646 h 36"/>
                    <a:gd name="T4" fmla="*/ 2147483646 w 73"/>
                    <a:gd name="T5" fmla="*/ 2147483646 h 36"/>
                    <a:gd name="T6" fmla="*/ 2147483646 w 73"/>
                    <a:gd name="T7" fmla="*/ 2147483646 h 36"/>
                    <a:gd name="T8" fmla="*/ 2147483646 w 73"/>
                    <a:gd name="T9" fmla="*/ 2147483646 h 36"/>
                    <a:gd name="T10" fmla="*/ 2147483646 w 73"/>
                    <a:gd name="T11" fmla="*/ 2147483646 h 36"/>
                    <a:gd name="T12" fmla="*/ 2147483646 w 73"/>
                    <a:gd name="T13" fmla="*/ 2147483646 h 36"/>
                    <a:gd name="T14" fmla="*/ 0 w 73"/>
                    <a:gd name="T15" fmla="*/ 0 h 36"/>
                    <a:gd name="T16" fmla="*/ 0 w 73"/>
                    <a:gd name="T17" fmla="*/ 0 h 36"/>
                    <a:gd name="T18" fmla="*/ 0 w 73"/>
                    <a:gd name="T19" fmla="*/ 0 h 36"/>
                    <a:gd name="T20" fmla="*/ 0 w 73"/>
                    <a:gd name="T21" fmla="*/ 0 h 36"/>
                    <a:gd name="T22" fmla="*/ 2147483646 w 73"/>
                    <a:gd name="T23" fmla="*/ 2147483646 h 36"/>
                    <a:gd name="T24" fmla="*/ 2147483646 w 73"/>
                    <a:gd name="T25" fmla="*/ 2147483646 h 36"/>
                    <a:gd name="T26" fmla="*/ 2147483646 w 73"/>
                    <a:gd name="T27" fmla="*/ 2147483646 h 36"/>
                    <a:gd name="T28" fmla="*/ 2147483646 w 73"/>
                    <a:gd name="T29" fmla="*/ 2147483646 h 36"/>
                    <a:gd name="T30" fmla="*/ 2147483646 w 73"/>
                    <a:gd name="T31" fmla="*/ 2147483646 h 36"/>
                    <a:gd name="T32" fmla="*/ 2147483646 w 73"/>
                    <a:gd name="T33" fmla="*/ 2147483646 h 36"/>
                    <a:gd name="T34" fmla="*/ 2147483646 w 73"/>
                    <a:gd name="T35" fmla="*/ 2147483646 h 36"/>
                    <a:gd name="T36" fmla="*/ 2147483646 w 73"/>
                    <a:gd name="T37" fmla="*/ 2147483646 h 36"/>
                    <a:gd name="T38" fmla="*/ 2147483646 w 73"/>
                    <a:gd name="T39" fmla="*/ 2147483646 h 36"/>
                    <a:gd name="T40" fmla="*/ 2147483646 w 73"/>
                    <a:gd name="T41" fmla="*/ 2147483646 h 36"/>
                    <a:gd name="T42" fmla="*/ 2147483646 w 73"/>
                    <a:gd name="T43" fmla="*/ 2147483646 h 36"/>
                    <a:gd name="T44" fmla="*/ 2147483646 w 73"/>
                    <a:gd name="T45" fmla="*/ 2147483646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3" h="36">
                      <a:moveTo>
                        <a:pt x="42" y="35"/>
                      </a:moveTo>
                      <a:lnTo>
                        <a:pt x="42" y="35"/>
                      </a:lnTo>
                      <a:lnTo>
                        <a:pt x="35" y="24"/>
                      </a:lnTo>
                      <a:lnTo>
                        <a:pt x="27" y="14"/>
                      </a:lnTo>
                      <a:lnTo>
                        <a:pt x="18" y="7"/>
                      </a:lnTo>
                      <a:lnTo>
                        <a:pt x="9" y="3"/>
                      </a:lnTo>
                      <a:lnTo>
                        <a:pt x="0" y="0"/>
                      </a:lnTo>
                      <a:lnTo>
                        <a:pt x="10" y="2"/>
                      </a:lnTo>
                      <a:lnTo>
                        <a:pt x="21" y="4"/>
                      </a:lnTo>
                      <a:lnTo>
                        <a:pt x="31" y="7"/>
                      </a:lnTo>
                      <a:lnTo>
                        <a:pt x="42" y="11"/>
                      </a:lnTo>
                      <a:lnTo>
                        <a:pt x="52" y="16"/>
                      </a:lnTo>
                      <a:lnTo>
                        <a:pt x="61" y="23"/>
                      </a:lnTo>
                      <a:lnTo>
                        <a:pt x="70" y="32"/>
                      </a:lnTo>
                      <a:lnTo>
                        <a:pt x="73" y="36"/>
                      </a:lnTo>
                      <a:lnTo>
                        <a:pt x="42" y="35"/>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 name="Freeform 228">
                  <a:extLst>
                    <a:ext uri="{FF2B5EF4-FFF2-40B4-BE49-F238E27FC236}">
                      <a16:creationId xmlns:a16="http://schemas.microsoft.com/office/drawing/2014/main" id="{46FCCEF6-495F-49F6-96D8-7B6830CCBB8C}"/>
                    </a:ext>
                  </a:extLst>
                </p:cNvPr>
                <p:cNvSpPr>
                  <a:spLocks/>
                </p:cNvSpPr>
                <p:nvPr/>
              </p:nvSpPr>
              <p:spPr bwMode="auto">
                <a:xfrm>
                  <a:off x="463550" y="625475"/>
                  <a:ext cx="76200" cy="44450"/>
                </a:xfrm>
                <a:custGeom>
                  <a:avLst/>
                  <a:gdLst>
                    <a:gd name="T0" fmla="*/ 2147483646 w 48"/>
                    <a:gd name="T1" fmla="*/ 0 h 28"/>
                    <a:gd name="T2" fmla="*/ 2147483646 w 48"/>
                    <a:gd name="T3" fmla="*/ 0 h 28"/>
                    <a:gd name="T4" fmla="*/ 2147483646 w 48"/>
                    <a:gd name="T5" fmla="*/ 0 h 28"/>
                    <a:gd name="T6" fmla="*/ 2147483646 w 48"/>
                    <a:gd name="T7" fmla="*/ 0 h 28"/>
                    <a:gd name="T8" fmla="*/ 2147483646 w 48"/>
                    <a:gd name="T9" fmla="*/ 2147483646 h 28"/>
                    <a:gd name="T10" fmla="*/ 2147483646 w 48"/>
                    <a:gd name="T11" fmla="*/ 2147483646 h 28"/>
                    <a:gd name="T12" fmla="*/ 2147483646 w 48"/>
                    <a:gd name="T13" fmla="*/ 2147483646 h 28"/>
                    <a:gd name="T14" fmla="*/ 2147483646 w 48"/>
                    <a:gd name="T15" fmla="*/ 2147483646 h 28"/>
                    <a:gd name="T16" fmla="*/ 2147483646 w 48"/>
                    <a:gd name="T17" fmla="*/ 2147483646 h 28"/>
                    <a:gd name="T18" fmla="*/ 2147483646 w 48"/>
                    <a:gd name="T19" fmla="*/ 2147483646 h 28"/>
                    <a:gd name="T20" fmla="*/ 2147483646 w 48"/>
                    <a:gd name="T21" fmla="*/ 2147483646 h 28"/>
                    <a:gd name="T22" fmla="*/ 2147483646 w 48"/>
                    <a:gd name="T23" fmla="*/ 2147483646 h 28"/>
                    <a:gd name="T24" fmla="*/ 2147483646 w 48"/>
                    <a:gd name="T25" fmla="*/ 2147483646 h 28"/>
                    <a:gd name="T26" fmla="*/ 2147483646 w 48"/>
                    <a:gd name="T27" fmla="*/ 2147483646 h 28"/>
                    <a:gd name="T28" fmla="*/ 0 w 48"/>
                    <a:gd name="T29" fmla="*/ 2147483646 h 28"/>
                    <a:gd name="T30" fmla="*/ 0 w 48"/>
                    <a:gd name="T31" fmla="*/ 2147483646 h 28"/>
                    <a:gd name="T32" fmla="*/ 0 w 48"/>
                    <a:gd name="T33" fmla="*/ 2147483646 h 28"/>
                    <a:gd name="T34" fmla="*/ 2147483646 w 48"/>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28">
                      <a:moveTo>
                        <a:pt x="14" y="0"/>
                      </a:moveTo>
                      <a:lnTo>
                        <a:pt x="14" y="0"/>
                      </a:lnTo>
                      <a:lnTo>
                        <a:pt x="21" y="0"/>
                      </a:lnTo>
                      <a:lnTo>
                        <a:pt x="27" y="3"/>
                      </a:lnTo>
                      <a:lnTo>
                        <a:pt x="34" y="8"/>
                      </a:lnTo>
                      <a:lnTo>
                        <a:pt x="41" y="15"/>
                      </a:lnTo>
                      <a:lnTo>
                        <a:pt x="45" y="21"/>
                      </a:lnTo>
                      <a:lnTo>
                        <a:pt x="48" y="28"/>
                      </a:lnTo>
                      <a:lnTo>
                        <a:pt x="17" y="26"/>
                      </a:lnTo>
                      <a:lnTo>
                        <a:pt x="9" y="11"/>
                      </a:lnTo>
                      <a:lnTo>
                        <a:pt x="0" y="2"/>
                      </a:lnTo>
                      <a:lnTo>
                        <a:pt x="14" y="0"/>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7" name="Freeform 229">
                  <a:extLst>
                    <a:ext uri="{FF2B5EF4-FFF2-40B4-BE49-F238E27FC236}">
                      <a16:creationId xmlns:a16="http://schemas.microsoft.com/office/drawing/2014/main" id="{BF502F4E-71E3-4F38-B4A1-453ACEF07BCC}"/>
                    </a:ext>
                  </a:extLst>
                </p:cNvPr>
                <p:cNvSpPr>
                  <a:spLocks/>
                </p:cNvSpPr>
                <p:nvPr/>
              </p:nvSpPr>
              <p:spPr bwMode="auto">
                <a:xfrm>
                  <a:off x="688975" y="312738"/>
                  <a:ext cx="1588" cy="30163"/>
                </a:xfrm>
                <a:custGeom>
                  <a:avLst/>
                  <a:gdLst>
                    <a:gd name="T0" fmla="*/ 0 w 1588"/>
                    <a:gd name="T1" fmla="*/ 2147483646 h 19"/>
                    <a:gd name="T2" fmla="*/ 0 w 1588"/>
                    <a:gd name="T3" fmla="*/ 0 h 19"/>
                    <a:gd name="T4" fmla="*/ 0 w 1588"/>
                    <a:gd name="T5" fmla="*/ 2147483646 h 19"/>
                    <a:gd name="T6" fmla="*/ 0 60000 65536"/>
                    <a:gd name="T7" fmla="*/ 0 60000 65536"/>
                    <a:gd name="T8" fmla="*/ 0 60000 65536"/>
                  </a:gdLst>
                  <a:ahLst/>
                  <a:cxnLst>
                    <a:cxn ang="T6">
                      <a:pos x="T0" y="T1"/>
                    </a:cxn>
                    <a:cxn ang="T7">
                      <a:pos x="T2" y="T3"/>
                    </a:cxn>
                    <a:cxn ang="T8">
                      <a:pos x="T4" y="T5"/>
                    </a:cxn>
                  </a:cxnLst>
                  <a:rect l="0" t="0" r="r" b="b"/>
                  <a:pathLst>
                    <a:path w="1588" h="19">
                      <a:moveTo>
                        <a:pt x="0" y="19"/>
                      </a:moveTo>
                      <a:lnTo>
                        <a:pt x="0" y="0"/>
                      </a:lnTo>
                      <a:lnTo>
                        <a:pt x="0" y="19"/>
                      </a:lnTo>
                      <a:close/>
                    </a:path>
                  </a:pathLst>
                </a:custGeom>
                <a:solidFill>
                  <a:srgbClr val="CBCB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 name="Line 230">
                  <a:extLst>
                    <a:ext uri="{FF2B5EF4-FFF2-40B4-BE49-F238E27FC236}">
                      <a16:creationId xmlns:a16="http://schemas.microsoft.com/office/drawing/2014/main" id="{F9D16295-5D02-4D8A-AA16-EE148B8761DC}"/>
                    </a:ext>
                  </a:extLst>
                </p:cNvPr>
                <p:cNvSpPr>
                  <a:spLocks noChangeShapeType="1"/>
                </p:cNvSpPr>
                <p:nvPr/>
              </p:nvSpPr>
              <p:spPr bwMode="auto">
                <a:xfrm flipV="1">
                  <a:off x="688975" y="312738"/>
                  <a:ext cx="1588" cy="30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9" name="Freeform 231">
                  <a:extLst>
                    <a:ext uri="{FF2B5EF4-FFF2-40B4-BE49-F238E27FC236}">
                      <a16:creationId xmlns:a16="http://schemas.microsoft.com/office/drawing/2014/main" id="{50DF210B-BB7C-46B3-B993-20BE1FF98605}"/>
                    </a:ext>
                  </a:extLst>
                </p:cNvPr>
                <p:cNvSpPr>
                  <a:spLocks/>
                </p:cNvSpPr>
                <p:nvPr/>
              </p:nvSpPr>
              <p:spPr bwMode="auto">
                <a:xfrm>
                  <a:off x="698500" y="336550"/>
                  <a:ext cx="12700" cy="25400"/>
                </a:xfrm>
                <a:custGeom>
                  <a:avLst/>
                  <a:gdLst>
                    <a:gd name="T0" fmla="*/ 0 w 8"/>
                    <a:gd name="T1" fmla="*/ 0 h 16"/>
                    <a:gd name="T2" fmla="*/ 2147483646 w 8"/>
                    <a:gd name="T3" fmla="*/ 2147483646 h 16"/>
                    <a:gd name="T4" fmla="*/ 0 w 8"/>
                    <a:gd name="T5" fmla="*/ 0 h 16"/>
                    <a:gd name="T6" fmla="*/ 0 60000 65536"/>
                    <a:gd name="T7" fmla="*/ 0 60000 65536"/>
                    <a:gd name="T8" fmla="*/ 0 60000 65536"/>
                  </a:gdLst>
                  <a:ahLst/>
                  <a:cxnLst>
                    <a:cxn ang="T6">
                      <a:pos x="T0" y="T1"/>
                    </a:cxn>
                    <a:cxn ang="T7">
                      <a:pos x="T2" y="T3"/>
                    </a:cxn>
                    <a:cxn ang="T8">
                      <a:pos x="T4" y="T5"/>
                    </a:cxn>
                  </a:cxnLst>
                  <a:rect l="0" t="0" r="r" b="b"/>
                  <a:pathLst>
                    <a:path w="8" h="16">
                      <a:moveTo>
                        <a:pt x="0" y="0"/>
                      </a:moveTo>
                      <a:lnTo>
                        <a:pt x="8" y="16"/>
                      </a:lnTo>
                      <a:lnTo>
                        <a:pt x="0" y="0"/>
                      </a:lnTo>
                      <a:close/>
                    </a:path>
                  </a:pathLst>
                </a:custGeom>
                <a:solidFill>
                  <a:srgbClr val="9494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0" name="Line 232">
                  <a:extLst>
                    <a:ext uri="{FF2B5EF4-FFF2-40B4-BE49-F238E27FC236}">
                      <a16:creationId xmlns:a16="http://schemas.microsoft.com/office/drawing/2014/main" id="{EA21F00B-11B8-4C31-8A9F-DE5413602DD9}"/>
                    </a:ext>
                  </a:extLst>
                </p:cNvPr>
                <p:cNvSpPr>
                  <a:spLocks noChangeShapeType="1"/>
                </p:cNvSpPr>
                <p:nvPr/>
              </p:nvSpPr>
              <p:spPr bwMode="auto">
                <a:xfrm>
                  <a:off x="698500" y="336550"/>
                  <a:ext cx="12700" cy="25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1" name="Freeform 233">
                  <a:extLst>
                    <a:ext uri="{FF2B5EF4-FFF2-40B4-BE49-F238E27FC236}">
                      <a16:creationId xmlns:a16="http://schemas.microsoft.com/office/drawing/2014/main" id="{7107743F-BAB0-4C59-8C03-B0D338F24F4B}"/>
                    </a:ext>
                  </a:extLst>
                </p:cNvPr>
                <p:cNvSpPr>
                  <a:spLocks/>
                </p:cNvSpPr>
                <p:nvPr/>
              </p:nvSpPr>
              <p:spPr bwMode="auto">
                <a:xfrm>
                  <a:off x="690563" y="271463"/>
                  <a:ext cx="212725" cy="138113"/>
                </a:xfrm>
                <a:custGeom>
                  <a:avLst/>
                  <a:gdLst>
                    <a:gd name="T0" fmla="*/ 0 w 134"/>
                    <a:gd name="T1" fmla="*/ 2147483646 h 87"/>
                    <a:gd name="T2" fmla="*/ 2147483646 w 134"/>
                    <a:gd name="T3" fmla="*/ 0 h 87"/>
                    <a:gd name="T4" fmla="*/ 2147483646 w 134"/>
                    <a:gd name="T5" fmla="*/ 2147483646 h 87"/>
                    <a:gd name="T6" fmla="*/ 0 w 134"/>
                    <a:gd name="T7" fmla="*/ 2147483646 h 87"/>
                    <a:gd name="T8" fmla="*/ 0 w 134"/>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87">
                      <a:moveTo>
                        <a:pt x="0" y="68"/>
                      </a:moveTo>
                      <a:lnTo>
                        <a:pt x="116" y="0"/>
                      </a:lnTo>
                      <a:lnTo>
                        <a:pt x="134" y="9"/>
                      </a:lnTo>
                      <a:lnTo>
                        <a:pt x="0" y="87"/>
                      </a:lnTo>
                      <a:lnTo>
                        <a:pt x="0" y="68"/>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2" name="Freeform 234">
                  <a:extLst>
                    <a:ext uri="{FF2B5EF4-FFF2-40B4-BE49-F238E27FC236}">
                      <a16:creationId xmlns:a16="http://schemas.microsoft.com/office/drawing/2014/main" id="{2F468F8F-B73C-407E-8234-8A3490730255}"/>
                    </a:ext>
                  </a:extLst>
                </p:cNvPr>
                <p:cNvSpPr>
                  <a:spLocks/>
                </p:cNvSpPr>
                <p:nvPr/>
              </p:nvSpPr>
              <p:spPr bwMode="auto">
                <a:xfrm>
                  <a:off x="473075" y="271463"/>
                  <a:ext cx="214313" cy="138113"/>
                </a:xfrm>
                <a:custGeom>
                  <a:avLst/>
                  <a:gdLst>
                    <a:gd name="T0" fmla="*/ 2147483646 w 135"/>
                    <a:gd name="T1" fmla="*/ 2147483646 h 87"/>
                    <a:gd name="T2" fmla="*/ 2147483646 w 135"/>
                    <a:gd name="T3" fmla="*/ 0 h 87"/>
                    <a:gd name="T4" fmla="*/ 0 w 135"/>
                    <a:gd name="T5" fmla="*/ 2147483646 h 87"/>
                    <a:gd name="T6" fmla="*/ 2147483646 w 135"/>
                    <a:gd name="T7" fmla="*/ 2147483646 h 87"/>
                    <a:gd name="T8" fmla="*/ 2147483646 w 135"/>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87">
                      <a:moveTo>
                        <a:pt x="135" y="68"/>
                      </a:moveTo>
                      <a:lnTo>
                        <a:pt x="18" y="0"/>
                      </a:lnTo>
                      <a:lnTo>
                        <a:pt x="0" y="9"/>
                      </a:lnTo>
                      <a:lnTo>
                        <a:pt x="135" y="87"/>
                      </a:lnTo>
                      <a:lnTo>
                        <a:pt x="135" y="68"/>
                      </a:lnTo>
                      <a:close/>
                    </a:path>
                  </a:pathLst>
                </a:custGeom>
                <a:solidFill>
                  <a:srgbClr val="9BA5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3" name="Freeform 235">
                  <a:extLst>
                    <a:ext uri="{FF2B5EF4-FFF2-40B4-BE49-F238E27FC236}">
                      <a16:creationId xmlns:a16="http://schemas.microsoft.com/office/drawing/2014/main" id="{0BCBC237-DB2C-4B3E-AA8E-E30D3263A359}"/>
                    </a:ext>
                  </a:extLst>
                </p:cNvPr>
                <p:cNvSpPr>
                  <a:spLocks/>
                </p:cNvSpPr>
                <p:nvPr/>
              </p:nvSpPr>
              <p:spPr bwMode="auto">
                <a:xfrm>
                  <a:off x="450850" y="279400"/>
                  <a:ext cx="225425" cy="146050"/>
                </a:xfrm>
                <a:custGeom>
                  <a:avLst/>
                  <a:gdLst>
                    <a:gd name="T0" fmla="*/ 2147483646 w 142"/>
                    <a:gd name="T1" fmla="*/ 2147483646 h 92"/>
                    <a:gd name="T2" fmla="*/ 0 w 142"/>
                    <a:gd name="T3" fmla="*/ 2147483646 h 92"/>
                    <a:gd name="T4" fmla="*/ 2147483646 w 142"/>
                    <a:gd name="T5" fmla="*/ 0 h 92"/>
                    <a:gd name="T6" fmla="*/ 2147483646 w 142"/>
                    <a:gd name="T7" fmla="*/ 2147483646 h 92"/>
                    <a:gd name="T8" fmla="*/ 2147483646 w 142"/>
                    <a:gd name="T9" fmla="*/ 2147483646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92">
                      <a:moveTo>
                        <a:pt x="133" y="92"/>
                      </a:moveTo>
                      <a:lnTo>
                        <a:pt x="0" y="16"/>
                      </a:lnTo>
                      <a:lnTo>
                        <a:pt x="8" y="0"/>
                      </a:lnTo>
                      <a:lnTo>
                        <a:pt x="142" y="78"/>
                      </a:lnTo>
                      <a:lnTo>
                        <a:pt x="133" y="92"/>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 name="Freeform 236">
                  <a:extLst>
                    <a:ext uri="{FF2B5EF4-FFF2-40B4-BE49-F238E27FC236}">
                      <a16:creationId xmlns:a16="http://schemas.microsoft.com/office/drawing/2014/main" id="{BF9451B9-5C09-4AA3-998D-96DB51B4A750}"/>
                    </a:ext>
                  </a:extLst>
                </p:cNvPr>
                <p:cNvSpPr>
                  <a:spLocks/>
                </p:cNvSpPr>
                <p:nvPr/>
              </p:nvSpPr>
              <p:spPr bwMode="auto">
                <a:xfrm>
                  <a:off x="700088" y="274638"/>
                  <a:ext cx="227013" cy="150813"/>
                </a:xfrm>
                <a:custGeom>
                  <a:avLst/>
                  <a:gdLst>
                    <a:gd name="T0" fmla="*/ 2147483646 w 143"/>
                    <a:gd name="T1" fmla="*/ 2147483646 h 95"/>
                    <a:gd name="T2" fmla="*/ 2147483646 w 143"/>
                    <a:gd name="T3" fmla="*/ 2147483646 h 95"/>
                    <a:gd name="T4" fmla="*/ 2147483646 w 143"/>
                    <a:gd name="T5" fmla="*/ 0 h 95"/>
                    <a:gd name="T6" fmla="*/ 0 w 143"/>
                    <a:gd name="T7" fmla="*/ 2147483646 h 95"/>
                    <a:gd name="T8" fmla="*/ 2147483646 w 143"/>
                    <a:gd name="T9" fmla="*/ 2147483646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95">
                      <a:moveTo>
                        <a:pt x="7" y="95"/>
                      </a:moveTo>
                      <a:lnTo>
                        <a:pt x="143" y="17"/>
                      </a:lnTo>
                      <a:lnTo>
                        <a:pt x="139" y="0"/>
                      </a:lnTo>
                      <a:lnTo>
                        <a:pt x="0" y="81"/>
                      </a:lnTo>
                      <a:lnTo>
                        <a:pt x="7" y="95"/>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 name="Freeform 237">
                  <a:extLst>
                    <a:ext uri="{FF2B5EF4-FFF2-40B4-BE49-F238E27FC236}">
                      <a16:creationId xmlns:a16="http://schemas.microsoft.com/office/drawing/2014/main" id="{2F3AEB0D-C81E-4AC5-B64F-6FEA93452E4A}"/>
                    </a:ext>
                  </a:extLst>
                </p:cNvPr>
                <p:cNvSpPr>
                  <a:spLocks/>
                </p:cNvSpPr>
                <p:nvPr/>
              </p:nvSpPr>
              <p:spPr bwMode="auto">
                <a:xfrm>
                  <a:off x="860425" y="117475"/>
                  <a:ext cx="73025" cy="320675"/>
                </a:xfrm>
                <a:custGeom>
                  <a:avLst/>
                  <a:gdLst>
                    <a:gd name="T0" fmla="*/ 2147483646 w 46"/>
                    <a:gd name="T1" fmla="*/ 2147483646 h 202"/>
                    <a:gd name="T2" fmla="*/ 2147483646 w 46"/>
                    <a:gd name="T3" fmla="*/ 2147483646 h 202"/>
                    <a:gd name="T4" fmla="*/ 2147483646 w 46"/>
                    <a:gd name="T5" fmla="*/ 2147483646 h 202"/>
                    <a:gd name="T6" fmla="*/ 2147483646 w 46"/>
                    <a:gd name="T7" fmla="*/ 2147483646 h 202"/>
                    <a:gd name="T8" fmla="*/ 2147483646 w 46"/>
                    <a:gd name="T9" fmla="*/ 2147483646 h 202"/>
                    <a:gd name="T10" fmla="*/ 2147483646 w 46"/>
                    <a:gd name="T11" fmla="*/ 2147483646 h 202"/>
                    <a:gd name="T12" fmla="*/ 2147483646 w 46"/>
                    <a:gd name="T13" fmla="*/ 0 h 202"/>
                    <a:gd name="T14" fmla="*/ 2147483646 w 46"/>
                    <a:gd name="T15" fmla="*/ 2147483646 h 202"/>
                    <a:gd name="T16" fmla="*/ 2147483646 w 46"/>
                    <a:gd name="T17" fmla="*/ 2147483646 h 202"/>
                    <a:gd name="T18" fmla="*/ 2147483646 w 46"/>
                    <a:gd name="T19" fmla="*/ 2147483646 h 202"/>
                    <a:gd name="T20" fmla="*/ 2147483646 w 46"/>
                    <a:gd name="T21" fmla="*/ 2147483646 h 202"/>
                    <a:gd name="T22" fmla="*/ 2147483646 w 46"/>
                    <a:gd name="T23" fmla="*/ 2147483646 h 202"/>
                    <a:gd name="T24" fmla="*/ 2147483646 w 46"/>
                    <a:gd name="T25" fmla="*/ 2147483646 h 202"/>
                    <a:gd name="T26" fmla="*/ 2147483646 w 46"/>
                    <a:gd name="T27" fmla="*/ 2147483646 h 202"/>
                    <a:gd name="T28" fmla="*/ 2147483646 w 46"/>
                    <a:gd name="T29" fmla="*/ 2147483646 h 202"/>
                    <a:gd name="T30" fmla="*/ 2147483646 w 46"/>
                    <a:gd name="T31" fmla="*/ 2147483646 h 202"/>
                    <a:gd name="T32" fmla="*/ 2147483646 w 46"/>
                    <a:gd name="T33" fmla="*/ 2147483646 h 202"/>
                    <a:gd name="T34" fmla="*/ 2147483646 w 46"/>
                    <a:gd name="T35" fmla="*/ 2147483646 h 202"/>
                    <a:gd name="T36" fmla="*/ 0 w 46"/>
                    <a:gd name="T37" fmla="*/ 2147483646 h 202"/>
                    <a:gd name="T38" fmla="*/ 0 w 46"/>
                    <a:gd name="T39" fmla="*/ 2147483646 h 202"/>
                    <a:gd name="T40" fmla="*/ 0 w 46"/>
                    <a:gd name="T41" fmla="*/ 2147483646 h 202"/>
                    <a:gd name="T42" fmla="*/ 2147483646 w 46"/>
                    <a:gd name="T43" fmla="*/ 2147483646 h 202"/>
                    <a:gd name="T44" fmla="*/ 2147483646 w 46"/>
                    <a:gd name="T45" fmla="*/ 2147483646 h 202"/>
                    <a:gd name="T46" fmla="*/ 2147483646 w 46"/>
                    <a:gd name="T47" fmla="*/ 2147483646 h 202"/>
                    <a:gd name="T48" fmla="*/ 2147483646 w 46"/>
                    <a:gd name="T49" fmla="*/ 2147483646 h 202"/>
                    <a:gd name="T50" fmla="*/ 2147483646 w 46"/>
                    <a:gd name="T51" fmla="*/ 2147483646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202">
                      <a:moveTo>
                        <a:pt x="15" y="36"/>
                      </a:moveTo>
                      <a:lnTo>
                        <a:pt x="31" y="27"/>
                      </a:lnTo>
                      <a:lnTo>
                        <a:pt x="36" y="22"/>
                      </a:lnTo>
                      <a:lnTo>
                        <a:pt x="42" y="15"/>
                      </a:lnTo>
                      <a:lnTo>
                        <a:pt x="45" y="8"/>
                      </a:lnTo>
                      <a:lnTo>
                        <a:pt x="46" y="0"/>
                      </a:lnTo>
                      <a:lnTo>
                        <a:pt x="46" y="163"/>
                      </a:lnTo>
                      <a:lnTo>
                        <a:pt x="45" y="172"/>
                      </a:lnTo>
                      <a:lnTo>
                        <a:pt x="42" y="180"/>
                      </a:lnTo>
                      <a:lnTo>
                        <a:pt x="36" y="187"/>
                      </a:lnTo>
                      <a:lnTo>
                        <a:pt x="31" y="191"/>
                      </a:lnTo>
                      <a:lnTo>
                        <a:pt x="15" y="201"/>
                      </a:lnTo>
                      <a:lnTo>
                        <a:pt x="10" y="202"/>
                      </a:lnTo>
                      <a:lnTo>
                        <a:pt x="4" y="201"/>
                      </a:lnTo>
                      <a:lnTo>
                        <a:pt x="2" y="197"/>
                      </a:lnTo>
                      <a:lnTo>
                        <a:pt x="0" y="190"/>
                      </a:lnTo>
                      <a:lnTo>
                        <a:pt x="0" y="26"/>
                      </a:lnTo>
                      <a:lnTo>
                        <a:pt x="2" y="33"/>
                      </a:lnTo>
                      <a:lnTo>
                        <a:pt x="4" y="37"/>
                      </a:lnTo>
                      <a:lnTo>
                        <a:pt x="10" y="37"/>
                      </a:lnTo>
                      <a:lnTo>
                        <a:pt x="15" y="3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 name="Freeform 238">
                  <a:extLst>
                    <a:ext uri="{FF2B5EF4-FFF2-40B4-BE49-F238E27FC236}">
                      <a16:creationId xmlns:a16="http://schemas.microsoft.com/office/drawing/2014/main" id="{EE71F51B-9A32-40EC-9986-A28C7C0102C2}"/>
                    </a:ext>
                  </a:extLst>
                </p:cNvPr>
                <p:cNvSpPr>
                  <a:spLocks/>
                </p:cNvSpPr>
                <p:nvPr/>
              </p:nvSpPr>
              <p:spPr bwMode="auto">
                <a:xfrm>
                  <a:off x="889000" y="117475"/>
                  <a:ext cx="44450" cy="315913"/>
                </a:xfrm>
                <a:custGeom>
                  <a:avLst/>
                  <a:gdLst>
                    <a:gd name="T0" fmla="*/ 0 w 28"/>
                    <a:gd name="T1" fmla="*/ 2147483646 h 199"/>
                    <a:gd name="T2" fmla="*/ 2147483646 w 28"/>
                    <a:gd name="T3" fmla="*/ 2147483646 h 199"/>
                    <a:gd name="T4" fmla="*/ 2147483646 w 28"/>
                    <a:gd name="T5" fmla="*/ 2147483646 h 199"/>
                    <a:gd name="T6" fmla="*/ 2147483646 w 28"/>
                    <a:gd name="T7" fmla="*/ 2147483646 h 199"/>
                    <a:gd name="T8" fmla="*/ 2147483646 w 28"/>
                    <a:gd name="T9" fmla="*/ 2147483646 h 199"/>
                    <a:gd name="T10" fmla="*/ 2147483646 w 28"/>
                    <a:gd name="T11" fmla="*/ 2147483646 h 199"/>
                    <a:gd name="T12" fmla="*/ 2147483646 w 28"/>
                    <a:gd name="T13" fmla="*/ 0 h 199"/>
                    <a:gd name="T14" fmla="*/ 2147483646 w 28"/>
                    <a:gd name="T15" fmla="*/ 2147483646 h 199"/>
                    <a:gd name="T16" fmla="*/ 2147483646 w 28"/>
                    <a:gd name="T17" fmla="*/ 2147483646 h 199"/>
                    <a:gd name="T18" fmla="*/ 2147483646 w 28"/>
                    <a:gd name="T19" fmla="*/ 2147483646 h 199"/>
                    <a:gd name="T20" fmla="*/ 2147483646 w 28"/>
                    <a:gd name="T21" fmla="*/ 2147483646 h 199"/>
                    <a:gd name="T22" fmla="*/ 2147483646 w 28"/>
                    <a:gd name="T23" fmla="*/ 2147483646 h 199"/>
                    <a:gd name="T24" fmla="*/ 2147483646 w 28"/>
                    <a:gd name="T25" fmla="*/ 2147483646 h 199"/>
                    <a:gd name="T26" fmla="*/ 0 w 28"/>
                    <a:gd name="T27" fmla="*/ 2147483646 h 199"/>
                    <a:gd name="T28" fmla="*/ 0 w 28"/>
                    <a:gd name="T29" fmla="*/ 2147483646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199">
                      <a:moveTo>
                        <a:pt x="0" y="34"/>
                      </a:moveTo>
                      <a:lnTo>
                        <a:pt x="13" y="27"/>
                      </a:lnTo>
                      <a:lnTo>
                        <a:pt x="18" y="22"/>
                      </a:lnTo>
                      <a:lnTo>
                        <a:pt x="24" y="15"/>
                      </a:lnTo>
                      <a:lnTo>
                        <a:pt x="27" y="8"/>
                      </a:lnTo>
                      <a:lnTo>
                        <a:pt x="28" y="0"/>
                      </a:lnTo>
                      <a:lnTo>
                        <a:pt x="28" y="163"/>
                      </a:lnTo>
                      <a:lnTo>
                        <a:pt x="27" y="172"/>
                      </a:lnTo>
                      <a:lnTo>
                        <a:pt x="24" y="180"/>
                      </a:lnTo>
                      <a:lnTo>
                        <a:pt x="18" y="187"/>
                      </a:lnTo>
                      <a:lnTo>
                        <a:pt x="13" y="191"/>
                      </a:lnTo>
                      <a:lnTo>
                        <a:pt x="0" y="199"/>
                      </a:lnTo>
                      <a:lnTo>
                        <a:pt x="0" y="34"/>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 name="Freeform 239">
                  <a:extLst>
                    <a:ext uri="{FF2B5EF4-FFF2-40B4-BE49-F238E27FC236}">
                      <a16:creationId xmlns:a16="http://schemas.microsoft.com/office/drawing/2014/main" id="{12CA659D-00E9-4D79-B40E-0F3DFFE4BC91}"/>
                    </a:ext>
                  </a:extLst>
                </p:cNvPr>
                <p:cNvSpPr>
                  <a:spLocks/>
                </p:cNvSpPr>
                <p:nvPr/>
              </p:nvSpPr>
              <p:spPr bwMode="auto">
                <a:xfrm>
                  <a:off x="415925" y="123825"/>
                  <a:ext cx="73025" cy="320675"/>
                </a:xfrm>
                <a:custGeom>
                  <a:avLst/>
                  <a:gdLst>
                    <a:gd name="T0" fmla="*/ 2147483646 w 46"/>
                    <a:gd name="T1" fmla="*/ 2147483646 h 202"/>
                    <a:gd name="T2" fmla="*/ 2147483646 w 46"/>
                    <a:gd name="T3" fmla="*/ 2147483646 h 202"/>
                    <a:gd name="T4" fmla="*/ 2147483646 w 46"/>
                    <a:gd name="T5" fmla="*/ 2147483646 h 202"/>
                    <a:gd name="T6" fmla="*/ 2147483646 w 46"/>
                    <a:gd name="T7" fmla="*/ 2147483646 h 202"/>
                    <a:gd name="T8" fmla="*/ 2147483646 w 46"/>
                    <a:gd name="T9" fmla="*/ 2147483646 h 202"/>
                    <a:gd name="T10" fmla="*/ 2147483646 w 46"/>
                    <a:gd name="T11" fmla="*/ 2147483646 h 202"/>
                    <a:gd name="T12" fmla="*/ 0 w 46"/>
                    <a:gd name="T13" fmla="*/ 0 h 202"/>
                    <a:gd name="T14" fmla="*/ 0 w 46"/>
                    <a:gd name="T15" fmla="*/ 2147483646 h 202"/>
                    <a:gd name="T16" fmla="*/ 0 w 46"/>
                    <a:gd name="T17" fmla="*/ 2147483646 h 202"/>
                    <a:gd name="T18" fmla="*/ 2147483646 w 46"/>
                    <a:gd name="T19" fmla="*/ 2147483646 h 202"/>
                    <a:gd name="T20" fmla="*/ 2147483646 w 46"/>
                    <a:gd name="T21" fmla="*/ 2147483646 h 202"/>
                    <a:gd name="T22" fmla="*/ 2147483646 w 46"/>
                    <a:gd name="T23" fmla="*/ 2147483646 h 202"/>
                    <a:gd name="T24" fmla="*/ 2147483646 w 46"/>
                    <a:gd name="T25" fmla="*/ 2147483646 h 202"/>
                    <a:gd name="T26" fmla="*/ 2147483646 w 46"/>
                    <a:gd name="T27" fmla="*/ 2147483646 h 202"/>
                    <a:gd name="T28" fmla="*/ 2147483646 w 46"/>
                    <a:gd name="T29" fmla="*/ 2147483646 h 202"/>
                    <a:gd name="T30" fmla="*/ 2147483646 w 46"/>
                    <a:gd name="T31" fmla="*/ 2147483646 h 202"/>
                    <a:gd name="T32" fmla="*/ 2147483646 w 46"/>
                    <a:gd name="T33" fmla="*/ 2147483646 h 202"/>
                    <a:gd name="T34" fmla="*/ 2147483646 w 46"/>
                    <a:gd name="T35" fmla="*/ 2147483646 h 202"/>
                    <a:gd name="T36" fmla="*/ 2147483646 w 46"/>
                    <a:gd name="T37" fmla="*/ 2147483646 h 202"/>
                    <a:gd name="T38" fmla="*/ 2147483646 w 46"/>
                    <a:gd name="T39" fmla="*/ 2147483646 h 202"/>
                    <a:gd name="T40" fmla="*/ 2147483646 w 46"/>
                    <a:gd name="T41" fmla="*/ 2147483646 h 202"/>
                    <a:gd name="T42" fmla="*/ 2147483646 w 46"/>
                    <a:gd name="T43" fmla="*/ 2147483646 h 202"/>
                    <a:gd name="T44" fmla="*/ 2147483646 w 46"/>
                    <a:gd name="T45" fmla="*/ 2147483646 h 202"/>
                    <a:gd name="T46" fmla="*/ 2147483646 w 46"/>
                    <a:gd name="T47" fmla="*/ 2147483646 h 202"/>
                    <a:gd name="T48" fmla="*/ 2147483646 w 46"/>
                    <a:gd name="T49" fmla="*/ 2147483646 h 202"/>
                    <a:gd name="T50" fmla="*/ 2147483646 w 46"/>
                    <a:gd name="T51" fmla="*/ 2147483646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202">
                      <a:moveTo>
                        <a:pt x="30" y="37"/>
                      </a:moveTo>
                      <a:lnTo>
                        <a:pt x="15" y="27"/>
                      </a:lnTo>
                      <a:lnTo>
                        <a:pt x="10" y="23"/>
                      </a:lnTo>
                      <a:lnTo>
                        <a:pt x="4" y="16"/>
                      </a:lnTo>
                      <a:lnTo>
                        <a:pt x="1" y="8"/>
                      </a:lnTo>
                      <a:lnTo>
                        <a:pt x="0" y="0"/>
                      </a:lnTo>
                      <a:lnTo>
                        <a:pt x="0" y="165"/>
                      </a:lnTo>
                      <a:lnTo>
                        <a:pt x="1" y="173"/>
                      </a:lnTo>
                      <a:lnTo>
                        <a:pt x="4" y="180"/>
                      </a:lnTo>
                      <a:lnTo>
                        <a:pt x="10" y="187"/>
                      </a:lnTo>
                      <a:lnTo>
                        <a:pt x="15" y="193"/>
                      </a:lnTo>
                      <a:lnTo>
                        <a:pt x="30" y="201"/>
                      </a:lnTo>
                      <a:lnTo>
                        <a:pt x="36" y="202"/>
                      </a:lnTo>
                      <a:lnTo>
                        <a:pt x="42" y="202"/>
                      </a:lnTo>
                      <a:lnTo>
                        <a:pt x="44" y="198"/>
                      </a:lnTo>
                      <a:lnTo>
                        <a:pt x="46" y="191"/>
                      </a:lnTo>
                      <a:lnTo>
                        <a:pt x="46" y="26"/>
                      </a:lnTo>
                      <a:lnTo>
                        <a:pt x="44" y="33"/>
                      </a:lnTo>
                      <a:lnTo>
                        <a:pt x="42" y="37"/>
                      </a:lnTo>
                      <a:lnTo>
                        <a:pt x="36" y="39"/>
                      </a:lnTo>
                      <a:lnTo>
                        <a:pt x="30" y="37"/>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 name="Freeform 240">
                  <a:extLst>
                    <a:ext uri="{FF2B5EF4-FFF2-40B4-BE49-F238E27FC236}">
                      <a16:creationId xmlns:a16="http://schemas.microsoft.com/office/drawing/2014/main" id="{A07FA68C-07B5-4730-9318-C4865D7E7D29}"/>
                    </a:ext>
                  </a:extLst>
                </p:cNvPr>
                <p:cNvSpPr>
                  <a:spLocks/>
                </p:cNvSpPr>
                <p:nvPr/>
              </p:nvSpPr>
              <p:spPr bwMode="auto">
                <a:xfrm>
                  <a:off x="415925" y="123825"/>
                  <a:ext cx="46038" cy="317500"/>
                </a:xfrm>
                <a:custGeom>
                  <a:avLst/>
                  <a:gdLst>
                    <a:gd name="T0" fmla="*/ 2147483646 w 29"/>
                    <a:gd name="T1" fmla="*/ 2147483646 h 200"/>
                    <a:gd name="T2" fmla="*/ 2147483646 w 29"/>
                    <a:gd name="T3" fmla="*/ 2147483646 h 200"/>
                    <a:gd name="T4" fmla="*/ 2147483646 w 29"/>
                    <a:gd name="T5" fmla="*/ 2147483646 h 200"/>
                    <a:gd name="T6" fmla="*/ 2147483646 w 29"/>
                    <a:gd name="T7" fmla="*/ 2147483646 h 200"/>
                    <a:gd name="T8" fmla="*/ 2147483646 w 29"/>
                    <a:gd name="T9" fmla="*/ 2147483646 h 200"/>
                    <a:gd name="T10" fmla="*/ 2147483646 w 29"/>
                    <a:gd name="T11" fmla="*/ 2147483646 h 200"/>
                    <a:gd name="T12" fmla="*/ 0 w 29"/>
                    <a:gd name="T13" fmla="*/ 0 h 200"/>
                    <a:gd name="T14" fmla="*/ 0 w 29"/>
                    <a:gd name="T15" fmla="*/ 2147483646 h 200"/>
                    <a:gd name="T16" fmla="*/ 0 w 29"/>
                    <a:gd name="T17" fmla="*/ 2147483646 h 200"/>
                    <a:gd name="T18" fmla="*/ 2147483646 w 29"/>
                    <a:gd name="T19" fmla="*/ 2147483646 h 200"/>
                    <a:gd name="T20" fmla="*/ 2147483646 w 29"/>
                    <a:gd name="T21" fmla="*/ 2147483646 h 200"/>
                    <a:gd name="T22" fmla="*/ 2147483646 w 29"/>
                    <a:gd name="T23" fmla="*/ 2147483646 h 200"/>
                    <a:gd name="T24" fmla="*/ 2147483646 w 29"/>
                    <a:gd name="T25" fmla="*/ 2147483646 h 200"/>
                    <a:gd name="T26" fmla="*/ 2147483646 w 29"/>
                    <a:gd name="T27" fmla="*/ 2147483646 h 200"/>
                    <a:gd name="T28" fmla="*/ 2147483646 w 29"/>
                    <a:gd name="T29" fmla="*/ 2147483646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200">
                      <a:moveTo>
                        <a:pt x="29" y="36"/>
                      </a:moveTo>
                      <a:lnTo>
                        <a:pt x="15" y="27"/>
                      </a:lnTo>
                      <a:lnTo>
                        <a:pt x="10" y="23"/>
                      </a:lnTo>
                      <a:lnTo>
                        <a:pt x="4" y="16"/>
                      </a:lnTo>
                      <a:lnTo>
                        <a:pt x="1" y="8"/>
                      </a:lnTo>
                      <a:lnTo>
                        <a:pt x="0" y="0"/>
                      </a:lnTo>
                      <a:lnTo>
                        <a:pt x="0" y="165"/>
                      </a:lnTo>
                      <a:lnTo>
                        <a:pt x="1" y="173"/>
                      </a:lnTo>
                      <a:lnTo>
                        <a:pt x="4" y="180"/>
                      </a:lnTo>
                      <a:lnTo>
                        <a:pt x="10" y="187"/>
                      </a:lnTo>
                      <a:lnTo>
                        <a:pt x="15" y="193"/>
                      </a:lnTo>
                      <a:lnTo>
                        <a:pt x="29" y="200"/>
                      </a:lnTo>
                      <a:lnTo>
                        <a:pt x="29" y="36"/>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 name="Freeform 241">
                  <a:extLst>
                    <a:ext uri="{FF2B5EF4-FFF2-40B4-BE49-F238E27FC236}">
                      <a16:creationId xmlns:a16="http://schemas.microsoft.com/office/drawing/2014/main" id="{C87D70CC-211F-4927-93C6-A6FE9450103D}"/>
                    </a:ext>
                  </a:extLst>
                </p:cNvPr>
                <p:cNvSpPr>
                  <a:spLocks/>
                </p:cNvSpPr>
                <p:nvPr/>
              </p:nvSpPr>
              <p:spPr bwMode="auto">
                <a:xfrm>
                  <a:off x="654050" y="271463"/>
                  <a:ext cx="84138" cy="250825"/>
                </a:xfrm>
                <a:custGeom>
                  <a:avLst/>
                  <a:gdLst>
                    <a:gd name="T0" fmla="*/ 2147483646 w 53"/>
                    <a:gd name="T1" fmla="*/ 2147483646 h 158"/>
                    <a:gd name="T2" fmla="*/ 2147483646 w 53"/>
                    <a:gd name="T3" fmla="*/ 2147483646 h 158"/>
                    <a:gd name="T4" fmla="*/ 2147483646 w 53"/>
                    <a:gd name="T5" fmla="*/ 2147483646 h 158"/>
                    <a:gd name="T6" fmla="*/ 2147483646 w 53"/>
                    <a:gd name="T7" fmla="*/ 2147483646 h 158"/>
                    <a:gd name="T8" fmla="*/ 2147483646 w 53"/>
                    <a:gd name="T9" fmla="*/ 2147483646 h 158"/>
                    <a:gd name="T10" fmla="*/ 2147483646 w 53"/>
                    <a:gd name="T11" fmla="*/ 2147483646 h 158"/>
                    <a:gd name="T12" fmla="*/ 2147483646 w 53"/>
                    <a:gd name="T13" fmla="*/ 0 h 158"/>
                    <a:gd name="T14" fmla="*/ 2147483646 w 53"/>
                    <a:gd name="T15" fmla="*/ 2147483646 h 158"/>
                    <a:gd name="T16" fmla="*/ 2147483646 w 53"/>
                    <a:gd name="T17" fmla="*/ 2147483646 h 158"/>
                    <a:gd name="T18" fmla="*/ 2147483646 w 53"/>
                    <a:gd name="T19" fmla="*/ 2147483646 h 158"/>
                    <a:gd name="T20" fmla="*/ 2147483646 w 53"/>
                    <a:gd name="T21" fmla="*/ 2147483646 h 158"/>
                    <a:gd name="T22" fmla="*/ 2147483646 w 53"/>
                    <a:gd name="T23" fmla="*/ 2147483646 h 158"/>
                    <a:gd name="T24" fmla="*/ 2147483646 w 53"/>
                    <a:gd name="T25" fmla="*/ 2147483646 h 158"/>
                    <a:gd name="T26" fmla="*/ 2147483646 w 53"/>
                    <a:gd name="T27" fmla="*/ 2147483646 h 158"/>
                    <a:gd name="T28" fmla="*/ 2147483646 w 53"/>
                    <a:gd name="T29" fmla="*/ 2147483646 h 158"/>
                    <a:gd name="T30" fmla="*/ 2147483646 w 53"/>
                    <a:gd name="T31" fmla="*/ 2147483646 h 158"/>
                    <a:gd name="T32" fmla="*/ 2147483646 w 53"/>
                    <a:gd name="T33" fmla="*/ 2147483646 h 158"/>
                    <a:gd name="T34" fmla="*/ 2147483646 w 53"/>
                    <a:gd name="T35" fmla="*/ 2147483646 h 158"/>
                    <a:gd name="T36" fmla="*/ 0 w 53"/>
                    <a:gd name="T37" fmla="*/ 2147483646 h 158"/>
                    <a:gd name="T38" fmla="*/ 0 w 53"/>
                    <a:gd name="T39" fmla="*/ 0 h 158"/>
                    <a:gd name="T40" fmla="*/ 0 w 53"/>
                    <a:gd name="T41" fmla="*/ 0 h 158"/>
                    <a:gd name="T42" fmla="*/ 2147483646 w 53"/>
                    <a:gd name="T43" fmla="*/ 2147483646 h 158"/>
                    <a:gd name="T44" fmla="*/ 2147483646 w 53"/>
                    <a:gd name="T45" fmla="*/ 2147483646 h 158"/>
                    <a:gd name="T46" fmla="*/ 2147483646 w 53"/>
                    <a:gd name="T47" fmla="*/ 2147483646 h 158"/>
                    <a:gd name="T48" fmla="*/ 2147483646 w 53"/>
                    <a:gd name="T49" fmla="*/ 2147483646 h 158"/>
                    <a:gd name="T50" fmla="*/ 2147483646 w 53"/>
                    <a:gd name="T51" fmla="*/ 2147483646 h 1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3" h="158">
                      <a:moveTo>
                        <a:pt x="18" y="16"/>
                      </a:moveTo>
                      <a:lnTo>
                        <a:pt x="36" y="16"/>
                      </a:lnTo>
                      <a:lnTo>
                        <a:pt x="41" y="15"/>
                      </a:lnTo>
                      <a:lnTo>
                        <a:pt x="47" y="11"/>
                      </a:lnTo>
                      <a:lnTo>
                        <a:pt x="51" y="7"/>
                      </a:lnTo>
                      <a:lnTo>
                        <a:pt x="53" y="0"/>
                      </a:lnTo>
                      <a:lnTo>
                        <a:pt x="53" y="143"/>
                      </a:lnTo>
                      <a:lnTo>
                        <a:pt x="51" y="148"/>
                      </a:lnTo>
                      <a:lnTo>
                        <a:pt x="47" y="154"/>
                      </a:lnTo>
                      <a:lnTo>
                        <a:pt x="41" y="157"/>
                      </a:lnTo>
                      <a:lnTo>
                        <a:pt x="36" y="158"/>
                      </a:lnTo>
                      <a:lnTo>
                        <a:pt x="18" y="158"/>
                      </a:lnTo>
                      <a:lnTo>
                        <a:pt x="11" y="157"/>
                      </a:lnTo>
                      <a:lnTo>
                        <a:pt x="5" y="154"/>
                      </a:lnTo>
                      <a:lnTo>
                        <a:pt x="1" y="148"/>
                      </a:lnTo>
                      <a:lnTo>
                        <a:pt x="0" y="143"/>
                      </a:lnTo>
                      <a:lnTo>
                        <a:pt x="0" y="0"/>
                      </a:lnTo>
                      <a:lnTo>
                        <a:pt x="1" y="7"/>
                      </a:lnTo>
                      <a:lnTo>
                        <a:pt x="5" y="11"/>
                      </a:lnTo>
                      <a:lnTo>
                        <a:pt x="11" y="15"/>
                      </a:lnTo>
                      <a:lnTo>
                        <a:pt x="18" y="16"/>
                      </a:lnTo>
                      <a:close/>
                    </a:path>
                  </a:pathLst>
                </a:custGeom>
                <a:solidFill>
                  <a:srgbClr val="47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 name="Freeform 242">
                  <a:extLst>
                    <a:ext uri="{FF2B5EF4-FFF2-40B4-BE49-F238E27FC236}">
                      <a16:creationId xmlns:a16="http://schemas.microsoft.com/office/drawing/2014/main" id="{E896456F-F1E4-490E-B435-C2DBF091367C}"/>
                    </a:ext>
                  </a:extLst>
                </p:cNvPr>
                <p:cNvSpPr>
                  <a:spLocks/>
                </p:cNvSpPr>
                <p:nvPr/>
              </p:nvSpPr>
              <p:spPr bwMode="auto">
                <a:xfrm>
                  <a:off x="654050" y="296863"/>
                  <a:ext cx="69850" cy="212725"/>
                </a:xfrm>
                <a:custGeom>
                  <a:avLst/>
                  <a:gdLst>
                    <a:gd name="T0" fmla="*/ 2147483646 w 44"/>
                    <a:gd name="T1" fmla="*/ 2147483646 h 134"/>
                    <a:gd name="T2" fmla="*/ 2147483646 w 44"/>
                    <a:gd name="T3" fmla="*/ 2147483646 h 134"/>
                    <a:gd name="T4" fmla="*/ 2147483646 w 44"/>
                    <a:gd name="T5" fmla="*/ 2147483646 h 134"/>
                    <a:gd name="T6" fmla="*/ 2147483646 w 44"/>
                    <a:gd name="T7" fmla="*/ 2147483646 h 134"/>
                    <a:gd name="T8" fmla="*/ 2147483646 w 44"/>
                    <a:gd name="T9" fmla="*/ 2147483646 h 134"/>
                    <a:gd name="T10" fmla="*/ 2147483646 w 44"/>
                    <a:gd name="T11" fmla="*/ 2147483646 h 134"/>
                    <a:gd name="T12" fmla="*/ 2147483646 w 44"/>
                    <a:gd name="T13" fmla="*/ 0 h 134"/>
                    <a:gd name="T14" fmla="*/ 2147483646 w 44"/>
                    <a:gd name="T15" fmla="*/ 2147483646 h 134"/>
                    <a:gd name="T16" fmla="*/ 2147483646 w 44"/>
                    <a:gd name="T17" fmla="*/ 2147483646 h 134"/>
                    <a:gd name="T18" fmla="*/ 2147483646 w 44"/>
                    <a:gd name="T19" fmla="*/ 2147483646 h 134"/>
                    <a:gd name="T20" fmla="*/ 2147483646 w 44"/>
                    <a:gd name="T21" fmla="*/ 2147483646 h 134"/>
                    <a:gd name="T22" fmla="*/ 2147483646 w 44"/>
                    <a:gd name="T23" fmla="*/ 2147483646 h 134"/>
                    <a:gd name="T24" fmla="*/ 2147483646 w 44"/>
                    <a:gd name="T25" fmla="*/ 2147483646 h 134"/>
                    <a:gd name="T26" fmla="*/ 2147483646 w 44"/>
                    <a:gd name="T27" fmla="*/ 2147483646 h 134"/>
                    <a:gd name="T28" fmla="*/ 2147483646 w 44"/>
                    <a:gd name="T29" fmla="*/ 2147483646 h 134"/>
                    <a:gd name="T30" fmla="*/ 2147483646 w 44"/>
                    <a:gd name="T31" fmla="*/ 2147483646 h 134"/>
                    <a:gd name="T32" fmla="*/ 2147483646 w 44"/>
                    <a:gd name="T33" fmla="*/ 2147483646 h 134"/>
                    <a:gd name="T34" fmla="*/ 2147483646 w 44"/>
                    <a:gd name="T35" fmla="*/ 2147483646 h 134"/>
                    <a:gd name="T36" fmla="*/ 0 w 44"/>
                    <a:gd name="T37" fmla="*/ 2147483646 h 134"/>
                    <a:gd name="T38" fmla="*/ 0 w 44"/>
                    <a:gd name="T39" fmla="*/ 0 h 134"/>
                    <a:gd name="T40" fmla="*/ 0 w 44"/>
                    <a:gd name="T41" fmla="*/ 0 h 134"/>
                    <a:gd name="T42" fmla="*/ 2147483646 w 44"/>
                    <a:gd name="T43" fmla="*/ 2147483646 h 134"/>
                    <a:gd name="T44" fmla="*/ 2147483646 w 44"/>
                    <a:gd name="T45" fmla="*/ 2147483646 h 134"/>
                    <a:gd name="T46" fmla="*/ 2147483646 w 44"/>
                    <a:gd name="T47" fmla="*/ 2147483646 h 134"/>
                    <a:gd name="T48" fmla="*/ 2147483646 w 44"/>
                    <a:gd name="T49" fmla="*/ 2147483646 h 134"/>
                    <a:gd name="T50" fmla="*/ 2147483646 w 44"/>
                    <a:gd name="T51" fmla="*/ 2147483646 h 1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4" h="134">
                      <a:moveTo>
                        <a:pt x="15" y="14"/>
                      </a:moveTo>
                      <a:lnTo>
                        <a:pt x="30" y="14"/>
                      </a:lnTo>
                      <a:lnTo>
                        <a:pt x="36" y="13"/>
                      </a:lnTo>
                      <a:lnTo>
                        <a:pt x="40" y="10"/>
                      </a:lnTo>
                      <a:lnTo>
                        <a:pt x="43" y="6"/>
                      </a:lnTo>
                      <a:lnTo>
                        <a:pt x="44" y="0"/>
                      </a:lnTo>
                      <a:lnTo>
                        <a:pt x="44" y="120"/>
                      </a:lnTo>
                      <a:lnTo>
                        <a:pt x="43" y="125"/>
                      </a:lnTo>
                      <a:lnTo>
                        <a:pt x="40" y="129"/>
                      </a:lnTo>
                      <a:lnTo>
                        <a:pt x="36" y="132"/>
                      </a:lnTo>
                      <a:lnTo>
                        <a:pt x="30" y="134"/>
                      </a:lnTo>
                      <a:lnTo>
                        <a:pt x="15" y="134"/>
                      </a:lnTo>
                      <a:lnTo>
                        <a:pt x="9" y="132"/>
                      </a:lnTo>
                      <a:lnTo>
                        <a:pt x="4" y="129"/>
                      </a:lnTo>
                      <a:lnTo>
                        <a:pt x="1" y="125"/>
                      </a:lnTo>
                      <a:lnTo>
                        <a:pt x="0" y="120"/>
                      </a:lnTo>
                      <a:lnTo>
                        <a:pt x="0" y="0"/>
                      </a:lnTo>
                      <a:lnTo>
                        <a:pt x="1" y="6"/>
                      </a:lnTo>
                      <a:lnTo>
                        <a:pt x="4" y="10"/>
                      </a:lnTo>
                      <a:lnTo>
                        <a:pt x="9" y="13"/>
                      </a:lnTo>
                      <a:lnTo>
                        <a:pt x="15" y="14"/>
                      </a:lnTo>
                      <a:close/>
                    </a:path>
                  </a:pathLst>
                </a:custGeom>
                <a:solidFill>
                  <a:srgbClr val="12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438" name="Picture 38" descr="home_2">
              <a:extLst>
                <a:ext uri="{FF2B5EF4-FFF2-40B4-BE49-F238E27FC236}">
                  <a16:creationId xmlns:a16="http://schemas.microsoft.com/office/drawing/2014/main" id="{B864009D-9C0D-4CAC-BE44-35AE8877CC3A}"/>
                </a:ext>
              </a:extLst>
            </p:cNvPr>
            <p:cNvPicPr>
              <a:picLocks noChangeAspect="1" noChangeArrowheads="1"/>
            </p:cNvPicPr>
            <p:nvPr/>
          </p:nvPicPr>
          <p:blipFill>
            <a:blip r:embed="rId10">
              <a:grayscl/>
              <a:extLst>
                <a:ext uri="{28A0092B-C50C-407E-A947-70E740481C1C}">
                  <a14:useLocalDpi xmlns:a14="http://schemas.microsoft.com/office/drawing/2010/main" val="0"/>
                </a:ext>
              </a:extLst>
            </a:blip>
            <a:srcRect/>
            <a:stretch>
              <a:fillRect/>
            </a:stretch>
          </p:blipFill>
          <p:spPr bwMode="auto">
            <a:xfrm>
              <a:off x="16895763" y="7164388"/>
              <a:ext cx="4286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8DD62F07-5B04-40F2-B623-3DF9445D8A47}"/>
              </a:ext>
            </a:extLst>
          </p:cNvPr>
          <p:cNvPicPr>
            <a:picLocks noChangeAspect="1"/>
          </p:cNvPicPr>
          <p:nvPr/>
        </p:nvPicPr>
        <p:blipFill>
          <a:blip r:embed="rId12"/>
          <a:stretch>
            <a:fillRect/>
          </a:stretch>
        </p:blipFill>
        <p:spPr>
          <a:xfrm>
            <a:off x="14991788" y="2544762"/>
            <a:ext cx="3495675" cy="3228975"/>
          </a:xfrm>
          <a:prstGeom prst="rect">
            <a:avLst/>
          </a:prstGeom>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28">
            <a:extLst>
              <a:ext uri="{FF2B5EF4-FFF2-40B4-BE49-F238E27FC236}">
                <a16:creationId xmlns:a16="http://schemas.microsoft.com/office/drawing/2014/main" id="{F2822F20-A6C2-47F3-ADFE-4368FBF0DB09}"/>
              </a:ext>
            </a:extLst>
          </p:cNvPr>
          <p:cNvSpPr>
            <a:spLocks noChangeArrowheads="1"/>
          </p:cNvSpPr>
          <p:nvPr/>
        </p:nvSpPr>
        <p:spPr bwMode="auto">
          <a:xfrm>
            <a:off x="954088" y="531813"/>
            <a:ext cx="21928137"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90000"/>
              </a:lnSpc>
            </a:pPr>
            <a:r>
              <a:rPr lang="en-GB" altLang="en-US" sz="6500" b="1" dirty="0">
                <a:latin typeface="Segoe UI" panose="020B0502040204020203" pitchFamily="34" charset="0"/>
                <a:cs typeface="Segoe UI" panose="020B0502040204020203" pitchFamily="34" charset="0"/>
              </a:rPr>
              <a:t>Our team experience</a:t>
            </a:r>
            <a:r>
              <a:rPr lang="sr-Latn-RS" altLang="en-US" sz="6500" b="1" dirty="0">
                <a:latin typeface="Segoe UI" panose="020B0502040204020203" pitchFamily="34" charset="0"/>
                <a:cs typeface="Segoe UI" panose="020B0502040204020203" pitchFamily="34" charset="0"/>
              </a:rPr>
              <a:t> – </a:t>
            </a:r>
            <a:r>
              <a:rPr lang="en-US" altLang="en-US" sz="6500" b="1" dirty="0">
                <a:latin typeface="Segoe UI" panose="020B0502040204020203" pitchFamily="34" charset="0"/>
                <a:cs typeface="Segoe UI" panose="020B0502040204020203" pitchFamily="34" charset="0"/>
              </a:rPr>
              <a:t>A</a:t>
            </a:r>
            <a:r>
              <a:rPr lang="sr-Latn-RS" altLang="en-US" sz="6500" b="1" dirty="0">
                <a:latin typeface="Segoe UI" panose="020B0502040204020203" pitchFamily="34" charset="0"/>
                <a:cs typeface="Segoe UI" panose="020B0502040204020203" pitchFamily="34" charset="0"/>
              </a:rPr>
              <a:t>ccess</a:t>
            </a:r>
            <a:endParaRPr lang="en-US" altLang="en-US" sz="6500" b="1" dirty="0">
              <a:latin typeface="Segoe UI" panose="020B0502040204020203" pitchFamily="34" charset="0"/>
              <a:cs typeface="Segoe UI" panose="020B0502040204020203" pitchFamily="34" charset="0"/>
            </a:endParaRPr>
          </a:p>
        </p:txBody>
      </p:sp>
      <p:sp>
        <p:nvSpPr>
          <p:cNvPr id="230405" name="Inhaltsplatzhalter 1">
            <a:extLst>
              <a:ext uri="{FF2B5EF4-FFF2-40B4-BE49-F238E27FC236}">
                <a16:creationId xmlns:a16="http://schemas.microsoft.com/office/drawing/2014/main" id="{6FE0981B-3ACF-42B0-BAC6-03DEE160317F}"/>
              </a:ext>
            </a:extLst>
          </p:cNvPr>
          <p:cNvSpPr txBox="1">
            <a:spLocks noChangeArrowheads="1"/>
          </p:cNvSpPr>
          <p:nvPr/>
        </p:nvSpPr>
        <p:spPr bwMode="auto">
          <a:xfrm>
            <a:off x="722313" y="2906196"/>
            <a:ext cx="23498654" cy="820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nSpc>
                <a:spcPct val="114000"/>
              </a:lnSpc>
              <a:spcBef>
                <a:spcPts val="600"/>
              </a:spcBef>
              <a:spcAft>
                <a:spcPts val="600"/>
              </a:spcAft>
            </a:pPr>
            <a:r>
              <a:rPr lang="sr-Latn-RS" altLang="en-US" sz="3200" b="1" u="sng" dirty="0">
                <a:solidFill>
                  <a:srgbClr val="000000"/>
                </a:solidFill>
                <a:latin typeface="Segoe UI" panose="020B0502040204020203" pitchFamily="34" charset="0"/>
                <a:cs typeface="Segoe UI" panose="020B0502040204020203" pitchFamily="34" charset="0"/>
              </a:rPr>
              <a:t>Radio Access</a:t>
            </a:r>
            <a:endParaRPr lang="en-US" altLang="en-US" sz="3200" b="1" u="sng" dirty="0">
              <a:solidFill>
                <a:srgbClr val="000000"/>
              </a:solidFill>
              <a:latin typeface="Segoe UI" panose="020B0502040204020203" pitchFamily="34" charset="0"/>
              <a:cs typeface="Segoe UI" panose="020B0502040204020203" pitchFamily="34" charset="0"/>
            </a:endParaRPr>
          </a:p>
          <a:p>
            <a:pPr marL="457200" indent="-457200">
              <a:lnSpc>
                <a:spcPct val="114000"/>
              </a:lnSpc>
              <a:spcBef>
                <a:spcPts val="600"/>
              </a:spcBef>
              <a:spcAft>
                <a:spcPts val="600"/>
              </a:spcAft>
              <a:buFont typeface="Wingdings" panose="05000000000000000000" pitchFamily="2" charset="2"/>
              <a:buChar char="§"/>
            </a:pPr>
            <a:r>
              <a:rPr lang="sr-Latn-RS" altLang="en-US" sz="2800" b="1" dirty="0">
                <a:solidFill>
                  <a:srgbClr val="000000"/>
                </a:solidFill>
                <a:latin typeface="Segoe Print" panose="02000600000000000000" pitchFamily="2" charset="0"/>
                <a:cs typeface="Segoe UI" panose="020B0502040204020203" pitchFamily="34" charset="0"/>
              </a:rPr>
              <a:t>Orion Telekom</a:t>
            </a:r>
            <a:r>
              <a:rPr lang="en-US" altLang="en-US" sz="2800" dirty="0">
                <a:solidFill>
                  <a:srgbClr val="000000"/>
                </a:solidFill>
                <a:latin typeface="Segoe UI" panose="020B0502040204020203" pitchFamily="34" charset="0"/>
                <a:cs typeface="Segoe UI" panose="020B0502040204020203" pitchFamily="34" charset="0"/>
              </a:rPr>
              <a:t> - </a:t>
            </a:r>
            <a:r>
              <a:rPr lang="sr-Latn-RS" altLang="en-US" sz="2800" dirty="0">
                <a:solidFill>
                  <a:srgbClr val="000000"/>
                </a:solidFill>
                <a:latin typeface="Segoe UI" panose="020B0502040204020203" pitchFamily="34" charset="0"/>
                <a:cs typeface="Segoe UI" panose="020B0502040204020203" pitchFamily="34" charset="0"/>
              </a:rPr>
              <a:t>PTP </a:t>
            </a:r>
            <a:r>
              <a:rPr lang="en-US" altLang="en-US" sz="2800" dirty="0">
                <a:solidFill>
                  <a:srgbClr val="000000"/>
                </a:solidFill>
                <a:latin typeface="Segoe UI" panose="020B0502040204020203" pitchFamily="34" charset="0"/>
                <a:cs typeface="Segoe UI" panose="020B0502040204020203" pitchFamily="34" charset="0"/>
              </a:rPr>
              <a:t>&amp;</a:t>
            </a:r>
            <a:r>
              <a:rPr lang="sr-Latn-RS" altLang="en-US" sz="2800" dirty="0">
                <a:solidFill>
                  <a:srgbClr val="000000"/>
                </a:solidFill>
                <a:latin typeface="Segoe UI" panose="020B0502040204020203" pitchFamily="34" charset="0"/>
                <a:cs typeface="Segoe UI" panose="020B0502040204020203" pitchFamily="34" charset="0"/>
              </a:rPr>
              <a:t> PTMP </a:t>
            </a:r>
            <a:r>
              <a:rPr lang="en-US" altLang="en-US" sz="2800" dirty="0">
                <a:solidFill>
                  <a:srgbClr val="000000"/>
                </a:solidFill>
                <a:latin typeface="Segoe UI" panose="020B0502040204020203" pitchFamily="34" charset="0"/>
                <a:cs typeface="Segoe UI" panose="020B0502040204020203" pitchFamily="34" charset="0"/>
              </a:rPr>
              <a:t>b</a:t>
            </a:r>
            <a:r>
              <a:rPr lang="sr-Latn-RS" altLang="en-US" sz="2800" dirty="0">
                <a:solidFill>
                  <a:srgbClr val="000000"/>
                </a:solidFill>
                <a:latin typeface="Segoe UI" panose="020B0502040204020203" pitchFamily="34" charset="0"/>
                <a:cs typeface="Segoe UI" panose="020B0502040204020203" pitchFamily="34" charset="0"/>
              </a:rPr>
              <a:t>ase station</a:t>
            </a:r>
            <a:r>
              <a:rPr lang="en-US" altLang="en-US" sz="2800" dirty="0">
                <a:solidFill>
                  <a:srgbClr val="000000"/>
                </a:solidFill>
                <a:latin typeface="Segoe UI" panose="020B0502040204020203" pitchFamily="34" charset="0"/>
                <a:cs typeface="Segoe UI" panose="020B0502040204020203" pitchFamily="34" charset="0"/>
              </a:rPr>
              <a:t>s (</a:t>
            </a:r>
            <a:r>
              <a:rPr lang="sr-Latn-RS" altLang="en-US" sz="2800" dirty="0">
                <a:solidFill>
                  <a:srgbClr val="000000"/>
                </a:solidFill>
                <a:latin typeface="Segoe UI" panose="020B0502040204020203" pitchFamily="34" charset="0"/>
                <a:cs typeface="Segoe UI" panose="020B0502040204020203" pitchFamily="34" charset="0"/>
              </a:rPr>
              <a:t>RAD</a:t>
            </a:r>
            <a:r>
              <a:rPr lang="en-US" altLang="en-US" sz="2800" dirty="0">
                <a:solidFill>
                  <a:srgbClr val="000000"/>
                </a:solidFill>
                <a:latin typeface="Segoe UI" panose="020B0502040204020203" pitchFamily="34" charset="0"/>
                <a:cs typeface="Segoe UI" panose="020B0502040204020203" pitchFamily="34" charset="0"/>
              </a:rPr>
              <a:t>, </a:t>
            </a:r>
            <a:r>
              <a:rPr lang="sr-Latn-RS" altLang="en-US" sz="2800" dirty="0">
                <a:solidFill>
                  <a:srgbClr val="000000"/>
                </a:solidFill>
                <a:latin typeface="Segoe UI" panose="020B0502040204020203" pitchFamily="34" charset="0"/>
                <a:cs typeface="Segoe UI" panose="020B0502040204020203" pitchFamily="34" charset="0"/>
              </a:rPr>
              <a:t>Ruckus, Cambium, Mikrotik</a:t>
            </a:r>
            <a:r>
              <a:rPr lang="en-US" altLang="en-US" sz="2800" dirty="0">
                <a:solidFill>
                  <a:srgbClr val="000000"/>
                </a:solidFill>
                <a:latin typeface="Segoe UI" panose="020B0502040204020203" pitchFamily="34" charset="0"/>
                <a:cs typeface="Segoe UI" panose="020B0502040204020203" pitchFamily="34" charset="0"/>
              </a:rPr>
              <a:t>), installation, commissioning, service migration</a:t>
            </a:r>
          </a:p>
          <a:p>
            <a:pPr marL="457200" indent="-457200">
              <a:lnSpc>
                <a:spcPct val="114000"/>
              </a:lnSpc>
              <a:spcBef>
                <a:spcPts val="600"/>
              </a:spcBef>
              <a:spcAft>
                <a:spcPts val="600"/>
              </a:spcAft>
              <a:buFont typeface="Wingdings" panose="05000000000000000000" pitchFamily="2" charset="2"/>
              <a:buChar char="§"/>
            </a:pPr>
            <a:r>
              <a:rPr lang="sr-Latn-RS" altLang="en-US" sz="2800" b="1" dirty="0">
                <a:solidFill>
                  <a:srgbClr val="000000"/>
                </a:solidFill>
                <a:latin typeface="Segoe Print" panose="02000600000000000000" pitchFamily="2" charset="0"/>
                <a:cs typeface="Segoe UI" panose="020B0502040204020203" pitchFamily="34" charset="0"/>
              </a:rPr>
              <a:t>A1 Slovenija</a:t>
            </a:r>
            <a:r>
              <a:rPr lang="sr-Latn-RS" altLang="en-US" sz="2800" dirty="0">
                <a:solidFill>
                  <a:srgbClr val="000000"/>
                </a:solidFill>
                <a:latin typeface="Segoe UI" panose="020B0502040204020203" pitchFamily="34"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 </a:t>
            </a:r>
            <a:r>
              <a:rPr lang="sr-Latn-RS" altLang="en-US" sz="2800" dirty="0">
                <a:solidFill>
                  <a:srgbClr val="000000"/>
                </a:solidFill>
                <a:latin typeface="Segoe UI" panose="020B0502040204020203" pitchFamily="34" charset="0"/>
                <a:cs typeface="Segoe UI" panose="020B0502040204020203" pitchFamily="34" charset="0"/>
              </a:rPr>
              <a:t>Femto base station</a:t>
            </a:r>
            <a:r>
              <a:rPr lang="en-US" altLang="en-US" sz="2800" dirty="0">
                <a:solidFill>
                  <a:srgbClr val="000000"/>
                </a:solidFill>
                <a:latin typeface="Segoe UI" panose="020B0502040204020203" pitchFamily="34" charset="0"/>
                <a:cs typeface="Segoe UI" panose="020B0502040204020203" pitchFamily="34" charset="0"/>
              </a:rPr>
              <a:t> (Casa), </a:t>
            </a:r>
            <a:r>
              <a:rPr lang="en-US" altLang="en-US" sz="2800" dirty="0" err="1">
                <a:solidFill>
                  <a:srgbClr val="000000"/>
                </a:solidFill>
                <a:latin typeface="Segoe UI" panose="020B0502040204020203" pitchFamily="34" charset="0"/>
                <a:cs typeface="Segoe UI" panose="020B0502040204020203" pitchFamily="34" charset="0"/>
              </a:rPr>
              <a:t>PoC</a:t>
            </a:r>
            <a:r>
              <a:rPr lang="en-US" altLang="en-US" sz="2800" dirty="0">
                <a:solidFill>
                  <a:srgbClr val="000000"/>
                </a:solidFill>
                <a:latin typeface="Segoe UI" panose="020B0502040204020203" pitchFamily="34" charset="0"/>
                <a:cs typeface="Segoe UI" panose="020B0502040204020203" pitchFamily="34" charset="0"/>
              </a:rPr>
              <a:t>, installation, commissioning, configuration</a:t>
            </a:r>
          </a:p>
          <a:p>
            <a:pPr marL="457200" indent="-457200">
              <a:lnSpc>
                <a:spcPct val="114000"/>
              </a:lnSpc>
              <a:spcBef>
                <a:spcPts val="600"/>
              </a:spcBef>
              <a:spcAft>
                <a:spcPts val="600"/>
              </a:spcAft>
              <a:buFont typeface="Wingdings" panose="05000000000000000000" pitchFamily="2" charset="2"/>
              <a:buChar char="§"/>
            </a:pPr>
            <a:r>
              <a:rPr lang="sr-Latn-RS" altLang="en-US" sz="2800" b="1" dirty="0">
                <a:solidFill>
                  <a:srgbClr val="000000"/>
                </a:solidFill>
                <a:latin typeface="Segoe Print" panose="02000600000000000000" pitchFamily="2" charset="0"/>
                <a:cs typeface="Segoe UI" panose="020B0502040204020203" pitchFamily="34" charset="0"/>
              </a:rPr>
              <a:t>A1 </a:t>
            </a:r>
            <a:r>
              <a:rPr lang="en-US" altLang="en-US" sz="2800" b="1" dirty="0">
                <a:solidFill>
                  <a:srgbClr val="000000"/>
                </a:solidFill>
                <a:latin typeface="Segoe Print" panose="02000600000000000000" pitchFamily="2" charset="0"/>
                <a:cs typeface="Segoe UI" panose="020B0502040204020203" pitchFamily="34" charset="0"/>
              </a:rPr>
              <a:t>Austria &amp; </a:t>
            </a:r>
            <a:r>
              <a:rPr lang="sr-Latn-RS" altLang="en-US" sz="2800" b="1" dirty="0">
                <a:solidFill>
                  <a:srgbClr val="000000"/>
                </a:solidFill>
                <a:latin typeface="Segoe Print" panose="02000600000000000000" pitchFamily="2" charset="0"/>
                <a:cs typeface="Segoe UI" panose="020B0502040204020203" pitchFamily="34" charset="0"/>
              </a:rPr>
              <a:t>Slovenija</a:t>
            </a:r>
            <a:r>
              <a:rPr lang="sr-Latn-RS" altLang="en-US" sz="2800" dirty="0">
                <a:solidFill>
                  <a:srgbClr val="000000"/>
                </a:solidFill>
                <a:latin typeface="Segoe UI" panose="020B0502040204020203" pitchFamily="34"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 LTE </a:t>
            </a:r>
            <a:r>
              <a:rPr lang="en-US" altLang="en-US" sz="2800" dirty="0" err="1">
                <a:solidFill>
                  <a:srgbClr val="000000"/>
                </a:solidFill>
                <a:latin typeface="Segoe UI" panose="020B0502040204020203" pitchFamily="34" charset="0"/>
                <a:cs typeface="Segoe UI" panose="020B0502040204020203" pitchFamily="34" charset="0"/>
              </a:rPr>
              <a:t>vRAN</a:t>
            </a:r>
            <a:r>
              <a:rPr lang="en-US" altLang="en-US" sz="2800" dirty="0">
                <a:solidFill>
                  <a:srgbClr val="000000"/>
                </a:solidFill>
                <a:latin typeface="Segoe UI" panose="020B0502040204020203" pitchFamily="34" charset="0"/>
                <a:cs typeface="Segoe UI" panose="020B0502040204020203" pitchFamily="34" charset="0"/>
              </a:rPr>
              <a:t> (</a:t>
            </a:r>
            <a:r>
              <a:rPr lang="en-US" altLang="en-US" sz="2800" dirty="0" err="1">
                <a:solidFill>
                  <a:srgbClr val="000000"/>
                </a:solidFill>
                <a:latin typeface="Segoe UI" panose="020B0502040204020203" pitchFamily="34" charset="0"/>
                <a:cs typeface="Segoe UI" panose="020B0502040204020203" pitchFamily="34" charset="0"/>
              </a:rPr>
              <a:t>Altiostar</a:t>
            </a:r>
            <a:r>
              <a:rPr lang="en-US" altLang="en-US" sz="2800" dirty="0">
                <a:solidFill>
                  <a:srgbClr val="000000"/>
                </a:solidFill>
                <a:latin typeface="Segoe UI" panose="020B0502040204020203" pitchFamily="34" charset="0"/>
                <a:cs typeface="Segoe UI" panose="020B0502040204020203" pitchFamily="34" charset="0"/>
              </a:rPr>
              <a:t>), installation, commissioning, configuration</a:t>
            </a:r>
          </a:p>
          <a:p>
            <a:pPr marL="457200" indent="-457200">
              <a:lnSpc>
                <a:spcPct val="114000"/>
              </a:lnSpc>
              <a:spcBef>
                <a:spcPts val="600"/>
              </a:spcBef>
              <a:spcAft>
                <a:spcPts val="600"/>
              </a:spcAft>
              <a:buFont typeface="Wingdings" panose="05000000000000000000" pitchFamily="2" charset="2"/>
              <a:buChar char="§"/>
            </a:pPr>
            <a:r>
              <a:rPr lang="sr-Latn-RS" altLang="en-US" sz="2800" b="1" dirty="0">
                <a:solidFill>
                  <a:srgbClr val="000000"/>
                </a:solidFill>
                <a:latin typeface="Segoe Print" panose="02000600000000000000" pitchFamily="2" charset="0"/>
                <a:cs typeface="Segoe UI" panose="020B0502040204020203" pitchFamily="34" charset="0"/>
              </a:rPr>
              <a:t>Vip</a:t>
            </a:r>
            <a:r>
              <a:rPr lang="en-US" altLang="en-US" sz="2800" b="1" dirty="0">
                <a:solidFill>
                  <a:srgbClr val="000000"/>
                </a:solidFill>
                <a:latin typeface="Segoe Print" panose="02000600000000000000" pitchFamily="2" charset="0"/>
                <a:cs typeface="Segoe UI" panose="020B0502040204020203" pitchFamily="34" charset="0"/>
              </a:rPr>
              <a:t> </a:t>
            </a:r>
            <a:r>
              <a:rPr lang="sr-Latn-RS" altLang="en-US" sz="2800" b="1" dirty="0">
                <a:solidFill>
                  <a:srgbClr val="000000"/>
                </a:solidFill>
                <a:latin typeface="Segoe Print" panose="02000600000000000000" pitchFamily="2" charset="0"/>
                <a:cs typeface="Segoe UI" panose="020B0502040204020203" pitchFamily="34" charset="0"/>
              </a:rPr>
              <a:t>mobile</a:t>
            </a:r>
            <a:r>
              <a:rPr lang="sr-Latn-RS" altLang="en-US" sz="2800" dirty="0">
                <a:solidFill>
                  <a:srgbClr val="000000"/>
                </a:solidFill>
                <a:latin typeface="Segoe UI" panose="020B0502040204020203" pitchFamily="34"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 </a:t>
            </a:r>
            <a:r>
              <a:rPr lang="sr-Latn-RS" altLang="en-US" sz="2800" dirty="0">
                <a:solidFill>
                  <a:srgbClr val="000000"/>
                </a:solidFill>
                <a:latin typeface="Segoe UI" panose="020B0502040204020203" pitchFamily="34" charset="0"/>
                <a:cs typeface="Segoe UI" panose="020B0502040204020203" pitchFamily="34" charset="0"/>
              </a:rPr>
              <a:t>Altiostar </a:t>
            </a:r>
            <a:r>
              <a:rPr lang="en-US" altLang="en-US" sz="2800" dirty="0">
                <a:solidFill>
                  <a:srgbClr val="000000"/>
                </a:solidFill>
                <a:latin typeface="Segoe UI" panose="020B0502040204020203" pitchFamily="34" charset="0"/>
                <a:cs typeface="Segoe UI" panose="020B0502040204020203" pitchFamily="34" charset="0"/>
              </a:rPr>
              <a:t>4G, </a:t>
            </a:r>
            <a:r>
              <a:rPr lang="sr-Latn-RS" altLang="en-US" sz="2800" dirty="0">
                <a:solidFill>
                  <a:srgbClr val="000000"/>
                </a:solidFill>
                <a:latin typeface="Segoe UI" panose="020B0502040204020203" pitchFamily="34" charset="0"/>
                <a:cs typeface="Segoe UI" panose="020B0502040204020203" pitchFamily="34" charset="0"/>
              </a:rPr>
              <a:t>Nortel 3G base station</a:t>
            </a:r>
            <a:r>
              <a:rPr lang="en-US" altLang="en-US" sz="2800" dirty="0">
                <a:solidFill>
                  <a:srgbClr val="000000"/>
                </a:solidFill>
                <a:latin typeface="Segoe UI" panose="020B0502040204020203" pitchFamily="34" charset="0"/>
                <a:cs typeface="Segoe UI" panose="020B0502040204020203" pitchFamily="34" charset="0"/>
              </a:rPr>
              <a:t>, Alcatel 2G BS, installation, commissioning, configuration</a:t>
            </a:r>
          </a:p>
          <a:p>
            <a:pPr marL="457200" indent="-457200">
              <a:lnSpc>
                <a:spcPct val="114000"/>
              </a:lnSpc>
              <a:spcBef>
                <a:spcPts val="600"/>
              </a:spcBef>
              <a:spcAft>
                <a:spcPts val="600"/>
              </a:spcAft>
              <a:buFont typeface="Wingdings" panose="05000000000000000000" pitchFamily="2" charset="2"/>
              <a:buChar char="§"/>
            </a:pPr>
            <a:r>
              <a:rPr lang="en-US" altLang="en-US" sz="2800" b="1" dirty="0">
                <a:solidFill>
                  <a:srgbClr val="000000"/>
                </a:solidFill>
                <a:latin typeface="Segoe Print" panose="02000600000000000000" pitchFamily="2" charset="0"/>
                <a:cs typeface="Segoe UI" panose="020B0502040204020203" pitchFamily="34" charset="0"/>
              </a:rPr>
              <a:t>Telekom </a:t>
            </a:r>
            <a:r>
              <a:rPr lang="en-US" altLang="en-US" sz="2800" b="1" dirty="0" err="1">
                <a:solidFill>
                  <a:srgbClr val="000000"/>
                </a:solidFill>
                <a:latin typeface="Segoe Print" panose="02000600000000000000" pitchFamily="2" charset="0"/>
                <a:cs typeface="Segoe UI" panose="020B0502040204020203" pitchFamily="34" charset="0"/>
              </a:rPr>
              <a:t>Srbija</a:t>
            </a:r>
            <a:r>
              <a:rPr lang="en-US" altLang="en-US" sz="2800" b="1" dirty="0">
                <a:solidFill>
                  <a:srgbClr val="000000"/>
                </a:solidFill>
                <a:latin typeface="Segoe Print" panose="02000600000000000000" pitchFamily="2"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 </a:t>
            </a:r>
            <a:r>
              <a:rPr lang="en-US" altLang="en-US" sz="2800" dirty="0" err="1">
                <a:solidFill>
                  <a:srgbClr val="000000"/>
                </a:solidFill>
                <a:latin typeface="Segoe UI" panose="020B0502040204020203" pitchFamily="34" charset="0"/>
                <a:cs typeface="Segoe UI" panose="020B0502040204020203" pitchFamily="34" charset="0"/>
              </a:rPr>
              <a:t>vCPE</a:t>
            </a:r>
            <a:r>
              <a:rPr lang="en-US" altLang="en-US" sz="2800" dirty="0">
                <a:solidFill>
                  <a:srgbClr val="000000"/>
                </a:solidFill>
                <a:latin typeface="Segoe UI" panose="020B0502040204020203" pitchFamily="34" charset="0"/>
                <a:cs typeface="Segoe UI" panose="020B0502040204020203" pitchFamily="34" charset="0"/>
              </a:rPr>
              <a:t> (RAD, Advantech), PoC, installation, commissioning, configuration</a:t>
            </a:r>
          </a:p>
          <a:p>
            <a:pPr marL="457200" indent="-457200">
              <a:lnSpc>
                <a:spcPct val="114000"/>
              </a:lnSpc>
              <a:spcBef>
                <a:spcPts val="600"/>
              </a:spcBef>
              <a:spcAft>
                <a:spcPts val="600"/>
              </a:spcAft>
              <a:buFont typeface="Wingdings" panose="05000000000000000000" pitchFamily="2" charset="2"/>
              <a:buChar char="§"/>
            </a:pPr>
            <a:r>
              <a:rPr lang="en-US" altLang="en-US" sz="2800" b="1" dirty="0" err="1">
                <a:solidFill>
                  <a:srgbClr val="000000"/>
                </a:solidFill>
                <a:latin typeface="Segoe Print" panose="02000600000000000000" pitchFamily="2" charset="0"/>
                <a:cs typeface="Segoe UI" panose="020B0502040204020203" pitchFamily="34" charset="0"/>
              </a:rPr>
              <a:t>RioTinto</a:t>
            </a:r>
            <a:r>
              <a:rPr lang="en-US" altLang="en-US" sz="2800" dirty="0">
                <a:solidFill>
                  <a:srgbClr val="000000"/>
                </a:solidFill>
                <a:latin typeface="Segoe UI" panose="020B0502040204020203" pitchFamily="34" charset="0"/>
                <a:cs typeface="Segoe UI" panose="020B0502040204020203" pitchFamily="34" charset="0"/>
              </a:rPr>
              <a:t> – </a:t>
            </a:r>
            <a:r>
              <a:rPr lang="en-US" altLang="en-US" sz="2800" dirty="0" err="1">
                <a:solidFill>
                  <a:srgbClr val="000000"/>
                </a:solidFill>
                <a:latin typeface="Segoe UI" panose="020B0502040204020203" pitchFamily="34" charset="0"/>
                <a:cs typeface="Segoe UI" panose="020B0502040204020203" pitchFamily="34" charset="0"/>
              </a:rPr>
              <a:t>pLTE</a:t>
            </a:r>
            <a:r>
              <a:rPr lang="en-US" altLang="en-US" sz="2800" dirty="0">
                <a:solidFill>
                  <a:srgbClr val="000000"/>
                </a:solidFill>
                <a:latin typeface="Segoe UI" panose="020B0502040204020203" pitchFamily="34" charset="0"/>
                <a:cs typeface="Segoe UI" panose="020B0502040204020203" pitchFamily="34" charset="0"/>
              </a:rPr>
              <a:t> (consulting, design and planning)</a:t>
            </a:r>
          </a:p>
          <a:p>
            <a:pPr>
              <a:lnSpc>
                <a:spcPct val="114000"/>
              </a:lnSpc>
              <a:spcBef>
                <a:spcPts val="600"/>
              </a:spcBef>
              <a:spcAft>
                <a:spcPts val="600"/>
              </a:spcAft>
              <a:buFont typeface="Symbol" panose="05050102010706020507" pitchFamily="18" charset="2"/>
              <a:buChar char=""/>
            </a:pPr>
            <a:endParaRPr lang="en-US" altLang="en-US" sz="2800" dirty="0">
              <a:solidFill>
                <a:srgbClr val="000000"/>
              </a:solidFill>
              <a:latin typeface="Segoe UI" panose="020B0502040204020203" pitchFamily="34" charset="0"/>
              <a:cs typeface="Segoe UI" panose="020B0502040204020203" pitchFamily="34" charset="0"/>
            </a:endParaRPr>
          </a:p>
          <a:p>
            <a:pPr>
              <a:lnSpc>
                <a:spcPct val="114000"/>
              </a:lnSpc>
              <a:spcBef>
                <a:spcPts val="600"/>
              </a:spcBef>
              <a:spcAft>
                <a:spcPts val="600"/>
              </a:spcAft>
              <a:buFont typeface="Symbol" panose="05050102010706020507" pitchFamily="18" charset="2"/>
              <a:buChar char=""/>
            </a:pPr>
            <a:endParaRPr lang="en-US" altLang="en-US" sz="2800" dirty="0">
              <a:solidFill>
                <a:srgbClr val="000000"/>
              </a:solidFill>
              <a:latin typeface="Segoe UI" panose="020B0502040204020203" pitchFamily="34" charset="0"/>
              <a:cs typeface="Segoe UI" panose="020B0502040204020203" pitchFamily="34" charset="0"/>
            </a:endParaRPr>
          </a:p>
          <a:p>
            <a:pPr>
              <a:lnSpc>
                <a:spcPct val="114000"/>
              </a:lnSpc>
              <a:spcBef>
                <a:spcPts val="600"/>
              </a:spcBef>
              <a:spcAft>
                <a:spcPts val="600"/>
              </a:spcAft>
            </a:pPr>
            <a:r>
              <a:rPr lang="sr-Latn-RS" altLang="en-US" sz="3200" b="1" u="sng" dirty="0">
                <a:solidFill>
                  <a:srgbClr val="000000"/>
                </a:solidFill>
                <a:latin typeface="Segoe UI" panose="020B0502040204020203" pitchFamily="34" charset="0"/>
                <a:cs typeface="Segoe UI" panose="020B0502040204020203" pitchFamily="34" charset="0"/>
              </a:rPr>
              <a:t>Fixed Access</a:t>
            </a:r>
            <a:endParaRPr lang="en-US" altLang="en-US" sz="3200" b="1" u="sng" dirty="0">
              <a:solidFill>
                <a:srgbClr val="000000"/>
              </a:solidFill>
              <a:latin typeface="Segoe UI" panose="020B0502040204020203" pitchFamily="34" charset="0"/>
              <a:cs typeface="Segoe UI" panose="020B0502040204020203" pitchFamily="34" charset="0"/>
            </a:endParaRPr>
          </a:p>
          <a:p>
            <a:pPr marL="457200" indent="-457200">
              <a:lnSpc>
                <a:spcPct val="114000"/>
              </a:lnSpc>
              <a:spcBef>
                <a:spcPts val="600"/>
              </a:spcBef>
              <a:spcAft>
                <a:spcPts val="600"/>
              </a:spcAft>
              <a:buFont typeface="Wingdings" panose="05000000000000000000" pitchFamily="2" charset="2"/>
              <a:buChar char="§"/>
            </a:pPr>
            <a:r>
              <a:rPr lang="sr-Latn-RS" altLang="en-US" sz="2800" b="1" dirty="0">
                <a:solidFill>
                  <a:srgbClr val="000000"/>
                </a:solidFill>
                <a:latin typeface="Segoe Print" panose="02000600000000000000" pitchFamily="2" charset="0"/>
                <a:cs typeface="Segoe UI" panose="020B0502040204020203" pitchFamily="34" charset="0"/>
              </a:rPr>
              <a:t>A1 Austria </a:t>
            </a:r>
            <a:r>
              <a:rPr lang="en-US" altLang="en-US" sz="2800" dirty="0">
                <a:solidFill>
                  <a:srgbClr val="000000"/>
                </a:solidFill>
                <a:latin typeface="Segoe UI" panose="020B0502040204020203" pitchFamily="34" charset="0"/>
                <a:cs typeface="Segoe UI" panose="020B0502040204020203" pitchFamily="34" charset="0"/>
              </a:rPr>
              <a:t>– </a:t>
            </a:r>
            <a:r>
              <a:rPr lang="sr-Latn-RS" altLang="en-US" sz="2800" dirty="0">
                <a:solidFill>
                  <a:srgbClr val="000000"/>
                </a:solidFill>
                <a:latin typeface="Segoe UI" panose="020B0502040204020203" pitchFamily="34" charset="0"/>
                <a:cs typeface="Segoe UI" panose="020B0502040204020203" pitchFamily="34" charset="0"/>
              </a:rPr>
              <a:t>FTTH</a:t>
            </a:r>
            <a:r>
              <a:rPr lang="en-US" altLang="en-US" sz="2800" dirty="0">
                <a:solidFill>
                  <a:srgbClr val="000000"/>
                </a:solidFill>
                <a:latin typeface="Segoe UI" panose="020B0502040204020203" pitchFamily="34" charset="0"/>
                <a:cs typeface="Segoe UI" panose="020B0502040204020203" pitchFamily="34" charset="0"/>
              </a:rPr>
              <a:t>, consultancy on transformation principals</a:t>
            </a:r>
            <a:endParaRPr lang="sr-Latn-RS" altLang="en-US" sz="2800" dirty="0">
              <a:solidFill>
                <a:srgbClr val="000000"/>
              </a:solidFill>
              <a:latin typeface="Segoe UI" panose="020B0502040204020203" pitchFamily="34" charset="0"/>
              <a:cs typeface="Segoe UI" panose="020B0502040204020203" pitchFamily="34" charset="0"/>
            </a:endParaRPr>
          </a:p>
          <a:p>
            <a:pPr marL="457200" indent="-457200">
              <a:lnSpc>
                <a:spcPct val="114000"/>
              </a:lnSpc>
              <a:spcBef>
                <a:spcPts val="600"/>
              </a:spcBef>
              <a:spcAft>
                <a:spcPts val="600"/>
              </a:spcAft>
              <a:buFont typeface="Wingdings" panose="05000000000000000000" pitchFamily="2" charset="2"/>
              <a:buChar char="§"/>
            </a:pPr>
            <a:r>
              <a:rPr lang="sr-Latn-RS" altLang="en-US" sz="2800" b="1" dirty="0">
                <a:solidFill>
                  <a:srgbClr val="000000"/>
                </a:solidFill>
                <a:latin typeface="Segoe Print" panose="02000600000000000000" pitchFamily="2" charset="0"/>
                <a:cs typeface="Segoe UI" panose="020B0502040204020203" pitchFamily="34" charset="0"/>
              </a:rPr>
              <a:t>Orion Telekom</a:t>
            </a:r>
            <a:r>
              <a:rPr lang="en-US" altLang="en-US" sz="2800" b="1" dirty="0">
                <a:solidFill>
                  <a:srgbClr val="000000"/>
                </a:solidFill>
                <a:latin typeface="Segoe Print" panose="02000600000000000000" pitchFamily="2"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 </a:t>
            </a:r>
            <a:r>
              <a:rPr lang="sr-Latn-RS" altLang="en-US" sz="2800" dirty="0">
                <a:solidFill>
                  <a:srgbClr val="000000"/>
                </a:solidFill>
                <a:latin typeface="Segoe UI" panose="020B0502040204020203" pitchFamily="34" charset="0"/>
                <a:cs typeface="Segoe UI" panose="020B0502040204020203" pitchFamily="34" charset="0"/>
              </a:rPr>
              <a:t>F</a:t>
            </a:r>
            <a:r>
              <a:rPr lang="en-US" altLang="en-US" sz="2800" dirty="0">
                <a:solidFill>
                  <a:srgbClr val="000000"/>
                </a:solidFill>
                <a:latin typeface="Segoe UI" panose="020B0502040204020203" pitchFamily="34" charset="0"/>
                <a:cs typeface="Segoe UI" panose="020B0502040204020203" pitchFamily="34" charset="0"/>
              </a:rPr>
              <a:t>TTN (</a:t>
            </a:r>
            <a:r>
              <a:rPr lang="en-US" altLang="en-US" sz="2800" dirty="0" err="1">
                <a:solidFill>
                  <a:srgbClr val="000000"/>
                </a:solidFill>
                <a:latin typeface="Segoe UI" panose="020B0502040204020203" pitchFamily="34" charset="0"/>
                <a:cs typeface="Segoe UI" panose="020B0502040204020203" pitchFamily="34" charset="0"/>
              </a:rPr>
              <a:t>Iskratel</a:t>
            </a:r>
            <a:r>
              <a:rPr lang="en-US" altLang="en-US" sz="2800" dirty="0">
                <a:solidFill>
                  <a:srgbClr val="000000"/>
                </a:solidFill>
                <a:latin typeface="Segoe UI" panose="020B0502040204020203" pitchFamily="34" charset="0"/>
                <a:cs typeface="Segoe UI" panose="020B0502040204020203" pitchFamily="34" charset="0"/>
              </a:rPr>
              <a:t>, </a:t>
            </a:r>
            <a:r>
              <a:rPr lang="en-US" altLang="en-US" sz="2800" dirty="0" err="1">
                <a:solidFill>
                  <a:srgbClr val="000000"/>
                </a:solidFill>
                <a:latin typeface="Segoe UI" panose="020B0502040204020203" pitchFamily="34" charset="0"/>
                <a:cs typeface="Segoe UI" panose="020B0502040204020203" pitchFamily="34" charset="0"/>
              </a:rPr>
              <a:t>Raisecom</a:t>
            </a:r>
            <a:r>
              <a:rPr lang="en-US" altLang="en-US" sz="2800" dirty="0">
                <a:solidFill>
                  <a:srgbClr val="000000"/>
                </a:solidFill>
                <a:latin typeface="Segoe UI" panose="020B0502040204020203" pitchFamily="34" charset="0"/>
                <a:cs typeface="Segoe UI" panose="020B0502040204020203" pitchFamily="34" charset="0"/>
              </a:rPr>
              <a:t>) </a:t>
            </a:r>
            <a:r>
              <a:rPr lang="sr-Latn-RS" altLang="en-US" sz="2800" dirty="0">
                <a:solidFill>
                  <a:srgbClr val="000000"/>
                </a:solidFill>
                <a:latin typeface="Segoe UI" panose="020B0502040204020203" pitchFamily="34" charset="0"/>
                <a:cs typeface="Segoe UI" panose="020B0502040204020203" pitchFamily="34" charset="0"/>
              </a:rPr>
              <a:t>GPON </a:t>
            </a:r>
            <a:r>
              <a:rPr lang="en-US" altLang="en-US" sz="2800" dirty="0" err="1">
                <a:solidFill>
                  <a:srgbClr val="000000"/>
                </a:solidFill>
                <a:latin typeface="Segoe UI" panose="020B0502040204020203" pitchFamily="34" charset="0"/>
                <a:cs typeface="Segoe UI" panose="020B0502040204020203" pitchFamily="34" charset="0"/>
              </a:rPr>
              <a:t>i</a:t>
            </a:r>
            <a:r>
              <a:rPr lang="sr-Latn-RS" altLang="en-US" sz="2800" dirty="0">
                <a:solidFill>
                  <a:srgbClr val="000000"/>
                </a:solidFill>
                <a:latin typeface="Segoe UI" panose="020B0502040204020203" pitchFamily="34" charset="0"/>
                <a:cs typeface="Segoe UI" panose="020B0502040204020203" pitchFamily="34" charset="0"/>
              </a:rPr>
              <a:t>nstal</a:t>
            </a:r>
            <a:r>
              <a:rPr lang="en-US" altLang="en-US" sz="2800" dirty="0">
                <a:solidFill>
                  <a:srgbClr val="000000"/>
                </a:solidFill>
                <a:latin typeface="Segoe UI" panose="020B0502040204020203" pitchFamily="34" charset="0"/>
                <a:cs typeface="Segoe UI" panose="020B0502040204020203" pitchFamily="34" charset="0"/>
              </a:rPr>
              <a:t>l</a:t>
            </a:r>
            <a:r>
              <a:rPr lang="sr-Latn-RS" altLang="en-US" sz="2800" dirty="0">
                <a:solidFill>
                  <a:srgbClr val="000000"/>
                </a:solidFill>
                <a:latin typeface="Segoe UI" panose="020B0502040204020203" pitchFamily="34" charset="0"/>
                <a:cs typeface="Segoe UI" panose="020B0502040204020203" pitchFamily="34" charset="0"/>
              </a:rPr>
              <a:t>ation</a:t>
            </a:r>
            <a:endParaRPr lang="en-US" altLang="en-US" sz="2800" dirty="0">
              <a:solidFill>
                <a:srgbClr val="000000"/>
              </a:solidFill>
              <a:latin typeface="Segoe UI" panose="020B0502040204020203" pitchFamily="34" charset="0"/>
              <a:cs typeface="Segoe UI" panose="020B0502040204020203" pitchFamily="34" charset="0"/>
            </a:endParaRPr>
          </a:p>
          <a:p>
            <a:pPr marL="457200" indent="-457200">
              <a:lnSpc>
                <a:spcPct val="114000"/>
              </a:lnSpc>
              <a:spcBef>
                <a:spcPts val="600"/>
              </a:spcBef>
              <a:spcAft>
                <a:spcPts val="600"/>
              </a:spcAft>
              <a:buFont typeface="Wingdings" panose="05000000000000000000" pitchFamily="2" charset="2"/>
              <a:buChar char="§"/>
            </a:pPr>
            <a:r>
              <a:rPr lang="en-US" altLang="en-US" sz="2800" b="1" dirty="0" err="1">
                <a:solidFill>
                  <a:srgbClr val="000000"/>
                </a:solidFill>
                <a:latin typeface="Segoe Print" panose="02000600000000000000" pitchFamily="2" charset="0"/>
                <a:cs typeface="Segoe UI" panose="020B0502040204020203" pitchFamily="34" charset="0"/>
              </a:rPr>
              <a:t>OneVip</a:t>
            </a:r>
            <a:r>
              <a:rPr lang="en-US" altLang="en-US" sz="2800" b="1" dirty="0">
                <a:solidFill>
                  <a:srgbClr val="000000"/>
                </a:solidFill>
                <a:latin typeface="Segoe Print" panose="02000600000000000000" pitchFamily="2" charset="0"/>
                <a:cs typeface="Segoe UI" panose="020B0502040204020203" pitchFamily="34" charset="0"/>
              </a:rPr>
              <a:t> Macedonia</a:t>
            </a:r>
            <a:r>
              <a:rPr lang="en-US" altLang="en-US" sz="2800" dirty="0">
                <a:solidFill>
                  <a:srgbClr val="000000"/>
                </a:solidFill>
                <a:latin typeface="Segoe UI" panose="020B0502040204020203" pitchFamily="34" charset="0"/>
                <a:cs typeface="Segoe UI" panose="020B0502040204020203" pitchFamily="34" charset="0"/>
              </a:rPr>
              <a:t> - Cisco BNG design, configuration and commissioning</a:t>
            </a:r>
          </a:p>
          <a:p>
            <a:pPr marL="457200" indent="-457200">
              <a:lnSpc>
                <a:spcPct val="114000"/>
              </a:lnSpc>
              <a:spcBef>
                <a:spcPts val="600"/>
              </a:spcBef>
              <a:spcAft>
                <a:spcPts val="600"/>
              </a:spcAft>
              <a:buFont typeface="Wingdings" panose="05000000000000000000" pitchFamily="2" charset="2"/>
              <a:buChar char="§"/>
            </a:pPr>
            <a:r>
              <a:rPr lang="en-US" altLang="en-US" sz="2800" b="1" dirty="0">
                <a:solidFill>
                  <a:srgbClr val="000000"/>
                </a:solidFill>
                <a:latin typeface="Segoe Print" panose="02000600000000000000" pitchFamily="2" charset="0"/>
                <a:cs typeface="Segoe UI" panose="020B0502040204020203" pitchFamily="34" charset="0"/>
              </a:rPr>
              <a:t>M</a:t>
            </a:r>
            <a:r>
              <a:rPr lang="sr-Latn-RS" altLang="en-US" sz="2800" b="1" dirty="0">
                <a:solidFill>
                  <a:srgbClr val="000000"/>
                </a:solidFill>
                <a:latin typeface="Segoe Print" panose="02000600000000000000" pitchFamily="2" charset="0"/>
                <a:cs typeface="Segoe UI" panose="020B0502040204020203" pitchFamily="34" charset="0"/>
              </a:rPr>
              <a:t>o</a:t>
            </a:r>
            <a:r>
              <a:rPr lang="en-US" altLang="en-US" sz="2800" b="1" dirty="0">
                <a:solidFill>
                  <a:srgbClr val="000000"/>
                </a:solidFill>
                <a:latin typeface="Segoe Print" panose="02000600000000000000" pitchFamily="2" charset="0"/>
                <a:cs typeface="Segoe UI" panose="020B0502040204020203" pitchFamily="34" charset="0"/>
              </a:rPr>
              <a:t>TTT Serbia</a:t>
            </a:r>
            <a:r>
              <a:rPr lang="en-US" altLang="en-US" sz="2800" dirty="0">
                <a:solidFill>
                  <a:srgbClr val="000000"/>
                </a:solidFill>
                <a:latin typeface="Segoe UI" panose="020B0502040204020203" pitchFamily="34" charset="0"/>
                <a:cs typeface="Segoe UI" panose="020B0502040204020203" pitchFamily="34" charset="0"/>
              </a:rPr>
              <a:t> - project Connected Schools, PM and delivery</a:t>
            </a:r>
            <a:endParaRPr lang="sr-Latn-RS" altLang="en-US" sz="2800" dirty="0">
              <a:solidFill>
                <a:srgbClr val="000000"/>
              </a:solidFill>
              <a:latin typeface="Segoe UI" panose="020B0502040204020203" pitchFamily="34" charset="0"/>
              <a:cs typeface="Segoe UI" panose="020B0502040204020203" pitchFamily="34" charset="0"/>
            </a:endParaRPr>
          </a:p>
          <a:p>
            <a:pPr>
              <a:lnSpc>
                <a:spcPct val="114000"/>
              </a:lnSpc>
              <a:spcBef>
                <a:spcPts val="600"/>
              </a:spcBef>
              <a:spcAft>
                <a:spcPts val="600"/>
              </a:spcAft>
            </a:pPr>
            <a:endParaRPr lang="en-US" altLang="en-US" sz="2800" dirty="0">
              <a:solidFill>
                <a:srgbClr val="000000"/>
              </a:solidFill>
              <a:latin typeface="Segoe UI" panose="020B0502040204020203" pitchFamily="34" charset="0"/>
              <a:cs typeface="Segoe UI" panose="020B0502040204020203" pitchFamily="34" charset="0"/>
            </a:endParaRPr>
          </a:p>
          <a:p>
            <a:pPr>
              <a:lnSpc>
                <a:spcPct val="114000"/>
              </a:lnSpc>
              <a:spcBef>
                <a:spcPts val="600"/>
              </a:spcBef>
              <a:spcAft>
                <a:spcPts val="600"/>
              </a:spcAft>
              <a:buFont typeface="Symbol" panose="05050102010706020507" pitchFamily="18" charset="2"/>
              <a:buChar char=""/>
            </a:pPr>
            <a:endParaRPr lang="en-US" altLang="en-US" sz="2400" dirty="0">
              <a:solidFill>
                <a:srgbClr val="000000"/>
              </a:solidFill>
              <a:latin typeface="Segoe UI" panose="020B0502040204020203" pitchFamily="34" charset="0"/>
              <a:cs typeface="Segoe UI" panose="020B0502040204020203" pitchFamily="34" charset="0"/>
            </a:endParaRPr>
          </a:p>
          <a:p>
            <a:pPr>
              <a:lnSpc>
                <a:spcPct val="114000"/>
              </a:lnSpc>
              <a:spcBef>
                <a:spcPts val="600"/>
              </a:spcBef>
              <a:spcAft>
                <a:spcPts val="600"/>
              </a:spcAft>
              <a:buFontTx/>
              <a:buChar char="•"/>
            </a:pPr>
            <a:endParaRPr lang="sr-Latn-RS" altLang="en-US" sz="2400" dirty="0">
              <a:solidFill>
                <a:srgbClr val="000000"/>
              </a:solidFill>
              <a:latin typeface="Segoe UI" panose="020B0502040204020203" pitchFamily="34" charset="0"/>
              <a:cs typeface="Segoe UI" panose="020B0502040204020203" pitchFamily="34" charset="0"/>
            </a:endParaRPr>
          </a:p>
          <a:p>
            <a:pPr>
              <a:lnSpc>
                <a:spcPct val="114000"/>
              </a:lnSpc>
              <a:spcBef>
                <a:spcPts val="600"/>
              </a:spcBef>
              <a:spcAft>
                <a:spcPts val="600"/>
              </a:spcAft>
              <a:buFontTx/>
              <a:buChar char="•"/>
            </a:pPr>
            <a:endParaRPr lang="en-US" altLang="en-US" sz="2400" dirty="0">
              <a:solidFill>
                <a:srgbClr val="000000"/>
              </a:solidFill>
              <a:latin typeface="Segoe UI" panose="020B0502040204020203" pitchFamily="34" charset="0"/>
              <a:cs typeface="Segoe UI" panose="020B0502040204020203" pitchFamily="34" charset="0"/>
            </a:endParaRPr>
          </a:p>
          <a:p>
            <a:pPr>
              <a:lnSpc>
                <a:spcPct val="114000"/>
              </a:lnSpc>
              <a:spcBef>
                <a:spcPts val="600"/>
              </a:spcBef>
              <a:spcAft>
                <a:spcPts val="600"/>
              </a:spcAft>
              <a:buFont typeface="Symbol" panose="05050102010706020507" pitchFamily="18" charset="2"/>
              <a:buChar char=""/>
            </a:pPr>
            <a:endParaRPr lang="en-US" altLang="en-US" sz="2400" dirty="0">
              <a:solidFill>
                <a:srgbClr val="000000"/>
              </a:solidFill>
              <a:latin typeface="Segoe UI" panose="020B0502040204020203" pitchFamily="34" charset="0"/>
              <a:cs typeface="Segoe UI" panose="020B0502040204020203" pitchFamily="34" charset="0"/>
            </a:endParaRPr>
          </a:p>
        </p:txBody>
      </p:sp>
      <p:pic>
        <p:nvPicPr>
          <p:cNvPr id="10" name="Picture 9">
            <a:extLst>
              <a:ext uri="{FF2B5EF4-FFF2-40B4-BE49-F238E27FC236}">
                <a16:creationId xmlns:a16="http://schemas.microsoft.com/office/drawing/2014/main" id="{3F8E52B8-F94C-47CB-BF1D-8554A51AC3E0}"/>
              </a:ext>
            </a:extLst>
          </p:cNvPr>
          <p:cNvPicPr>
            <a:picLocks noChangeAspect="1"/>
          </p:cNvPicPr>
          <p:nvPr/>
        </p:nvPicPr>
        <p:blipFill>
          <a:blip r:embed="rId3"/>
          <a:stretch>
            <a:fillRect/>
          </a:stretch>
        </p:blipFill>
        <p:spPr>
          <a:xfrm>
            <a:off x="15232126" y="6845118"/>
            <a:ext cx="9145524" cy="6867144"/>
          </a:xfrm>
          <a:prstGeom prst="rect">
            <a:avLst/>
          </a:prstGeom>
        </p:spPr>
      </p:pic>
      <p:pic>
        <p:nvPicPr>
          <p:cNvPr id="5" name="Picture 4">
            <a:extLst>
              <a:ext uri="{FF2B5EF4-FFF2-40B4-BE49-F238E27FC236}">
                <a16:creationId xmlns:a16="http://schemas.microsoft.com/office/drawing/2014/main" id="{C9649DAE-3017-4DC4-916D-22BE49C1525A}"/>
              </a:ext>
            </a:extLst>
          </p:cNvPr>
          <p:cNvPicPr>
            <a:picLocks noChangeAspect="1"/>
          </p:cNvPicPr>
          <p:nvPr/>
        </p:nvPicPr>
        <p:blipFill>
          <a:blip r:embed="rId4"/>
          <a:stretch>
            <a:fillRect/>
          </a:stretch>
        </p:blipFill>
        <p:spPr>
          <a:xfrm>
            <a:off x="21234885" y="302742"/>
            <a:ext cx="2736618" cy="2020887"/>
          </a:xfrm>
          <a:prstGeom prst="rect">
            <a:avLst/>
          </a:prstGeom>
        </p:spPr>
      </p:pic>
      <p:pic>
        <p:nvPicPr>
          <p:cNvPr id="9" name="Picture 25">
            <a:extLst>
              <a:ext uri="{FF2B5EF4-FFF2-40B4-BE49-F238E27FC236}">
                <a16:creationId xmlns:a16="http://schemas.microsoft.com/office/drawing/2014/main" id="{2ED4AB05-7549-49BC-AD38-1A9AF6B270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1312" y="4241664"/>
            <a:ext cx="2163763"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40134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28">
            <a:extLst>
              <a:ext uri="{FF2B5EF4-FFF2-40B4-BE49-F238E27FC236}">
                <a16:creationId xmlns:a16="http://schemas.microsoft.com/office/drawing/2014/main" id="{D5F59624-1B90-4281-AAF3-E9FC6BDA550B}"/>
              </a:ext>
            </a:extLst>
          </p:cNvPr>
          <p:cNvSpPr>
            <a:spLocks noChangeArrowheads="1"/>
          </p:cNvSpPr>
          <p:nvPr/>
        </p:nvSpPr>
        <p:spPr bwMode="auto">
          <a:xfrm>
            <a:off x="954088" y="531813"/>
            <a:ext cx="12927012"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90000"/>
              </a:lnSpc>
            </a:pPr>
            <a:r>
              <a:rPr lang="en-GB" altLang="en-US" sz="6500" b="1" dirty="0">
                <a:latin typeface="Segoe UI" panose="020B0502040204020203" pitchFamily="34" charset="0"/>
                <a:cs typeface="Segoe UI" panose="020B0502040204020203" pitchFamily="34" charset="0"/>
              </a:rPr>
              <a:t>Our expertise and portfolio … </a:t>
            </a:r>
          </a:p>
        </p:txBody>
      </p:sp>
      <p:pic>
        <p:nvPicPr>
          <p:cNvPr id="3" name="Picture 2">
            <a:extLst>
              <a:ext uri="{FF2B5EF4-FFF2-40B4-BE49-F238E27FC236}">
                <a16:creationId xmlns:a16="http://schemas.microsoft.com/office/drawing/2014/main" id="{87CFBD84-7AB1-43A1-A028-0D17CF79DFE7}"/>
              </a:ext>
            </a:extLst>
          </p:cNvPr>
          <p:cNvPicPr>
            <a:picLocks noChangeAspect="1"/>
          </p:cNvPicPr>
          <p:nvPr/>
        </p:nvPicPr>
        <p:blipFill>
          <a:blip r:embed="rId2"/>
          <a:stretch>
            <a:fillRect/>
          </a:stretch>
        </p:blipFill>
        <p:spPr>
          <a:xfrm>
            <a:off x="21482535" y="11659782"/>
            <a:ext cx="2736618" cy="2020887"/>
          </a:xfrm>
          <a:prstGeom prst="rect">
            <a:avLst/>
          </a:prstGeom>
        </p:spPr>
      </p:pic>
      <p:graphicFrame>
        <p:nvGraphicFramePr>
          <p:cNvPr id="13" name="Content Placeholder 4">
            <a:extLst>
              <a:ext uri="{FF2B5EF4-FFF2-40B4-BE49-F238E27FC236}">
                <a16:creationId xmlns:a16="http://schemas.microsoft.com/office/drawing/2014/main" id="{AB240888-4A55-4E40-A435-D66ECCEFC337}"/>
              </a:ext>
            </a:extLst>
          </p:cNvPr>
          <p:cNvGraphicFramePr>
            <a:graphicFrameLocks/>
          </p:cNvGraphicFramePr>
          <p:nvPr/>
        </p:nvGraphicFramePr>
        <p:xfrm>
          <a:off x="3080825" y="2848493"/>
          <a:ext cx="16750419" cy="8811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1295610"/>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Rectangle 28">
            <a:extLst>
              <a:ext uri="{FF2B5EF4-FFF2-40B4-BE49-F238E27FC236}">
                <a16:creationId xmlns:a16="http://schemas.microsoft.com/office/drawing/2014/main" id="{9528722B-7D12-43D4-8334-8D2F74885860}"/>
              </a:ext>
            </a:extLst>
          </p:cNvPr>
          <p:cNvSpPr>
            <a:spLocks noChangeArrowheads="1"/>
          </p:cNvSpPr>
          <p:nvPr/>
        </p:nvSpPr>
        <p:spPr bwMode="auto">
          <a:xfrm>
            <a:off x="954088" y="531813"/>
            <a:ext cx="21928137"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90000"/>
              </a:lnSpc>
            </a:pPr>
            <a:r>
              <a:rPr lang="en-GB" altLang="en-US" sz="6500" b="1" dirty="0">
                <a:latin typeface="Segoe UI" panose="020B0502040204020203" pitchFamily="34" charset="0"/>
                <a:cs typeface="Segoe UI" panose="020B0502040204020203" pitchFamily="34" charset="0"/>
              </a:rPr>
              <a:t>Our team experience</a:t>
            </a:r>
            <a:r>
              <a:rPr lang="sr-Latn-RS" altLang="en-US" sz="6500" b="1" dirty="0">
                <a:latin typeface="Segoe UI" panose="020B0502040204020203" pitchFamily="34" charset="0"/>
                <a:cs typeface="Segoe UI" panose="020B0502040204020203" pitchFamily="34" charset="0"/>
              </a:rPr>
              <a:t> – Core network</a:t>
            </a:r>
            <a:endParaRPr lang="en-US" altLang="en-US" sz="6500" b="1" dirty="0">
              <a:latin typeface="Segoe UI" panose="020B0502040204020203" pitchFamily="34" charset="0"/>
              <a:cs typeface="Segoe UI" panose="020B0502040204020203" pitchFamily="34" charset="0"/>
            </a:endParaRPr>
          </a:p>
        </p:txBody>
      </p:sp>
      <p:sp>
        <p:nvSpPr>
          <p:cNvPr id="185349" name="Inhaltsplatzhalter 1">
            <a:extLst>
              <a:ext uri="{FF2B5EF4-FFF2-40B4-BE49-F238E27FC236}">
                <a16:creationId xmlns:a16="http://schemas.microsoft.com/office/drawing/2014/main" id="{1E53B294-02B9-444C-98B3-579968585011}"/>
              </a:ext>
            </a:extLst>
          </p:cNvPr>
          <p:cNvSpPr txBox="1">
            <a:spLocks noChangeArrowheads="1"/>
          </p:cNvSpPr>
          <p:nvPr/>
        </p:nvSpPr>
        <p:spPr bwMode="auto">
          <a:xfrm>
            <a:off x="722314" y="3246438"/>
            <a:ext cx="14301492" cy="8202612"/>
          </a:xfrm>
          <a:prstGeom prst="rect">
            <a:avLst/>
          </a:prstGeom>
          <a:noFill/>
          <a:ln>
            <a:noFill/>
          </a:ln>
        </p:spPr>
        <p:txBody>
          <a:bodyPr/>
          <a:lstStyle>
            <a:lvl1pPr>
              <a:lnSpc>
                <a:spcPct val="90000"/>
              </a:lnSpc>
              <a:spcBef>
                <a:spcPts val="1000"/>
              </a:spcBef>
              <a:defRPr sz="2300">
                <a:solidFill>
                  <a:schemeClr val="tx1"/>
                </a:solidFill>
                <a:latin typeface="Tahoma" panose="020B0604030504040204" pitchFamily="34" charset="0"/>
                <a:cs typeface="Tahoma" panose="020B0604030504040204" pitchFamily="34" charset="0"/>
              </a:defRPr>
            </a:lvl1pPr>
            <a:lvl2pPr marL="742950" indent="-285750">
              <a:lnSpc>
                <a:spcPct val="90000"/>
              </a:lnSpc>
              <a:spcBef>
                <a:spcPts val="500"/>
              </a:spcBef>
              <a:defRPr sz="2900">
                <a:solidFill>
                  <a:srgbClr val="7F7F7F"/>
                </a:solidFill>
                <a:latin typeface="Tahoma" panose="020B0604030504040204" pitchFamily="34" charset="0"/>
                <a:cs typeface="Tahoma" panose="020B0604030504040204" pitchFamily="34" charset="0"/>
              </a:defRPr>
            </a:lvl2pPr>
            <a:lvl3pPr marL="1143000" indent="-228600">
              <a:lnSpc>
                <a:spcPct val="90000"/>
              </a:lnSpc>
              <a:spcBef>
                <a:spcPts val="500"/>
              </a:spcBef>
              <a:defRPr sz="2700">
                <a:solidFill>
                  <a:srgbClr val="7F7F7F"/>
                </a:solidFill>
                <a:latin typeface="Tahoma" panose="020B0604030504040204" pitchFamily="34" charset="0"/>
                <a:cs typeface="Tahoma" panose="020B0604030504040204" pitchFamily="34" charset="0"/>
              </a:defRPr>
            </a:lvl3pPr>
            <a:lvl4pPr marL="1600200" indent="-228600">
              <a:lnSpc>
                <a:spcPct val="90000"/>
              </a:lnSpc>
              <a:spcBef>
                <a:spcPts val="500"/>
              </a:spcBef>
              <a:defRPr sz="2100">
                <a:solidFill>
                  <a:srgbClr val="7F7F7F"/>
                </a:solidFill>
                <a:latin typeface="Tahoma" panose="020B0604030504040204" pitchFamily="34" charset="0"/>
                <a:cs typeface="Tahoma" panose="020B0604030504040204" pitchFamily="34" charset="0"/>
              </a:defRPr>
            </a:lvl4pPr>
            <a:lvl5pPr marL="2057400" indent="-228600">
              <a:lnSpc>
                <a:spcPct val="90000"/>
              </a:lnSpc>
              <a:spcBef>
                <a:spcPts val="500"/>
              </a:spcBef>
              <a:defRPr>
                <a:solidFill>
                  <a:srgbClr val="7F7F7F"/>
                </a:solidFill>
                <a:latin typeface="Tahoma" panose="020B0604030504040204" pitchFamily="34" charset="0"/>
                <a:cs typeface="Tahoma" panose="020B0604030504040204" pitchFamily="34" charset="0"/>
              </a:defRPr>
            </a:lvl5pPr>
            <a:lvl6pPr marL="2514600" indent="-228600" defTabSz="1827213" eaLnBrk="0" fontAlgn="base" hangingPunct="0">
              <a:lnSpc>
                <a:spcPct val="90000"/>
              </a:lnSpc>
              <a:spcBef>
                <a:spcPts val="500"/>
              </a:spcBef>
              <a:spcAft>
                <a:spcPct val="0"/>
              </a:spcAft>
              <a:defRPr>
                <a:solidFill>
                  <a:srgbClr val="7F7F7F"/>
                </a:solidFill>
                <a:latin typeface="Tahoma" panose="020B0604030504040204" pitchFamily="34" charset="0"/>
                <a:cs typeface="Tahoma" panose="020B0604030504040204" pitchFamily="34" charset="0"/>
              </a:defRPr>
            </a:lvl6pPr>
            <a:lvl7pPr marL="2971800" indent="-228600" defTabSz="1827213" eaLnBrk="0" fontAlgn="base" hangingPunct="0">
              <a:lnSpc>
                <a:spcPct val="90000"/>
              </a:lnSpc>
              <a:spcBef>
                <a:spcPts val="500"/>
              </a:spcBef>
              <a:spcAft>
                <a:spcPct val="0"/>
              </a:spcAft>
              <a:defRPr>
                <a:solidFill>
                  <a:srgbClr val="7F7F7F"/>
                </a:solidFill>
                <a:latin typeface="Tahoma" panose="020B0604030504040204" pitchFamily="34" charset="0"/>
                <a:cs typeface="Tahoma" panose="020B0604030504040204" pitchFamily="34" charset="0"/>
              </a:defRPr>
            </a:lvl7pPr>
            <a:lvl8pPr marL="3429000" indent="-228600" defTabSz="1827213" eaLnBrk="0" fontAlgn="base" hangingPunct="0">
              <a:lnSpc>
                <a:spcPct val="90000"/>
              </a:lnSpc>
              <a:spcBef>
                <a:spcPts val="500"/>
              </a:spcBef>
              <a:spcAft>
                <a:spcPct val="0"/>
              </a:spcAft>
              <a:defRPr>
                <a:solidFill>
                  <a:srgbClr val="7F7F7F"/>
                </a:solidFill>
                <a:latin typeface="Tahoma" panose="020B0604030504040204" pitchFamily="34" charset="0"/>
                <a:cs typeface="Tahoma" panose="020B0604030504040204" pitchFamily="34" charset="0"/>
              </a:defRPr>
            </a:lvl8pPr>
            <a:lvl9pPr marL="3886200" indent="-228600" defTabSz="1827213" eaLnBrk="0" fontAlgn="base" hangingPunct="0">
              <a:lnSpc>
                <a:spcPct val="90000"/>
              </a:lnSpc>
              <a:spcBef>
                <a:spcPts val="500"/>
              </a:spcBef>
              <a:spcAft>
                <a:spcPct val="0"/>
              </a:spcAft>
              <a:defRPr>
                <a:solidFill>
                  <a:srgbClr val="7F7F7F"/>
                </a:solidFill>
                <a:latin typeface="Tahoma" panose="020B0604030504040204" pitchFamily="34" charset="0"/>
                <a:cs typeface="Tahoma" panose="020B0604030504040204" pitchFamily="34" charset="0"/>
              </a:defRPr>
            </a:lvl9pPr>
          </a:lstStyle>
          <a:p>
            <a:pPr>
              <a:lnSpc>
                <a:spcPct val="105000"/>
              </a:lnSpc>
              <a:spcBef>
                <a:spcPts val="0"/>
              </a:spcBef>
              <a:spcAft>
                <a:spcPts val="0"/>
              </a:spcAft>
              <a:defRPr/>
            </a:pPr>
            <a:r>
              <a:rPr lang="sr-Latn-RS" sz="3200" b="1" u="sng" dirty="0">
                <a:solidFill>
                  <a:prstClr val="black"/>
                </a:solidFill>
                <a:latin typeface="Segoe UI" panose="020B0502040204020203" pitchFamily="34" charset="0"/>
                <a:ea typeface="Tahoma" panose="020B0604030504040204" pitchFamily="34" charset="0"/>
                <a:cs typeface="Segoe UI" panose="020B0502040204020203" pitchFamily="34" charset="0"/>
              </a:rPr>
              <a:t>Packet core network</a:t>
            </a:r>
          </a:p>
          <a:p>
            <a:pPr marL="342900" indent="-342900">
              <a:lnSpc>
                <a:spcPct val="105000"/>
              </a:lnSpc>
              <a:spcBef>
                <a:spcPts val="0"/>
              </a:spcBef>
              <a:spcAft>
                <a:spcPts val="0"/>
              </a:spcAft>
              <a:buFont typeface="Symbol" panose="05050102010706020507" pitchFamily="18" charset="2"/>
              <a:buChar char=""/>
              <a:defRPr/>
            </a:pPr>
            <a:endParaRPr lang="sr-Latn-RS" sz="28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342900" indent="-342900">
              <a:lnSpc>
                <a:spcPct val="105000"/>
              </a:lnSpc>
              <a:spcBef>
                <a:spcPts val="0"/>
              </a:spcBef>
              <a:spcAft>
                <a:spcPts val="0"/>
              </a:spcAft>
              <a:buFont typeface="Symbol" panose="05050102010706020507" pitchFamily="18" charset="2"/>
              <a:buChar char=""/>
              <a:defRPr/>
            </a:pPr>
            <a:r>
              <a:rPr lang="sr-Latn-RS" sz="2800" b="1" dirty="0">
                <a:solidFill>
                  <a:prstClr val="black"/>
                </a:solidFill>
                <a:latin typeface="Segoe Print" panose="02000600000000000000" pitchFamily="2" charset="0"/>
                <a:ea typeface="Tahoma" panose="020B0604030504040204" pitchFamily="34" charset="0"/>
                <a:cs typeface="Segoe UI" panose="020B0502040204020203" pitchFamily="34" charset="0"/>
              </a:rPr>
              <a:t>A1 group: </a:t>
            </a:r>
            <a:r>
              <a:rPr lang="en-US" sz="2800" b="1" dirty="0">
                <a:solidFill>
                  <a:prstClr val="black"/>
                </a:solidFill>
                <a:latin typeface="Segoe Print" panose="02000600000000000000" pitchFamily="2" charset="0"/>
                <a:ea typeface="Tahoma" panose="020B0604030504040204" pitchFamily="34" charset="0"/>
                <a:cs typeface="Segoe UI" panose="020B0502040204020203" pitchFamily="34" charset="0"/>
              </a:rPr>
              <a:t>A1 </a:t>
            </a:r>
            <a:r>
              <a:rPr lang="sr-Latn-RS" sz="2800" b="1" dirty="0">
                <a:solidFill>
                  <a:prstClr val="black"/>
                </a:solidFill>
                <a:latin typeface="Segoe Print" panose="02000600000000000000" pitchFamily="2" charset="0"/>
                <a:ea typeface="Tahoma" panose="020B0604030504040204" pitchFamily="34" charset="0"/>
                <a:cs typeface="Segoe UI" panose="020B0502040204020203" pitchFamily="34" charset="0"/>
              </a:rPr>
              <a:t>VIPnet Croatia, V</a:t>
            </a:r>
            <a:r>
              <a:rPr lang="en-US" sz="2800" b="1" dirty="0" err="1">
                <a:solidFill>
                  <a:prstClr val="black"/>
                </a:solidFill>
                <a:latin typeface="Segoe Print" panose="02000600000000000000" pitchFamily="2" charset="0"/>
                <a:ea typeface="Tahoma" panose="020B0604030504040204" pitchFamily="34" charset="0"/>
                <a:cs typeface="Segoe UI" panose="020B0502040204020203" pitchFamily="34" charset="0"/>
              </a:rPr>
              <a:t>ip</a:t>
            </a:r>
            <a:r>
              <a:rPr lang="en-US" sz="2800" b="1" dirty="0">
                <a:solidFill>
                  <a:prstClr val="black"/>
                </a:solidFill>
                <a:latin typeface="Segoe Print" panose="02000600000000000000" pitchFamily="2" charset="0"/>
                <a:ea typeface="Tahoma" panose="020B0604030504040204" pitchFamily="34" charset="0"/>
                <a:cs typeface="Segoe UI" panose="020B0502040204020203" pitchFamily="34" charset="0"/>
              </a:rPr>
              <a:t> m</a:t>
            </a:r>
            <a:r>
              <a:rPr lang="sr-Latn-RS" sz="2800" b="1" dirty="0">
                <a:solidFill>
                  <a:prstClr val="black"/>
                </a:solidFill>
                <a:latin typeface="Segoe Print" panose="02000600000000000000" pitchFamily="2" charset="0"/>
                <a:ea typeface="Tahoma" panose="020B0604030504040204" pitchFamily="34" charset="0"/>
                <a:cs typeface="Segoe UI" panose="020B0502040204020203" pitchFamily="34" charset="0"/>
              </a:rPr>
              <a:t>obile Serbia, </a:t>
            </a:r>
            <a:r>
              <a:rPr lang="en-US" sz="2800" b="1" dirty="0">
                <a:solidFill>
                  <a:prstClr val="black"/>
                </a:solidFill>
                <a:latin typeface="Segoe Print" panose="02000600000000000000" pitchFamily="2" charset="0"/>
                <a:ea typeface="Tahoma" panose="020B0604030504040204" pitchFamily="34" charset="0"/>
                <a:cs typeface="Segoe UI" panose="020B0502040204020203" pitchFamily="34" charset="0"/>
              </a:rPr>
              <a:t>A1</a:t>
            </a:r>
            <a:r>
              <a:rPr lang="sr-Latn-RS" sz="2800" b="1" dirty="0">
                <a:solidFill>
                  <a:prstClr val="black"/>
                </a:solidFill>
                <a:latin typeface="Segoe Print" panose="02000600000000000000" pitchFamily="2" charset="0"/>
                <a:ea typeface="Tahoma" panose="020B0604030504040204" pitchFamily="34" charset="0"/>
                <a:cs typeface="Segoe UI" panose="020B0502040204020203" pitchFamily="34" charset="0"/>
              </a:rPr>
              <a:t> Slovenia. </a:t>
            </a:r>
            <a:r>
              <a:rPr lang="sr-Latn-RS" sz="2800" dirty="0">
                <a:solidFill>
                  <a:prstClr val="black"/>
                </a:solidFill>
                <a:latin typeface="Segoe UI" panose="020B0502040204020203" pitchFamily="34" charset="0"/>
                <a:ea typeface="Tahoma" panose="020B0604030504040204" pitchFamily="34" charset="0"/>
                <a:cs typeface="Segoe UI" panose="020B0502040204020203" pitchFamily="34" charset="0"/>
              </a:rPr>
              <a:t>Design, instalation, comissioning, acceptance test, migration of services as well as maitenance 24/7</a:t>
            </a:r>
            <a:endParaRPr lang="en-US" sz="28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342900" indent="-342900">
              <a:lnSpc>
                <a:spcPct val="105000"/>
              </a:lnSpc>
              <a:spcBef>
                <a:spcPts val="0"/>
              </a:spcBef>
              <a:spcAft>
                <a:spcPts val="800"/>
              </a:spcAft>
              <a:buFont typeface="Symbol" panose="05050102010706020507" pitchFamily="18" charset="2"/>
              <a:buChar char=""/>
              <a:defRPr/>
            </a:pPr>
            <a:endParaRPr lang="sr-Latn-RS" sz="28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342900" indent="-342900">
              <a:lnSpc>
                <a:spcPct val="105000"/>
              </a:lnSpc>
              <a:spcBef>
                <a:spcPts val="0"/>
              </a:spcBef>
              <a:spcAft>
                <a:spcPts val="800"/>
              </a:spcAft>
              <a:buFont typeface="Symbol" panose="05050102010706020507" pitchFamily="18" charset="2"/>
              <a:buChar char=""/>
              <a:defRPr/>
            </a:pPr>
            <a:r>
              <a:rPr lang="en-US" sz="2800" b="1" dirty="0">
                <a:solidFill>
                  <a:prstClr val="black"/>
                </a:solidFill>
                <a:latin typeface="Segoe Print" panose="02000600000000000000" pitchFamily="2" charset="0"/>
                <a:ea typeface="Tahoma" panose="020B0604030504040204" pitchFamily="34" charset="0"/>
                <a:cs typeface="Segoe UI" panose="020B0502040204020203" pitchFamily="34" charset="0"/>
              </a:rPr>
              <a:t>Deutsche Telekom </a:t>
            </a:r>
            <a:r>
              <a:rPr lang="sr-Latn-RS" sz="2800" b="1" dirty="0">
                <a:solidFill>
                  <a:prstClr val="black"/>
                </a:solidFill>
                <a:latin typeface="Segoe Print" panose="02000600000000000000" pitchFamily="2" charset="0"/>
                <a:ea typeface="Tahoma" panose="020B0604030504040204" pitchFamily="34" charset="0"/>
                <a:cs typeface="Segoe UI" panose="020B0502040204020203" pitchFamily="34" charset="0"/>
              </a:rPr>
              <a:t>goup in Croatia and Austria</a:t>
            </a:r>
            <a:r>
              <a:rPr lang="en-US" sz="2800" b="1" dirty="0">
                <a:solidFill>
                  <a:prstClr val="black"/>
                </a:solidFill>
                <a:latin typeface="Segoe Print" panose="02000600000000000000" pitchFamily="2" charset="0"/>
                <a:ea typeface="Tahoma" panose="020B0604030504040204" pitchFamily="34" charset="0"/>
                <a:cs typeface="Segoe UI" panose="020B0502040204020203" pitchFamily="34" charset="0"/>
              </a:rPr>
              <a:t> </a:t>
            </a:r>
            <a:r>
              <a:rPr lang="en-US" sz="28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sr-Latn-RS" sz="2800" b="1" dirty="0">
                <a:solidFill>
                  <a:prstClr val="black"/>
                </a:solidFill>
                <a:latin typeface="Segoe UI" panose="020B0502040204020203" pitchFamily="34" charset="0"/>
                <a:ea typeface="Tahoma" panose="020B0604030504040204" pitchFamily="34" charset="0"/>
                <a:cs typeface="Segoe UI" panose="020B0502040204020203" pitchFamily="34" charset="0"/>
              </a:rPr>
              <a:t>vEPC node</a:t>
            </a:r>
            <a:r>
              <a:rPr lang="en-US" sz="2800" dirty="0">
                <a:solidFill>
                  <a:prstClr val="black"/>
                </a:solidFill>
                <a:latin typeface="Segoe UI" panose="020B0502040204020203" pitchFamily="34" charset="0"/>
                <a:ea typeface="Tahoma" panose="020B0604030504040204" pitchFamily="34" charset="0"/>
                <a:cs typeface="Segoe UI" panose="020B0502040204020203" pitchFamily="34" charset="0"/>
              </a:rPr>
              <a:t>, d</a:t>
            </a:r>
            <a:r>
              <a:rPr lang="sr-Latn-RS" sz="2800" dirty="0">
                <a:solidFill>
                  <a:prstClr val="black"/>
                </a:solidFill>
                <a:latin typeface="Segoe UI" panose="020B0502040204020203" pitchFamily="34" charset="0"/>
                <a:ea typeface="Tahoma" panose="020B0604030504040204" pitchFamily="34" charset="0"/>
                <a:cs typeface="Segoe UI" panose="020B0502040204020203" pitchFamily="34" charset="0"/>
              </a:rPr>
              <a:t>esign, instalation, comissioning, acceptance test, migration of services as well as maitenance 24/7</a:t>
            </a:r>
            <a:endParaRPr lang="en-US" sz="28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342900" indent="-342900">
              <a:lnSpc>
                <a:spcPct val="105000"/>
              </a:lnSpc>
              <a:spcBef>
                <a:spcPts val="0"/>
              </a:spcBef>
              <a:spcAft>
                <a:spcPts val="800"/>
              </a:spcAft>
              <a:buFont typeface="Symbol" panose="05050102010706020507" pitchFamily="18" charset="2"/>
              <a:buChar char=""/>
              <a:defRPr/>
            </a:pPr>
            <a:endParaRPr lang="en-US" sz="2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342900" indent="-342900">
              <a:lnSpc>
                <a:spcPct val="107000"/>
              </a:lnSpc>
              <a:spcBef>
                <a:spcPts val="0"/>
              </a:spcBef>
              <a:spcAft>
                <a:spcPts val="0"/>
              </a:spcAft>
              <a:buFont typeface="Symbol" panose="05050102010706020507" pitchFamily="18" charset="2"/>
              <a:buChar char=""/>
              <a:defRPr/>
            </a:pPr>
            <a:endParaRPr lang="en-US" sz="2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nSpc>
                <a:spcPct val="107000"/>
              </a:lnSpc>
              <a:spcBef>
                <a:spcPts val="0"/>
              </a:spcBef>
              <a:spcAft>
                <a:spcPts val="0"/>
              </a:spcAft>
              <a:defRPr/>
            </a:pPr>
            <a:endParaRPr lang="en-US" sz="2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nSpc>
                <a:spcPct val="107000"/>
              </a:lnSpc>
              <a:spcBef>
                <a:spcPts val="0"/>
              </a:spcBef>
              <a:spcAft>
                <a:spcPts val="0"/>
              </a:spcAft>
              <a:defRPr/>
            </a:pPr>
            <a:endParaRPr lang="en-US" sz="2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nSpc>
                <a:spcPct val="150000"/>
              </a:lnSpc>
              <a:buClr>
                <a:srgbClr val="595959"/>
              </a:buClr>
              <a:buFont typeface="Wingdings" panose="05000000000000000000" pitchFamily="2" charset="2"/>
              <a:buChar char="§"/>
              <a:defRPr/>
            </a:pPr>
            <a:endParaRPr lang="de-DE" altLang="de-DE" sz="2800" dirty="0">
              <a:solidFill>
                <a:prstClr val="black"/>
              </a:solidFill>
              <a:latin typeface="Segoe UI" panose="020B0502040204020203" pitchFamily="34" charset="0"/>
              <a:cs typeface="Segoe UI" panose="020B0502040204020203" pitchFamily="34" charset="0"/>
            </a:endParaRPr>
          </a:p>
        </p:txBody>
      </p:sp>
      <p:pic>
        <p:nvPicPr>
          <p:cNvPr id="10" name="Picture 1">
            <a:extLst>
              <a:ext uri="{FF2B5EF4-FFF2-40B4-BE49-F238E27FC236}">
                <a16:creationId xmlns:a16="http://schemas.microsoft.com/office/drawing/2014/main" id="{C4B948D7-C8F6-4D53-8270-7545BFFCA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8540" y="5667154"/>
            <a:ext cx="7036723" cy="812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03D3113-0667-441B-8E29-098C333F5201}"/>
              </a:ext>
            </a:extLst>
          </p:cNvPr>
          <p:cNvPicPr>
            <a:picLocks noChangeAspect="1"/>
          </p:cNvPicPr>
          <p:nvPr/>
        </p:nvPicPr>
        <p:blipFill>
          <a:blip r:embed="rId4"/>
          <a:stretch>
            <a:fillRect/>
          </a:stretch>
        </p:blipFill>
        <p:spPr>
          <a:xfrm>
            <a:off x="21215835" y="531813"/>
            <a:ext cx="2736618" cy="2020887"/>
          </a:xfrm>
          <a:prstGeom prst="rect">
            <a:avLst/>
          </a:prstGeom>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8" name="Rectangle 28">
            <a:extLst>
              <a:ext uri="{FF2B5EF4-FFF2-40B4-BE49-F238E27FC236}">
                <a16:creationId xmlns:a16="http://schemas.microsoft.com/office/drawing/2014/main" id="{95892728-4C97-4A95-B86F-8DA9E1A71310}"/>
              </a:ext>
            </a:extLst>
          </p:cNvPr>
          <p:cNvSpPr>
            <a:spLocks noChangeArrowheads="1"/>
          </p:cNvSpPr>
          <p:nvPr/>
        </p:nvSpPr>
        <p:spPr bwMode="auto">
          <a:xfrm>
            <a:off x="534988" y="542631"/>
            <a:ext cx="21928137"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90000"/>
              </a:lnSpc>
            </a:pPr>
            <a:r>
              <a:rPr lang="en-GB" altLang="en-US" sz="6500" b="1" dirty="0">
                <a:latin typeface="Segoe UI" panose="020B0502040204020203" pitchFamily="34" charset="0"/>
                <a:cs typeface="Segoe UI" panose="020B0502040204020203" pitchFamily="34" charset="0"/>
              </a:rPr>
              <a:t>Our team experience - Railway</a:t>
            </a:r>
            <a:endParaRPr lang="en-US" altLang="en-US" sz="6500" b="1" dirty="0">
              <a:latin typeface="Segoe UI" panose="020B0502040204020203" pitchFamily="34" charset="0"/>
              <a:cs typeface="Segoe UI" panose="020B0502040204020203" pitchFamily="34" charset="0"/>
            </a:endParaRPr>
          </a:p>
        </p:txBody>
      </p:sp>
      <p:sp>
        <p:nvSpPr>
          <p:cNvPr id="236549" name="Inhaltsplatzhalter 1">
            <a:extLst>
              <a:ext uri="{FF2B5EF4-FFF2-40B4-BE49-F238E27FC236}">
                <a16:creationId xmlns:a16="http://schemas.microsoft.com/office/drawing/2014/main" id="{773240EB-B9EE-4763-A9EF-5585B51D94C2}"/>
              </a:ext>
            </a:extLst>
          </p:cNvPr>
          <p:cNvSpPr txBox="1">
            <a:spLocks noChangeArrowheads="1"/>
          </p:cNvSpPr>
          <p:nvPr/>
        </p:nvSpPr>
        <p:spPr bwMode="auto">
          <a:xfrm>
            <a:off x="651946" y="2760103"/>
            <a:ext cx="17348975" cy="978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800100" indent="-34290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spcBef>
                <a:spcPts val="1000"/>
              </a:spcBef>
            </a:pPr>
            <a:r>
              <a:rPr lang="sr-Latn-RS" altLang="en-US" sz="3200" b="1" u="sng" dirty="0">
                <a:solidFill>
                  <a:srgbClr val="000000"/>
                </a:solidFill>
                <a:latin typeface="Segoe Print" panose="02000600000000000000" pitchFamily="2" charset="0"/>
                <a:cs typeface="Segoe UI" panose="020B0502040204020203" pitchFamily="34" charset="0"/>
              </a:rPr>
              <a:t>Železnice Srbije</a:t>
            </a:r>
            <a:endParaRPr lang="en-US" altLang="en-US" sz="3200" b="1" u="sng" dirty="0">
              <a:solidFill>
                <a:srgbClr val="000000"/>
              </a:solidFill>
              <a:latin typeface="Segoe Print" panose="02000600000000000000" pitchFamily="2" charset="0"/>
              <a:cs typeface="Segoe UI" panose="020B0502040204020203" pitchFamily="34" charset="0"/>
            </a:endParaRPr>
          </a:p>
          <a:p>
            <a:pPr>
              <a:spcBef>
                <a:spcPts val="1000"/>
              </a:spcBef>
              <a:buFontTx/>
              <a:buChar char="•"/>
            </a:pPr>
            <a:r>
              <a:rPr lang="sr-Latn-RS" altLang="en-US" sz="2600" dirty="0">
                <a:solidFill>
                  <a:srgbClr val="000000"/>
                </a:solidFill>
                <a:latin typeface="Segoe UI" panose="020B0502040204020203" pitchFamily="34" charset="0"/>
                <a:cs typeface="Segoe UI" panose="020B0502040204020203" pitchFamily="34" charset="0"/>
              </a:rPr>
              <a:t> </a:t>
            </a:r>
            <a:r>
              <a:rPr lang="en-US" altLang="en-US" sz="2600" dirty="0">
                <a:solidFill>
                  <a:srgbClr val="000000"/>
                </a:solidFill>
                <a:latin typeface="Segoe UI" panose="020B0502040204020203" pitchFamily="34" charset="0"/>
                <a:cs typeface="Segoe UI" panose="020B0502040204020203" pitchFamily="34" charset="0"/>
              </a:rPr>
              <a:t>Transmission part – </a:t>
            </a:r>
            <a:r>
              <a:rPr lang="sr-Latn-RS" altLang="en-US" sz="2600" dirty="0">
                <a:solidFill>
                  <a:srgbClr val="000000"/>
                </a:solidFill>
                <a:latin typeface="Segoe UI" panose="020B0502040204020203" pitchFamily="34" charset="0"/>
                <a:cs typeface="Segoe UI" panose="020B0502040204020203" pitchFamily="34" charset="0"/>
              </a:rPr>
              <a:t>SDH </a:t>
            </a:r>
            <a:r>
              <a:rPr lang="en-US" altLang="en-US" sz="2600" dirty="0">
                <a:solidFill>
                  <a:srgbClr val="000000"/>
                </a:solidFill>
                <a:latin typeface="Segoe UI" panose="020B0502040204020203" pitchFamily="34" charset="0"/>
                <a:cs typeface="Segoe UI" panose="020B0502040204020203" pitchFamily="34" charset="0"/>
              </a:rPr>
              <a:t>transport network</a:t>
            </a:r>
          </a:p>
          <a:p>
            <a:pPr>
              <a:spcBef>
                <a:spcPts val="1000"/>
              </a:spcBef>
              <a:buFontTx/>
              <a:buChar char="•"/>
            </a:pPr>
            <a:r>
              <a:rPr lang="sr-Latn-RS" altLang="en-US" sz="2600" dirty="0">
                <a:solidFill>
                  <a:srgbClr val="000000"/>
                </a:solidFill>
                <a:latin typeface="Segoe UI" panose="020B0502040204020203" pitchFamily="34" charset="0"/>
                <a:cs typeface="Segoe UI" panose="020B0502040204020203" pitchFamily="34" charset="0"/>
              </a:rPr>
              <a:t> </a:t>
            </a:r>
            <a:r>
              <a:rPr lang="en-US" altLang="en-US" sz="2600" dirty="0">
                <a:solidFill>
                  <a:srgbClr val="000000"/>
                </a:solidFill>
                <a:latin typeface="Segoe UI" panose="020B0502040204020203" pitchFamily="34" charset="0"/>
                <a:cs typeface="Segoe UI" panose="020B0502040204020203" pitchFamily="34" charset="0"/>
              </a:rPr>
              <a:t>User Application – non-critical services (</a:t>
            </a:r>
            <a:r>
              <a:rPr lang="sr-Latn-RS" altLang="en-US" sz="2600" dirty="0">
                <a:solidFill>
                  <a:srgbClr val="000000"/>
                </a:solidFill>
                <a:latin typeface="Segoe UI" panose="020B0502040204020203" pitchFamily="34" charset="0"/>
                <a:cs typeface="Segoe UI" panose="020B0502040204020203" pitchFamily="34" charset="0"/>
              </a:rPr>
              <a:t>layer 2 network, PA</a:t>
            </a:r>
            <a:r>
              <a:rPr lang="en-US" altLang="en-US" sz="2600" dirty="0">
                <a:solidFill>
                  <a:srgbClr val="000000"/>
                </a:solidFill>
                <a:latin typeface="Segoe UI" panose="020B0502040204020203" pitchFamily="34" charset="0"/>
                <a:cs typeface="Segoe UI" panose="020B0502040204020203" pitchFamily="34" charset="0"/>
              </a:rPr>
              <a:t>, information boards, video surveillance,</a:t>
            </a:r>
            <a:r>
              <a:rPr lang="sr-Latn-RS" altLang="en-US" sz="2600" dirty="0">
                <a:solidFill>
                  <a:srgbClr val="000000"/>
                </a:solidFill>
                <a:latin typeface="Segoe UI" panose="020B0502040204020203" pitchFamily="34" charset="0"/>
                <a:cs typeface="Segoe UI" panose="020B0502040204020203" pitchFamily="34" charset="0"/>
              </a:rPr>
              <a:t> automatic fire alarm system)</a:t>
            </a:r>
            <a:endParaRPr lang="en-US" altLang="en-US" sz="2600" dirty="0">
              <a:solidFill>
                <a:srgbClr val="000000"/>
              </a:solidFill>
              <a:latin typeface="Segoe UI" panose="020B0502040204020203" pitchFamily="34" charset="0"/>
              <a:cs typeface="Segoe UI" panose="020B0502040204020203" pitchFamily="34" charset="0"/>
            </a:endParaRPr>
          </a:p>
          <a:p>
            <a:pPr>
              <a:lnSpc>
                <a:spcPct val="90000"/>
              </a:lnSpc>
              <a:spcBef>
                <a:spcPts val="1000"/>
              </a:spcBef>
            </a:pPr>
            <a:endParaRPr lang="sr-Latn-RS" altLang="en-US" sz="3200" b="1" u="sng" dirty="0">
              <a:solidFill>
                <a:srgbClr val="000000"/>
              </a:solidFill>
              <a:latin typeface="Segoe Print" panose="02000600000000000000" pitchFamily="2" charset="0"/>
              <a:cs typeface="Segoe UI" panose="020B0502040204020203" pitchFamily="34" charset="0"/>
            </a:endParaRPr>
          </a:p>
          <a:p>
            <a:pPr>
              <a:lnSpc>
                <a:spcPct val="90000"/>
              </a:lnSpc>
              <a:spcBef>
                <a:spcPts val="1000"/>
              </a:spcBef>
            </a:pPr>
            <a:r>
              <a:rPr lang="en-US" altLang="en-US" sz="3200" b="1" u="sng" dirty="0" err="1">
                <a:solidFill>
                  <a:srgbClr val="000000"/>
                </a:solidFill>
                <a:latin typeface="Segoe Print" panose="02000600000000000000" pitchFamily="2" charset="0"/>
                <a:cs typeface="Segoe UI" panose="020B0502040204020203" pitchFamily="34" charset="0"/>
              </a:rPr>
              <a:t>Slovenske</a:t>
            </a:r>
            <a:r>
              <a:rPr lang="en-US" altLang="en-US" sz="3200" b="1" u="sng" dirty="0">
                <a:solidFill>
                  <a:srgbClr val="000000"/>
                </a:solidFill>
                <a:latin typeface="Segoe Print" panose="02000600000000000000" pitchFamily="2" charset="0"/>
                <a:cs typeface="Segoe UI" panose="020B0502040204020203" pitchFamily="34" charset="0"/>
              </a:rPr>
              <a:t> </a:t>
            </a:r>
            <a:r>
              <a:rPr lang="sr-Latn-RS" altLang="en-US" sz="3200" b="1" u="sng" dirty="0">
                <a:solidFill>
                  <a:srgbClr val="000000"/>
                </a:solidFill>
                <a:latin typeface="Segoe Print" panose="02000600000000000000" pitchFamily="2" charset="0"/>
                <a:cs typeface="Segoe UI" panose="020B0502040204020203" pitchFamily="34" charset="0"/>
              </a:rPr>
              <a:t>ž</a:t>
            </a:r>
            <a:r>
              <a:rPr lang="en-US" altLang="en-US" sz="3200" b="1" u="sng" dirty="0" err="1">
                <a:solidFill>
                  <a:srgbClr val="000000"/>
                </a:solidFill>
                <a:latin typeface="Segoe Print" panose="02000600000000000000" pitchFamily="2" charset="0"/>
                <a:cs typeface="Segoe UI" panose="020B0502040204020203" pitchFamily="34" charset="0"/>
              </a:rPr>
              <a:t>eleznice</a:t>
            </a:r>
            <a:endParaRPr lang="en-US" altLang="en-US" sz="3200" b="1" u="sng" dirty="0">
              <a:solidFill>
                <a:srgbClr val="000000"/>
              </a:solidFill>
              <a:latin typeface="Segoe Print" panose="02000600000000000000" pitchFamily="2" charset="0"/>
              <a:cs typeface="Segoe UI" panose="020B0502040204020203" pitchFamily="34" charset="0"/>
            </a:endParaRPr>
          </a:p>
          <a:p>
            <a:pPr>
              <a:spcBef>
                <a:spcPts val="1000"/>
              </a:spcBef>
              <a:buFontTx/>
              <a:buChar char="•"/>
            </a:pPr>
            <a:r>
              <a:rPr lang="sr-Latn-RS" altLang="en-US" sz="2600" dirty="0">
                <a:solidFill>
                  <a:srgbClr val="000000"/>
                </a:solidFill>
                <a:latin typeface="Segoe UI" panose="020B0502040204020203" pitchFamily="34" charset="0"/>
                <a:cs typeface="Segoe UI" panose="020B0502040204020203" pitchFamily="34" charset="0"/>
              </a:rPr>
              <a:t> </a:t>
            </a:r>
            <a:r>
              <a:rPr lang="en-US" altLang="en-US" sz="2600" dirty="0">
                <a:solidFill>
                  <a:srgbClr val="000000"/>
                </a:solidFill>
                <a:latin typeface="Segoe UI" panose="020B0502040204020203" pitchFamily="34" charset="0"/>
                <a:cs typeface="Segoe UI" panose="020B0502040204020203" pitchFamily="34" charset="0"/>
              </a:rPr>
              <a:t>GSMR for Data and Voice Communication</a:t>
            </a:r>
          </a:p>
          <a:p>
            <a:pPr>
              <a:spcBef>
                <a:spcPts val="1000"/>
              </a:spcBef>
              <a:buFontTx/>
              <a:buChar char="•"/>
            </a:pPr>
            <a:r>
              <a:rPr lang="sr-Latn-RS" altLang="en-US" sz="2600" dirty="0">
                <a:solidFill>
                  <a:srgbClr val="000000"/>
                </a:solidFill>
                <a:latin typeface="Segoe UI" panose="020B0502040204020203" pitchFamily="34" charset="0"/>
                <a:cs typeface="Segoe UI" panose="020B0502040204020203" pitchFamily="34" charset="0"/>
              </a:rPr>
              <a:t> </a:t>
            </a:r>
            <a:r>
              <a:rPr lang="en-US" altLang="en-US" sz="2600" dirty="0">
                <a:solidFill>
                  <a:srgbClr val="000000"/>
                </a:solidFill>
                <a:latin typeface="Segoe UI" panose="020B0502040204020203" pitchFamily="34" charset="0"/>
                <a:cs typeface="Segoe UI" panose="020B0502040204020203" pitchFamily="34" charset="0"/>
              </a:rPr>
              <a:t>Radio Part – BTSs (</a:t>
            </a:r>
            <a:r>
              <a:rPr lang="sr-Latn-RS" altLang="en-US" sz="2600" dirty="0">
                <a:solidFill>
                  <a:srgbClr val="000000"/>
                </a:solidFill>
                <a:latin typeface="Segoe UI" panose="020B0502040204020203" pitchFamily="34" charset="0"/>
                <a:cs typeface="Segoe UI" panose="020B0502040204020203" pitchFamily="34" charset="0"/>
              </a:rPr>
              <a:t>I</a:t>
            </a:r>
            <a:r>
              <a:rPr lang="en-US" altLang="en-US" sz="2600" dirty="0" err="1">
                <a:solidFill>
                  <a:srgbClr val="000000"/>
                </a:solidFill>
                <a:latin typeface="Segoe UI" panose="020B0502040204020203" pitchFamily="34" charset="0"/>
                <a:cs typeface="Segoe UI" panose="020B0502040204020203" pitchFamily="34" charset="0"/>
              </a:rPr>
              <a:t>skratel</a:t>
            </a:r>
            <a:r>
              <a:rPr lang="en-US" altLang="en-US" sz="2600" dirty="0">
                <a:solidFill>
                  <a:srgbClr val="000000"/>
                </a:solidFill>
                <a:latin typeface="Segoe UI" panose="020B0502040204020203" pitchFamily="34" charset="0"/>
                <a:cs typeface="Segoe UI" panose="020B0502040204020203" pitchFamily="34" charset="0"/>
              </a:rPr>
              <a:t> </a:t>
            </a:r>
            <a:r>
              <a:rPr lang="sr-Latn-RS" altLang="en-US" sz="2600" dirty="0">
                <a:solidFill>
                  <a:srgbClr val="000000"/>
                </a:solidFill>
                <a:latin typeface="Segoe UI" panose="020B0502040204020203" pitchFamily="34" charset="0"/>
                <a:cs typeface="Segoe UI" panose="020B0502040204020203" pitchFamily="34" charset="0"/>
              </a:rPr>
              <a:t>as producer</a:t>
            </a:r>
            <a:r>
              <a:rPr lang="en-US" altLang="en-US" sz="2600" dirty="0">
                <a:solidFill>
                  <a:srgbClr val="000000"/>
                </a:solidFill>
                <a:latin typeface="Segoe UI" panose="020B0502040204020203" pitchFamily="34" charset="0"/>
                <a:cs typeface="Segoe UI" panose="020B0502040204020203" pitchFamily="34" charset="0"/>
              </a:rPr>
              <a:t>)</a:t>
            </a:r>
          </a:p>
          <a:p>
            <a:pPr>
              <a:spcBef>
                <a:spcPts val="1000"/>
              </a:spcBef>
              <a:buFontTx/>
              <a:buChar char="•"/>
            </a:pPr>
            <a:r>
              <a:rPr lang="sr-Latn-RS" altLang="en-US" sz="2600" dirty="0">
                <a:solidFill>
                  <a:srgbClr val="000000"/>
                </a:solidFill>
                <a:latin typeface="Segoe UI" panose="020B0502040204020203" pitchFamily="34" charset="0"/>
                <a:cs typeface="Segoe UI" panose="020B0502040204020203" pitchFamily="34" charset="0"/>
              </a:rPr>
              <a:t> </a:t>
            </a:r>
            <a:r>
              <a:rPr lang="en-US" altLang="en-US" sz="2600" dirty="0">
                <a:solidFill>
                  <a:srgbClr val="000000"/>
                </a:solidFill>
                <a:latin typeface="Segoe UI" panose="020B0502040204020203" pitchFamily="34" charset="0"/>
                <a:cs typeface="Segoe UI" panose="020B0502040204020203" pitchFamily="34" charset="0"/>
              </a:rPr>
              <a:t>Transmission part (</a:t>
            </a:r>
            <a:r>
              <a:rPr lang="en-US" altLang="en-US" sz="2600" dirty="0" err="1">
                <a:solidFill>
                  <a:srgbClr val="000000"/>
                </a:solidFill>
                <a:latin typeface="Segoe UI" panose="020B0502040204020203" pitchFamily="34" charset="0"/>
                <a:cs typeface="Segoe UI" panose="020B0502040204020203" pitchFamily="34" charset="0"/>
              </a:rPr>
              <a:t>Ciena</a:t>
            </a:r>
            <a:r>
              <a:rPr lang="en-US" altLang="en-US" sz="2600" dirty="0">
                <a:solidFill>
                  <a:srgbClr val="000000"/>
                </a:solidFill>
                <a:latin typeface="Segoe UI" panose="020B0502040204020203" pitchFamily="34" charset="0"/>
                <a:cs typeface="Segoe UI" panose="020B0502040204020203" pitchFamily="34" charset="0"/>
              </a:rPr>
              <a:t>): </a:t>
            </a:r>
          </a:p>
          <a:p>
            <a:pPr lvl="1">
              <a:spcBef>
                <a:spcPts val="500"/>
              </a:spcBef>
              <a:buFont typeface="Arial" panose="020B0604020202020204" pitchFamily="34" charset="0"/>
              <a:buChar char="•"/>
            </a:pPr>
            <a:r>
              <a:rPr lang="en-US" altLang="en-US" sz="2600" dirty="0">
                <a:solidFill>
                  <a:srgbClr val="7F7F7F"/>
                </a:solidFill>
                <a:latin typeface="Segoe UI" panose="020B0502040204020203" pitchFamily="34" charset="0"/>
                <a:cs typeface="Segoe UI" panose="020B0502040204020203" pitchFamily="34" charset="0"/>
              </a:rPr>
              <a:t>PDH/SDH/Ethernet Equipment </a:t>
            </a:r>
          </a:p>
          <a:p>
            <a:pPr lvl="1">
              <a:spcBef>
                <a:spcPts val="500"/>
              </a:spcBef>
              <a:buFont typeface="Arial" panose="020B0604020202020204" pitchFamily="34" charset="0"/>
              <a:buChar char="•"/>
            </a:pPr>
            <a:r>
              <a:rPr lang="en-US" altLang="en-US" sz="2600" dirty="0">
                <a:solidFill>
                  <a:srgbClr val="7F7F7F"/>
                </a:solidFill>
                <a:latin typeface="Segoe UI" panose="020B0502040204020203" pitchFamily="34" charset="0"/>
                <a:cs typeface="Segoe UI" panose="020B0502040204020203" pitchFamily="34" charset="0"/>
              </a:rPr>
              <a:t>SDH network for mission-critical services</a:t>
            </a:r>
          </a:p>
          <a:p>
            <a:pPr lvl="1">
              <a:spcBef>
                <a:spcPts val="500"/>
              </a:spcBef>
              <a:buFont typeface="Arial" panose="020B0604020202020204" pitchFamily="34" charset="0"/>
              <a:buChar char="•"/>
            </a:pPr>
            <a:r>
              <a:rPr lang="en-US" altLang="en-US" sz="2600" dirty="0">
                <a:solidFill>
                  <a:srgbClr val="7F7F7F"/>
                </a:solidFill>
                <a:latin typeface="Segoe UI" panose="020B0502040204020203" pitchFamily="34" charset="0"/>
                <a:cs typeface="Segoe UI" panose="020B0502040204020203" pitchFamily="34" charset="0"/>
              </a:rPr>
              <a:t>Ethernet for non-critical services </a:t>
            </a:r>
          </a:p>
          <a:p>
            <a:pPr lvl="1">
              <a:spcBef>
                <a:spcPts val="500"/>
              </a:spcBef>
              <a:buFont typeface="Arial" panose="020B0604020202020204" pitchFamily="34" charset="0"/>
              <a:buChar char="•"/>
            </a:pPr>
            <a:r>
              <a:rPr lang="en-US" altLang="en-US" sz="2600" dirty="0">
                <a:solidFill>
                  <a:srgbClr val="7F7F7F"/>
                </a:solidFill>
                <a:latin typeface="Segoe UI" panose="020B0502040204020203" pitchFamily="34" charset="0"/>
                <a:cs typeface="Segoe UI" panose="020B0502040204020203" pitchFamily="34" charset="0"/>
              </a:rPr>
              <a:t>Optical network as backup </a:t>
            </a:r>
          </a:p>
          <a:p>
            <a:pPr>
              <a:spcBef>
                <a:spcPts val="1000"/>
              </a:spcBef>
              <a:buFontTx/>
              <a:buChar char="•"/>
            </a:pPr>
            <a:r>
              <a:rPr lang="sr-Latn-RS" altLang="en-US" sz="2600" dirty="0">
                <a:solidFill>
                  <a:srgbClr val="000000"/>
                </a:solidFill>
                <a:latin typeface="Segoe UI" panose="020B0502040204020203" pitchFamily="34" charset="0"/>
                <a:cs typeface="Segoe UI" panose="020B0502040204020203" pitchFamily="34" charset="0"/>
              </a:rPr>
              <a:t> </a:t>
            </a:r>
            <a:r>
              <a:rPr lang="en-US" altLang="en-US" sz="2600" dirty="0">
                <a:solidFill>
                  <a:srgbClr val="000000"/>
                </a:solidFill>
                <a:latin typeface="Segoe UI" panose="020B0502040204020203" pitchFamily="34" charset="0"/>
                <a:cs typeface="Segoe UI" panose="020B0502040204020203" pitchFamily="34" charset="0"/>
              </a:rPr>
              <a:t>Network Monitoring System - NMS (</a:t>
            </a:r>
            <a:r>
              <a:rPr lang="en-US" altLang="en-US" sz="2600" dirty="0" err="1">
                <a:solidFill>
                  <a:srgbClr val="000000"/>
                </a:solidFill>
                <a:latin typeface="Segoe UI" panose="020B0502040204020203" pitchFamily="34" charset="0"/>
                <a:cs typeface="Segoe UI" panose="020B0502040204020203" pitchFamily="34" charset="0"/>
              </a:rPr>
              <a:t>Ciena</a:t>
            </a:r>
            <a:r>
              <a:rPr lang="en-US" altLang="en-US" sz="2600" dirty="0">
                <a:solidFill>
                  <a:srgbClr val="000000"/>
                </a:solidFill>
                <a:latin typeface="Segoe UI" panose="020B0502040204020203" pitchFamily="34" charset="0"/>
                <a:cs typeface="Segoe UI" panose="020B0502040204020203" pitchFamily="34" charset="0"/>
              </a:rPr>
              <a:t>)</a:t>
            </a:r>
          </a:p>
          <a:p>
            <a:pPr>
              <a:spcBef>
                <a:spcPts val="1000"/>
              </a:spcBef>
              <a:buFontTx/>
              <a:buChar char="•"/>
            </a:pPr>
            <a:r>
              <a:rPr lang="sr-Latn-RS" altLang="en-US" sz="2600" dirty="0">
                <a:solidFill>
                  <a:srgbClr val="000000"/>
                </a:solidFill>
                <a:latin typeface="Segoe UI" panose="020B0502040204020203" pitchFamily="34" charset="0"/>
                <a:cs typeface="Segoe UI" panose="020B0502040204020203" pitchFamily="34" charset="0"/>
              </a:rPr>
              <a:t> </a:t>
            </a:r>
            <a:r>
              <a:rPr lang="en-US" altLang="en-US" sz="2600" dirty="0">
                <a:solidFill>
                  <a:srgbClr val="000000"/>
                </a:solidFill>
                <a:latin typeface="Segoe UI" panose="020B0502040204020203" pitchFamily="34" charset="0"/>
                <a:cs typeface="Segoe UI" panose="020B0502040204020203" pitchFamily="34" charset="0"/>
              </a:rPr>
              <a:t>Core Part - Packet Core [SGSN/GGSN], Voice Core [NGIN/MGW/HLR], 2 centers Ljubljana/Maribor</a:t>
            </a:r>
          </a:p>
          <a:p>
            <a:pPr>
              <a:spcBef>
                <a:spcPts val="1000"/>
              </a:spcBef>
              <a:buFontTx/>
              <a:buChar char="•"/>
            </a:pPr>
            <a:r>
              <a:rPr lang="sr-Latn-RS" altLang="en-US" sz="2600" dirty="0">
                <a:solidFill>
                  <a:srgbClr val="000000"/>
                </a:solidFill>
                <a:latin typeface="Segoe UI" panose="020B0502040204020203" pitchFamily="34" charset="0"/>
                <a:cs typeface="Segoe UI" panose="020B0502040204020203" pitchFamily="34" charset="0"/>
              </a:rPr>
              <a:t> </a:t>
            </a:r>
            <a:r>
              <a:rPr lang="en-US" altLang="en-US" sz="2600" dirty="0">
                <a:solidFill>
                  <a:srgbClr val="000000"/>
                </a:solidFill>
                <a:latin typeface="Segoe UI" panose="020B0502040204020203" pitchFamily="34" charset="0"/>
                <a:cs typeface="Segoe UI" panose="020B0502040204020203" pitchFamily="34" charset="0"/>
              </a:rPr>
              <a:t>NOC – installation and maintenance </a:t>
            </a:r>
          </a:p>
          <a:p>
            <a:pPr>
              <a:spcBef>
                <a:spcPts val="1000"/>
              </a:spcBef>
              <a:buFontTx/>
              <a:buChar char="•"/>
            </a:pPr>
            <a:r>
              <a:rPr lang="sr-Latn-RS" altLang="en-US" sz="2600" dirty="0">
                <a:solidFill>
                  <a:srgbClr val="000000"/>
                </a:solidFill>
                <a:latin typeface="Segoe UI" panose="020B0502040204020203" pitchFamily="34" charset="0"/>
                <a:cs typeface="Segoe UI" panose="020B0502040204020203" pitchFamily="34" charset="0"/>
              </a:rPr>
              <a:t> </a:t>
            </a:r>
            <a:r>
              <a:rPr lang="en-US" altLang="en-US" sz="2600" dirty="0">
                <a:solidFill>
                  <a:srgbClr val="000000"/>
                </a:solidFill>
                <a:latin typeface="Segoe UI" panose="020B0502040204020203" pitchFamily="34" charset="0"/>
                <a:cs typeface="Segoe UI" panose="020B0502040204020203" pitchFamily="34" charset="0"/>
              </a:rPr>
              <a:t>End Terminals (</a:t>
            </a:r>
            <a:r>
              <a:rPr lang="en-US" altLang="en-US" sz="2600" dirty="0" err="1">
                <a:solidFill>
                  <a:srgbClr val="000000"/>
                </a:solidFill>
                <a:latin typeface="Segoe UI" panose="020B0502040204020203" pitchFamily="34" charset="0"/>
                <a:cs typeface="Segoe UI" panose="020B0502040204020203" pitchFamily="34" charset="0"/>
              </a:rPr>
              <a:t>Iskratel</a:t>
            </a:r>
            <a:r>
              <a:rPr lang="en-US" altLang="en-US" sz="2600" dirty="0">
                <a:solidFill>
                  <a:srgbClr val="000000"/>
                </a:solidFill>
                <a:latin typeface="Segoe UI" panose="020B0502040204020203" pitchFamily="34" charset="0"/>
                <a:cs typeface="Segoe UI" panose="020B0502040204020203" pitchFamily="34" charset="0"/>
              </a:rPr>
              <a:t>)</a:t>
            </a:r>
          </a:p>
          <a:p>
            <a:pPr>
              <a:spcBef>
                <a:spcPts val="1000"/>
              </a:spcBef>
              <a:buFontTx/>
              <a:buChar char="•"/>
            </a:pPr>
            <a:r>
              <a:rPr lang="sr-Latn-RS" altLang="en-US" sz="2600" dirty="0">
                <a:solidFill>
                  <a:srgbClr val="000000"/>
                </a:solidFill>
                <a:latin typeface="Segoe UI" panose="020B0502040204020203" pitchFamily="34" charset="0"/>
                <a:cs typeface="Segoe UI" panose="020B0502040204020203" pitchFamily="34" charset="0"/>
              </a:rPr>
              <a:t> </a:t>
            </a:r>
            <a:r>
              <a:rPr lang="en-US" altLang="en-US" sz="2600" dirty="0">
                <a:solidFill>
                  <a:srgbClr val="000000"/>
                </a:solidFill>
                <a:latin typeface="Segoe UI" panose="020B0502040204020203" pitchFamily="34" charset="0"/>
                <a:cs typeface="Segoe UI" panose="020B0502040204020203" pitchFamily="34" charset="0"/>
              </a:rPr>
              <a:t>User Application – non-critical services (video surveillance, indoor security) and critical services (voice and</a:t>
            </a:r>
            <a:r>
              <a:rPr lang="sr-Latn-RS" altLang="en-US" sz="2600" dirty="0">
                <a:solidFill>
                  <a:srgbClr val="000000"/>
                </a:solidFill>
                <a:latin typeface="Segoe UI" panose="020B0502040204020203" pitchFamily="34" charset="0"/>
                <a:cs typeface="Segoe UI" panose="020B0502040204020203" pitchFamily="34" charset="0"/>
              </a:rPr>
              <a:t> </a:t>
            </a:r>
            <a:r>
              <a:rPr lang="en-US" altLang="en-US" sz="2600" dirty="0">
                <a:solidFill>
                  <a:srgbClr val="000000"/>
                </a:solidFill>
                <a:latin typeface="Segoe UI" panose="020B0502040204020203" pitchFamily="34" charset="0"/>
                <a:cs typeface="Segoe UI" panose="020B0502040204020203" pitchFamily="34" charset="0"/>
              </a:rPr>
              <a:t>signaling)</a:t>
            </a:r>
          </a:p>
          <a:p>
            <a:pPr>
              <a:spcBef>
                <a:spcPts val="1000"/>
              </a:spcBef>
            </a:pPr>
            <a:r>
              <a:rPr lang="en-US" altLang="en-US" sz="2600" dirty="0">
                <a:solidFill>
                  <a:srgbClr val="000000"/>
                </a:solidFill>
                <a:latin typeface="Segoe UI" panose="020B0502040204020203" pitchFamily="34" charset="0"/>
                <a:cs typeface="Segoe UI" panose="020B0502040204020203" pitchFamily="34" charset="0"/>
              </a:rPr>
              <a:t> </a:t>
            </a:r>
            <a:r>
              <a:rPr lang="en-US" altLang="en-US" sz="2400" dirty="0">
                <a:solidFill>
                  <a:srgbClr val="000000"/>
                </a:solidFill>
                <a:latin typeface="Segoe UI" panose="020B0502040204020203" pitchFamily="34" charset="0"/>
                <a:cs typeface="Segoe UI" panose="020B0502040204020203" pitchFamily="34" charset="0"/>
              </a:rPr>
              <a:t> </a:t>
            </a:r>
          </a:p>
          <a:p>
            <a:pPr>
              <a:lnSpc>
                <a:spcPct val="90000"/>
              </a:lnSpc>
              <a:spcBef>
                <a:spcPts val="1000"/>
              </a:spcBef>
            </a:pPr>
            <a:r>
              <a:rPr lang="en-US" altLang="en-US" sz="2400" dirty="0">
                <a:solidFill>
                  <a:srgbClr val="000000"/>
                </a:solidFill>
                <a:latin typeface="Segoe UI" panose="020B0502040204020203" pitchFamily="34" charset="0"/>
                <a:cs typeface="Segoe UI" panose="020B0502040204020203" pitchFamily="34" charset="0"/>
              </a:rPr>
              <a:t> </a:t>
            </a:r>
            <a:endParaRPr lang="de-DE" altLang="de-DE" sz="2800" dirty="0">
              <a:solidFill>
                <a:srgbClr val="000000"/>
              </a:solidFill>
              <a:latin typeface="Segoe UI" panose="020B0502040204020203" pitchFamily="34" charset="0"/>
              <a:cs typeface="Segoe UI" panose="020B0502040204020203" pitchFamily="34" charset="0"/>
            </a:endParaRPr>
          </a:p>
        </p:txBody>
      </p:sp>
      <p:pic>
        <p:nvPicPr>
          <p:cNvPr id="236550" name="Bildplatzhalter 3">
            <a:extLst>
              <a:ext uri="{FF2B5EF4-FFF2-40B4-BE49-F238E27FC236}">
                <a16:creationId xmlns:a16="http://schemas.microsoft.com/office/drawing/2014/main" id="{9CE66280-74D8-46DD-A429-73B4A0F2A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3" r="163"/>
          <a:stretch>
            <a:fillRect/>
          </a:stretch>
        </p:blipFill>
        <p:spPr bwMode="auto">
          <a:xfrm>
            <a:off x="18081625" y="2502195"/>
            <a:ext cx="6243638" cy="112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9EED710-67D9-4A4D-8849-2E85F135BAA5}"/>
              </a:ext>
            </a:extLst>
          </p:cNvPr>
          <p:cNvPicPr>
            <a:picLocks noChangeAspect="1"/>
          </p:cNvPicPr>
          <p:nvPr/>
        </p:nvPicPr>
        <p:blipFill>
          <a:blip r:embed="rId4"/>
          <a:stretch>
            <a:fillRect/>
          </a:stretch>
        </p:blipFill>
        <p:spPr>
          <a:xfrm>
            <a:off x="21203444" y="140993"/>
            <a:ext cx="2736618" cy="2020887"/>
          </a:xfrm>
          <a:prstGeom prst="rect">
            <a:avLst/>
          </a:prstGeom>
        </p:spPr>
      </p:pic>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6" name="Rectangle 28">
            <a:extLst>
              <a:ext uri="{FF2B5EF4-FFF2-40B4-BE49-F238E27FC236}">
                <a16:creationId xmlns:a16="http://schemas.microsoft.com/office/drawing/2014/main" id="{B8B45826-3C5C-44C7-8560-174F907A798F}"/>
              </a:ext>
            </a:extLst>
          </p:cNvPr>
          <p:cNvSpPr>
            <a:spLocks noChangeArrowheads="1"/>
          </p:cNvSpPr>
          <p:nvPr/>
        </p:nvSpPr>
        <p:spPr bwMode="auto">
          <a:xfrm>
            <a:off x="954088" y="531813"/>
            <a:ext cx="21928137"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90000"/>
              </a:lnSpc>
            </a:pPr>
            <a:r>
              <a:rPr lang="en-GB" altLang="en-US" sz="6500" b="1" dirty="0">
                <a:latin typeface="Segoe UI" panose="020B0502040204020203" pitchFamily="34" charset="0"/>
                <a:cs typeface="Segoe UI" panose="020B0502040204020203" pitchFamily="34" charset="0"/>
              </a:rPr>
              <a:t>Our team experience – Railway</a:t>
            </a:r>
            <a:r>
              <a:rPr lang="sr-Latn-RS" altLang="en-US" sz="6500" b="1" dirty="0">
                <a:latin typeface="Segoe UI" panose="020B0502040204020203" pitchFamily="34" charset="0"/>
                <a:cs typeface="Segoe UI" panose="020B0502040204020203" pitchFamily="34" charset="0"/>
              </a:rPr>
              <a:t> </a:t>
            </a:r>
            <a:r>
              <a:rPr lang="en-GB" altLang="en-US" sz="6500" b="1" dirty="0">
                <a:latin typeface="Segoe UI" panose="020B0502040204020203" pitchFamily="34" charset="0"/>
                <a:cs typeface="Segoe UI" panose="020B0502040204020203" pitchFamily="34" charset="0"/>
              </a:rPr>
              <a:t>cont.</a:t>
            </a:r>
            <a:endParaRPr lang="en-US" altLang="en-US" sz="6500" b="1" dirty="0">
              <a:latin typeface="Segoe UI" panose="020B0502040204020203" pitchFamily="34" charset="0"/>
              <a:cs typeface="Segoe UI" panose="020B0502040204020203" pitchFamily="34" charset="0"/>
            </a:endParaRPr>
          </a:p>
        </p:txBody>
      </p:sp>
      <p:sp>
        <p:nvSpPr>
          <p:cNvPr id="238597" name="Inhaltsplatzhalter 1">
            <a:extLst>
              <a:ext uri="{FF2B5EF4-FFF2-40B4-BE49-F238E27FC236}">
                <a16:creationId xmlns:a16="http://schemas.microsoft.com/office/drawing/2014/main" id="{A92C25CC-D138-483C-8C4D-0D2C9350E5CD}"/>
              </a:ext>
            </a:extLst>
          </p:cNvPr>
          <p:cNvSpPr txBox="1">
            <a:spLocks noChangeArrowheads="1"/>
          </p:cNvSpPr>
          <p:nvPr/>
        </p:nvSpPr>
        <p:spPr bwMode="auto">
          <a:xfrm>
            <a:off x="954088" y="3246438"/>
            <a:ext cx="16808450" cy="820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nSpc>
                <a:spcPct val="90000"/>
              </a:lnSpc>
              <a:spcBef>
                <a:spcPts val="1000"/>
              </a:spcBef>
            </a:pPr>
            <a:r>
              <a:rPr lang="en-US" altLang="en-US" sz="3200" b="1" u="sng" dirty="0">
                <a:solidFill>
                  <a:srgbClr val="000000"/>
                </a:solidFill>
                <a:latin typeface="Segoe Print" panose="02000600000000000000" pitchFamily="2" charset="0"/>
                <a:cs typeface="Segoe UI" panose="020B0502040204020203" pitchFamily="34" charset="0"/>
              </a:rPr>
              <a:t>Germany DB</a:t>
            </a:r>
          </a:p>
          <a:p>
            <a:pPr>
              <a:spcBef>
                <a:spcPts val="1000"/>
              </a:spcBef>
              <a:buFontTx/>
              <a:buChar char="•"/>
            </a:pPr>
            <a:r>
              <a:rPr lang="sr-Latn-RS" altLang="en-US" sz="2800" dirty="0">
                <a:solidFill>
                  <a:srgbClr val="000000"/>
                </a:solidFill>
                <a:latin typeface="Segoe UI" panose="020B0502040204020203" pitchFamily="34"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Transmission part - MPLS&amp;OSPF IP transport network </a:t>
            </a:r>
          </a:p>
          <a:p>
            <a:pPr>
              <a:lnSpc>
                <a:spcPct val="90000"/>
              </a:lnSpc>
              <a:spcBef>
                <a:spcPts val="1000"/>
              </a:spcBef>
            </a:pPr>
            <a:endParaRPr lang="en-US" altLang="en-US" sz="2800" dirty="0">
              <a:solidFill>
                <a:srgbClr val="000000"/>
              </a:solidFill>
              <a:latin typeface="Segoe UI" panose="020B0502040204020203" pitchFamily="34" charset="0"/>
              <a:cs typeface="Segoe UI" panose="020B0502040204020203" pitchFamily="34" charset="0"/>
            </a:endParaRPr>
          </a:p>
          <a:p>
            <a:pPr>
              <a:lnSpc>
                <a:spcPct val="90000"/>
              </a:lnSpc>
              <a:spcBef>
                <a:spcPts val="1000"/>
              </a:spcBef>
            </a:pPr>
            <a:r>
              <a:rPr lang="en-US" altLang="en-US" sz="3200" b="1" u="sng" dirty="0">
                <a:solidFill>
                  <a:srgbClr val="000000"/>
                </a:solidFill>
                <a:latin typeface="Segoe Print" panose="02000600000000000000" pitchFamily="2" charset="0"/>
                <a:cs typeface="Segoe UI" panose="020B0502040204020203" pitchFamily="34" charset="0"/>
              </a:rPr>
              <a:t>Hungarian MAV</a:t>
            </a:r>
          </a:p>
          <a:p>
            <a:pPr>
              <a:lnSpc>
                <a:spcPct val="105000"/>
              </a:lnSpc>
              <a:spcBef>
                <a:spcPts val="1000"/>
              </a:spcBef>
              <a:buFontTx/>
              <a:buChar char="•"/>
            </a:pPr>
            <a:r>
              <a:rPr lang="sr-Latn-RS" altLang="en-US" sz="2800" dirty="0">
                <a:solidFill>
                  <a:srgbClr val="000000"/>
                </a:solidFill>
                <a:latin typeface="Segoe UI" panose="020B0502040204020203" pitchFamily="34"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GSMR for Data and Voice Communication</a:t>
            </a:r>
          </a:p>
          <a:p>
            <a:pPr>
              <a:lnSpc>
                <a:spcPct val="105000"/>
              </a:lnSpc>
              <a:spcBef>
                <a:spcPts val="1000"/>
              </a:spcBef>
              <a:buFontTx/>
              <a:buChar char="•"/>
            </a:pPr>
            <a:r>
              <a:rPr lang="sr-Latn-RS" altLang="en-US" sz="2800" dirty="0">
                <a:solidFill>
                  <a:srgbClr val="000000"/>
                </a:solidFill>
                <a:latin typeface="Segoe UI" panose="020B0502040204020203" pitchFamily="34"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Radio Part – BTSs </a:t>
            </a:r>
          </a:p>
          <a:p>
            <a:pPr>
              <a:lnSpc>
                <a:spcPct val="105000"/>
              </a:lnSpc>
              <a:spcBef>
                <a:spcPts val="1000"/>
              </a:spcBef>
              <a:buFontTx/>
              <a:buChar char="•"/>
            </a:pPr>
            <a:r>
              <a:rPr lang="sr-Latn-RS" altLang="en-US" sz="2800" dirty="0">
                <a:solidFill>
                  <a:srgbClr val="000000"/>
                </a:solidFill>
                <a:latin typeface="Segoe UI" panose="020B0502040204020203" pitchFamily="34"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Transmission part PDH/SDH/Ethernet Equipment </a:t>
            </a:r>
          </a:p>
          <a:p>
            <a:pPr>
              <a:lnSpc>
                <a:spcPct val="105000"/>
              </a:lnSpc>
              <a:spcBef>
                <a:spcPts val="1000"/>
              </a:spcBef>
              <a:buFontTx/>
              <a:buChar char="•"/>
            </a:pPr>
            <a:r>
              <a:rPr lang="sr-Latn-RS" altLang="en-US" sz="2800" dirty="0">
                <a:solidFill>
                  <a:srgbClr val="000000"/>
                </a:solidFill>
                <a:latin typeface="Segoe UI" panose="020B0502040204020203" pitchFamily="34"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Network Monitoring System - NMS </a:t>
            </a:r>
          </a:p>
          <a:p>
            <a:pPr>
              <a:lnSpc>
                <a:spcPct val="105000"/>
              </a:lnSpc>
              <a:spcBef>
                <a:spcPts val="1000"/>
              </a:spcBef>
              <a:buFontTx/>
              <a:buChar char="•"/>
            </a:pPr>
            <a:r>
              <a:rPr lang="sr-Latn-RS" altLang="en-US" sz="2800" dirty="0">
                <a:solidFill>
                  <a:srgbClr val="000000"/>
                </a:solidFill>
                <a:latin typeface="Segoe UI" panose="020B0502040204020203" pitchFamily="34"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Core Part - Packet Core [SGSN/GGSN], Voice Core [NGIN/MGW/HLR]</a:t>
            </a:r>
          </a:p>
          <a:p>
            <a:pPr>
              <a:lnSpc>
                <a:spcPct val="105000"/>
              </a:lnSpc>
              <a:spcBef>
                <a:spcPts val="1000"/>
              </a:spcBef>
              <a:buFontTx/>
              <a:buChar char="•"/>
            </a:pPr>
            <a:r>
              <a:rPr lang="sr-Latn-RS" altLang="en-US" sz="2800" dirty="0">
                <a:solidFill>
                  <a:srgbClr val="000000"/>
                </a:solidFill>
                <a:latin typeface="Segoe UI" panose="020B0502040204020203" pitchFamily="34"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End Terminals (</a:t>
            </a:r>
            <a:r>
              <a:rPr lang="en-US" altLang="en-US" sz="2800" dirty="0" err="1">
                <a:solidFill>
                  <a:srgbClr val="000000"/>
                </a:solidFill>
                <a:latin typeface="Segoe UI" panose="020B0502040204020203" pitchFamily="34" charset="0"/>
                <a:cs typeface="Segoe UI" panose="020B0502040204020203" pitchFamily="34" charset="0"/>
              </a:rPr>
              <a:t>Iskratel</a:t>
            </a:r>
            <a:r>
              <a:rPr lang="en-US" altLang="en-US" sz="2800" dirty="0">
                <a:solidFill>
                  <a:srgbClr val="000000"/>
                </a:solidFill>
                <a:latin typeface="Segoe UI" panose="020B0502040204020203" pitchFamily="34" charset="0"/>
                <a:cs typeface="Segoe UI" panose="020B0502040204020203" pitchFamily="34" charset="0"/>
              </a:rPr>
              <a:t>)</a:t>
            </a:r>
          </a:p>
          <a:p>
            <a:pPr>
              <a:lnSpc>
                <a:spcPct val="105000"/>
              </a:lnSpc>
              <a:spcBef>
                <a:spcPts val="1000"/>
              </a:spcBef>
              <a:buFontTx/>
              <a:buChar char="•"/>
            </a:pPr>
            <a:r>
              <a:rPr lang="sr-Latn-RS" altLang="en-US" sz="2800" dirty="0">
                <a:solidFill>
                  <a:srgbClr val="000000"/>
                </a:solidFill>
                <a:latin typeface="Segoe UI" panose="020B0502040204020203" pitchFamily="34"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User Application</a:t>
            </a:r>
            <a:endParaRPr lang="sr-Latn-RS" altLang="en-US" sz="2800" dirty="0">
              <a:solidFill>
                <a:srgbClr val="000000"/>
              </a:solidFill>
              <a:latin typeface="Segoe UI" panose="020B0502040204020203" pitchFamily="34" charset="0"/>
              <a:cs typeface="Segoe UI" panose="020B0502040204020203" pitchFamily="34" charset="0"/>
            </a:endParaRPr>
          </a:p>
          <a:p>
            <a:pPr>
              <a:lnSpc>
                <a:spcPct val="105000"/>
              </a:lnSpc>
              <a:spcBef>
                <a:spcPts val="1000"/>
              </a:spcBef>
              <a:buFontTx/>
              <a:buChar char="•"/>
            </a:pPr>
            <a:endParaRPr lang="sr-Latn-RS" altLang="en-US" sz="2800" dirty="0">
              <a:solidFill>
                <a:srgbClr val="000000"/>
              </a:solidFill>
              <a:latin typeface="Segoe UI" panose="020B0502040204020203" pitchFamily="34" charset="0"/>
              <a:cs typeface="Segoe UI" panose="020B0502040204020203" pitchFamily="34" charset="0"/>
            </a:endParaRPr>
          </a:p>
          <a:p>
            <a:pPr>
              <a:spcBef>
                <a:spcPts val="1000"/>
              </a:spcBef>
            </a:pPr>
            <a:r>
              <a:rPr lang="en-US" altLang="en-US" b="1" u="sng" dirty="0">
                <a:solidFill>
                  <a:srgbClr val="000000"/>
                </a:solidFill>
                <a:latin typeface="Segoe Print" panose="02000600000000000000" pitchFamily="2" charset="0"/>
                <a:cs typeface="Segoe UI" panose="020B0502040204020203" pitchFamily="34" charset="0"/>
              </a:rPr>
              <a:t>Bulgarian Rail NRIC</a:t>
            </a:r>
          </a:p>
          <a:p>
            <a:pPr>
              <a:spcBef>
                <a:spcPts val="1000"/>
              </a:spcBef>
              <a:buFontTx/>
              <a:buChar char="•"/>
            </a:pPr>
            <a:r>
              <a:rPr lang="sr-Latn-RS" altLang="en-US" sz="2800" dirty="0">
                <a:solidFill>
                  <a:srgbClr val="000000"/>
                </a:solidFill>
                <a:latin typeface="Segoe UI" panose="020B0502040204020203" pitchFamily="34"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Transmission part - MPLS&amp;OSPF IP transport network</a:t>
            </a:r>
          </a:p>
          <a:p>
            <a:pPr>
              <a:spcBef>
                <a:spcPts val="1000"/>
              </a:spcBef>
              <a:buFontTx/>
              <a:buChar char="•"/>
            </a:pPr>
            <a:r>
              <a:rPr lang="sr-Latn-RS" altLang="en-US" sz="2800" dirty="0">
                <a:solidFill>
                  <a:srgbClr val="000000"/>
                </a:solidFill>
                <a:latin typeface="Segoe UI" panose="020B0502040204020203" pitchFamily="34"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Core Part - Packet Core [SGSN/GGSN], Voice Core [NGIN/MGW/HLR]</a:t>
            </a:r>
          </a:p>
          <a:p>
            <a:pPr>
              <a:spcBef>
                <a:spcPts val="1000"/>
              </a:spcBef>
              <a:buFontTx/>
              <a:buChar char="•"/>
            </a:pPr>
            <a:r>
              <a:rPr lang="sr-Latn-RS" altLang="en-US" sz="2800" dirty="0">
                <a:solidFill>
                  <a:srgbClr val="000000"/>
                </a:solidFill>
                <a:latin typeface="Segoe UI" panose="020B0502040204020203" pitchFamily="34"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End terminals</a:t>
            </a:r>
          </a:p>
          <a:p>
            <a:pPr>
              <a:spcBef>
                <a:spcPts val="1000"/>
              </a:spcBef>
              <a:buFontTx/>
              <a:buChar char="•"/>
            </a:pPr>
            <a:r>
              <a:rPr lang="sr-Latn-RS" altLang="en-US" sz="2800" dirty="0">
                <a:solidFill>
                  <a:srgbClr val="000000"/>
                </a:solidFill>
                <a:latin typeface="Segoe UI" panose="020B0502040204020203" pitchFamily="34"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Dispatcher extensions, CAB radios and handhelds</a:t>
            </a:r>
          </a:p>
          <a:p>
            <a:pPr>
              <a:lnSpc>
                <a:spcPct val="105000"/>
              </a:lnSpc>
              <a:spcBef>
                <a:spcPts val="1000"/>
              </a:spcBef>
              <a:buFontTx/>
              <a:buChar char="•"/>
            </a:pPr>
            <a:endParaRPr lang="en-US" altLang="en-US" sz="2800" dirty="0">
              <a:solidFill>
                <a:srgbClr val="000000"/>
              </a:solidFill>
              <a:latin typeface="Segoe UI" panose="020B0502040204020203" pitchFamily="34" charset="0"/>
              <a:cs typeface="Segoe UI" panose="020B0502040204020203" pitchFamily="34" charset="0"/>
            </a:endParaRPr>
          </a:p>
          <a:p>
            <a:pPr>
              <a:lnSpc>
                <a:spcPct val="150000"/>
              </a:lnSpc>
              <a:spcBef>
                <a:spcPts val="1000"/>
              </a:spcBef>
              <a:buClr>
                <a:srgbClr val="595959"/>
              </a:buClr>
              <a:buFont typeface="Wingdings" panose="05000000000000000000" pitchFamily="2" charset="2"/>
              <a:buChar char="§"/>
            </a:pPr>
            <a:endParaRPr lang="de-DE" altLang="de-DE" sz="2800" dirty="0">
              <a:solidFill>
                <a:srgbClr val="000000"/>
              </a:solidFill>
              <a:latin typeface="Segoe UI" panose="020B0502040204020203" pitchFamily="34" charset="0"/>
              <a:cs typeface="Segoe UI" panose="020B0502040204020203" pitchFamily="34" charset="0"/>
            </a:endParaRPr>
          </a:p>
        </p:txBody>
      </p:sp>
      <p:pic>
        <p:nvPicPr>
          <p:cNvPr id="238598" name="Bildplatzhalter 3">
            <a:extLst>
              <a:ext uri="{FF2B5EF4-FFF2-40B4-BE49-F238E27FC236}">
                <a16:creationId xmlns:a16="http://schemas.microsoft.com/office/drawing/2014/main" id="{3CE62C8B-FF72-446C-9808-AC6BCB640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3" r="163"/>
          <a:stretch>
            <a:fillRect/>
          </a:stretch>
        </p:blipFill>
        <p:spPr bwMode="auto">
          <a:xfrm>
            <a:off x="18081625" y="2171700"/>
            <a:ext cx="6243638" cy="1155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99C1A5B-1428-40F4-B5A6-C4A039A20F5B}"/>
              </a:ext>
            </a:extLst>
          </p:cNvPr>
          <p:cNvPicPr>
            <a:picLocks noChangeAspect="1"/>
          </p:cNvPicPr>
          <p:nvPr/>
        </p:nvPicPr>
        <p:blipFill>
          <a:blip r:embed="rId4"/>
          <a:stretch>
            <a:fillRect/>
          </a:stretch>
        </p:blipFill>
        <p:spPr>
          <a:xfrm>
            <a:off x="21320919" y="130175"/>
            <a:ext cx="2736618" cy="2020887"/>
          </a:xfrm>
          <a:prstGeom prst="rect">
            <a:avLst/>
          </a:prstGeom>
        </p:spPr>
      </p:pic>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D09BBF-4DAC-4F33-BB75-5B46A3E3AFD5}"/>
              </a:ext>
            </a:extLst>
          </p:cNvPr>
          <p:cNvPicPr>
            <a:picLocks noChangeAspect="1"/>
          </p:cNvPicPr>
          <p:nvPr/>
        </p:nvPicPr>
        <p:blipFill>
          <a:blip r:embed="rId3"/>
          <a:stretch>
            <a:fillRect/>
          </a:stretch>
        </p:blipFill>
        <p:spPr>
          <a:xfrm>
            <a:off x="9692640" y="6429436"/>
            <a:ext cx="14685010" cy="7286564"/>
          </a:xfrm>
          <a:prstGeom prst="rect">
            <a:avLst/>
          </a:prstGeom>
        </p:spPr>
      </p:pic>
      <p:sp>
        <p:nvSpPr>
          <p:cNvPr id="232452" name="Rectangle 28">
            <a:extLst>
              <a:ext uri="{FF2B5EF4-FFF2-40B4-BE49-F238E27FC236}">
                <a16:creationId xmlns:a16="http://schemas.microsoft.com/office/drawing/2014/main" id="{4F136BEB-6196-4627-B6EE-E0EA2E2FC562}"/>
              </a:ext>
            </a:extLst>
          </p:cNvPr>
          <p:cNvSpPr>
            <a:spLocks noChangeArrowheads="1"/>
          </p:cNvSpPr>
          <p:nvPr/>
        </p:nvSpPr>
        <p:spPr bwMode="auto">
          <a:xfrm>
            <a:off x="954088" y="531813"/>
            <a:ext cx="21928137"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90000"/>
              </a:lnSpc>
            </a:pPr>
            <a:r>
              <a:rPr lang="en-GB" altLang="en-US" sz="6500" b="1" dirty="0">
                <a:latin typeface="Segoe UI" panose="020B0502040204020203" pitchFamily="34" charset="0"/>
                <a:cs typeface="Segoe UI" panose="020B0502040204020203" pitchFamily="34" charset="0"/>
              </a:rPr>
              <a:t>Our team experience</a:t>
            </a:r>
            <a:r>
              <a:rPr lang="sr-Latn-RS" altLang="en-US" sz="6500" b="1" dirty="0">
                <a:latin typeface="Segoe UI" panose="020B0502040204020203" pitchFamily="34" charset="0"/>
                <a:cs typeface="Segoe UI" panose="020B0502040204020203" pitchFamily="34" charset="0"/>
              </a:rPr>
              <a:t> – </a:t>
            </a:r>
            <a:r>
              <a:rPr lang="en-GB" altLang="en-US" sz="6500" b="1" dirty="0">
                <a:latin typeface="Segoe UI" panose="020B0502040204020203" pitchFamily="34" charset="0"/>
                <a:cs typeface="Segoe UI" panose="020B0502040204020203" pitchFamily="34" charset="0"/>
              </a:rPr>
              <a:t>SDWAN</a:t>
            </a:r>
            <a:endParaRPr lang="en-US" altLang="en-US" sz="6500" b="1" dirty="0">
              <a:latin typeface="Segoe UI" panose="020B0502040204020203" pitchFamily="34" charset="0"/>
              <a:cs typeface="Segoe UI" panose="020B0502040204020203" pitchFamily="34" charset="0"/>
            </a:endParaRPr>
          </a:p>
        </p:txBody>
      </p:sp>
      <p:sp>
        <p:nvSpPr>
          <p:cNvPr id="232453" name="Inhaltsplatzhalter 1">
            <a:extLst>
              <a:ext uri="{FF2B5EF4-FFF2-40B4-BE49-F238E27FC236}">
                <a16:creationId xmlns:a16="http://schemas.microsoft.com/office/drawing/2014/main" id="{12434A16-93F5-4D00-B032-0AAEB1729643}"/>
              </a:ext>
            </a:extLst>
          </p:cNvPr>
          <p:cNvSpPr txBox="1">
            <a:spLocks noChangeArrowheads="1"/>
          </p:cNvSpPr>
          <p:nvPr/>
        </p:nvSpPr>
        <p:spPr bwMode="auto">
          <a:xfrm>
            <a:off x="722313" y="3246438"/>
            <a:ext cx="21507767" cy="820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marL="457200" indent="-457200">
              <a:lnSpc>
                <a:spcPct val="107000"/>
              </a:lnSpc>
              <a:spcBef>
                <a:spcPts val="600"/>
              </a:spcBef>
              <a:buFont typeface="Wingdings" panose="05000000000000000000" pitchFamily="2" charset="2"/>
              <a:buChar char="§"/>
            </a:pPr>
            <a:r>
              <a:rPr lang="en-GB" altLang="en-US" sz="2800" b="1" dirty="0">
                <a:solidFill>
                  <a:srgbClr val="000000"/>
                </a:solidFill>
                <a:latin typeface="Segoe Print" panose="02000600000000000000" pitchFamily="2" charset="0"/>
                <a:cs typeface="Segoe UI" panose="020B0502040204020203" pitchFamily="34" charset="0"/>
              </a:rPr>
              <a:t>RTS –</a:t>
            </a:r>
            <a:r>
              <a:rPr lang="sr-Latn-RS" altLang="en-US" sz="2800" b="1" dirty="0">
                <a:solidFill>
                  <a:srgbClr val="000000"/>
                </a:solidFill>
                <a:latin typeface="Segoe Print" panose="02000600000000000000" pitchFamily="2" charset="0"/>
                <a:cs typeface="Segoe UI" panose="020B0502040204020203" pitchFamily="34" charset="0"/>
              </a:rPr>
              <a:t> </a:t>
            </a:r>
            <a:r>
              <a:rPr lang="sr-Latn-RS" altLang="en-US" sz="2800" dirty="0">
                <a:solidFill>
                  <a:srgbClr val="000000"/>
                </a:solidFill>
                <a:latin typeface="Segoe UI" panose="020B0502040204020203" pitchFamily="34" charset="0"/>
                <a:cs typeface="Segoe UI" panose="020B0502040204020203" pitchFamily="34" charset="0"/>
              </a:rPr>
              <a:t>VeloCloud SD-WAN connecting remote reportage lcations with Head quaters</a:t>
            </a:r>
            <a:endParaRPr lang="sr-Latn-RS" altLang="en-US" sz="2800" b="1" dirty="0">
              <a:solidFill>
                <a:srgbClr val="000000"/>
              </a:solidFill>
              <a:latin typeface="Segoe Print" panose="02000600000000000000" pitchFamily="2" charset="0"/>
              <a:cs typeface="Segoe UI" panose="020B0502040204020203" pitchFamily="34" charset="0"/>
            </a:endParaRPr>
          </a:p>
          <a:p>
            <a:pPr marL="457200" indent="-457200">
              <a:lnSpc>
                <a:spcPct val="107000"/>
              </a:lnSpc>
              <a:spcBef>
                <a:spcPts val="600"/>
              </a:spcBef>
              <a:buFont typeface="Wingdings" panose="05000000000000000000" pitchFamily="2" charset="2"/>
              <a:buChar char="§"/>
            </a:pPr>
            <a:r>
              <a:rPr lang="en-GB" altLang="en-US" sz="2800" b="1" dirty="0">
                <a:solidFill>
                  <a:srgbClr val="000000"/>
                </a:solidFill>
                <a:latin typeface="Segoe Print" panose="02000600000000000000" pitchFamily="2" charset="0"/>
                <a:cs typeface="Segoe UI" panose="020B0502040204020203" pitchFamily="34" charset="0"/>
              </a:rPr>
              <a:t>SITA Transportation/MCN customer </a:t>
            </a:r>
            <a:r>
              <a:rPr lang="en-US" altLang="en-US" sz="2800" dirty="0">
                <a:solidFill>
                  <a:srgbClr val="000000"/>
                </a:solidFill>
                <a:latin typeface="Segoe UI" panose="020B0502040204020203" pitchFamily="34" charset="0"/>
                <a:cs typeface="Segoe UI" panose="020B0502040204020203" pitchFamily="34" charset="0"/>
              </a:rPr>
              <a:t>- </a:t>
            </a:r>
            <a:r>
              <a:rPr lang="sr-Latn-RS" altLang="en-US" sz="2800" dirty="0">
                <a:solidFill>
                  <a:srgbClr val="000000"/>
                </a:solidFill>
                <a:latin typeface="Segoe UI" panose="020B0502040204020203" pitchFamily="34" charset="0"/>
                <a:cs typeface="Segoe UI" panose="020B0502040204020203" pitchFamily="34" charset="0"/>
              </a:rPr>
              <a:t>VeloCloud SD-WAN as Cloud &amp; Fog  vVAS enabler</a:t>
            </a:r>
            <a:r>
              <a:rPr lang="en-GB" altLang="en-US" sz="2800" dirty="0">
                <a:solidFill>
                  <a:srgbClr val="000000"/>
                </a:solidFill>
                <a:latin typeface="Segoe UI" panose="020B0502040204020203" pitchFamily="34" charset="0"/>
                <a:cs typeface="Segoe UI" panose="020B0502040204020203" pitchFamily="34" charset="0"/>
              </a:rPr>
              <a:t>, Branch2Branch, Branch2DC</a:t>
            </a:r>
          </a:p>
          <a:p>
            <a:pPr marL="457200" indent="-457200">
              <a:lnSpc>
                <a:spcPct val="107000"/>
              </a:lnSpc>
              <a:spcBef>
                <a:spcPts val="600"/>
              </a:spcBef>
              <a:buFont typeface="Wingdings" panose="05000000000000000000" pitchFamily="2" charset="2"/>
              <a:buChar char="§"/>
            </a:pPr>
            <a:r>
              <a:rPr lang="sr-Latn-RS" altLang="en-US" sz="2800" b="1" dirty="0">
                <a:solidFill>
                  <a:srgbClr val="000000"/>
                </a:solidFill>
                <a:latin typeface="Segoe Print" panose="02000600000000000000" pitchFamily="2" charset="0"/>
                <a:cs typeface="Segoe UI" panose="020B0502040204020203" pitchFamily="34" charset="0"/>
              </a:rPr>
              <a:t>Major Insurance Company</a:t>
            </a:r>
            <a:r>
              <a:rPr lang="en-GB" altLang="en-US" sz="2800" b="1" dirty="0">
                <a:solidFill>
                  <a:srgbClr val="000000"/>
                </a:solidFill>
                <a:latin typeface="Segoe Print" panose="02000600000000000000" pitchFamily="2"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 </a:t>
            </a:r>
            <a:r>
              <a:rPr lang="en-GB" altLang="en-US" sz="2800" dirty="0">
                <a:solidFill>
                  <a:srgbClr val="000000"/>
                </a:solidFill>
                <a:latin typeface="Segoe UI" panose="020B0502040204020203" pitchFamily="34" charset="0"/>
                <a:cs typeface="Segoe UI" panose="020B0502040204020203" pitchFamily="34" charset="0"/>
              </a:rPr>
              <a:t>Biggest European Insurance company, 2500 offices connected with SDWAN, Branch to Branch, Branch to DC, all type of access technologies covered, Public Internet, ADSL, LTE, MPLS</a:t>
            </a:r>
          </a:p>
          <a:p>
            <a:pPr marL="457200" indent="-457200">
              <a:lnSpc>
                <a:spcPct val="107000"/>
              </a:lnSpc>
              <a:spcBef>
                <a:spcPts val="600"/>
              </a:spcBef>
              <a:buFont typeface="Wingdings" panose="05000000000000000000" pitchFamily="2" charset="2"/>
              <a:buChar char="§"/>
            </a:pPr>
            <a:r>
              <a:rPr lang="en-GB" altLang="en-US" sz="2800" b="1" dirty="0" err="1">
                <a:solidFill>
                  <a:srgbClr val="000000"/>
                </a:solidFill>
                <a:latin typeface="Segoe Print" panose="02000600000000000000" pitchFamily="2" charset="0"/>
                <a:cs typeface="Segoe UI" panose="020B0502040204020203" pitchFamily="34" charset="0"/>
              </a:rPr>
              <a:t>Somfy</a:t>
            </a:r>
            <a:r>
              <a:rPr lang="en-GB" altLang="en-US" sz="2800" b="1" dirty="0">
                <a:solidFill>
                  <a:srgbClr val="000000"/>
                </a:solidFill>
                <a:latin typeface="Segoe Print" panose="02000600000000000000" pitchFamily="2" charset="0"/>
                <a:cs typeface="Segoe UI" panose="020B0502040204020203" pitchFamily="34" charset="0"/>
              </a:rPr>
              <a:t> </a:t>
            </a:r>
            <a:r>
              <a:rPr lang="sr-Latn-RS" altLang="en-US" sz="2800" b="1" dirty="0">
                <a:solidFill>
                  <a:srgbClr val="000000"/>
                </a:solidFill>
                <a:latin typeface="Segoe Print" panose="02000600000000000000" pitchFamily="2" charset="0"/>
                <a:cs typeface="Segoe UI" panose="020B0502040204020203" pitchFamily="34" charset="0"/>
              </a:rPr>
              <a:t>Home Automation Company</a:t>
            </a:r>
            <a:r>
              <a:rPr lang="sr-Latn-RS" altLang="en-US" sz="2800" dirty="0">
                <a:solidFill>
                  <a:srgbClr val="000000"/>
                </a:solidFill>
                <a:latin typeface="Segoe UI" panose="020B0502040204020203" pitchFamily="34"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 </a:t>
            </a:r>
            <a:r>
              <a:rPr lang="en-GB" altLang="en-US" sz="2800" dirty="0">
                <a:solidFill>
                  <a:srgbClr val="000000"/>
                </a:solidFill>
                <a:latin typeface="Segoe UI" panose="020B0502040204020203" pitchFamily="34" charset="0"/>
                <a:cs typeface="Segoe UI" panose="020B0502040204020203" pitchFamily="34" charset="0"/>
              </a:rPr>
              <a:t>140+ VCE’s for branch  connectivity, Virtual and Legacy HW, Delivery, remote deployment,  24/7 support</a:t>
            </a:r>
          </a:p>
          <a:p>
            <a:pPr marL="457200" indent="-457200">
              <a:lnSpc>
                <a:spcPct val="107000"/>
              </a:lnSpc>
              <a:spcBef>
                <a:spcPts val="600"/>
              </a:spcBef>
              <a:buFont typeface="Wingdings" panose="05000000000000000000" pitchFamily="2" charset="2"/>
              <a:buChar char="§"/>
            </a:pPr>
            <a:r>
              <a:rPr lang="en-GB" altLang="en-US" sz="2800" b="1" dirty="0">
                <a:solidFill>
                  <a:srgbClr val="000000"/>
                </a:solidFill>
                <a:latin typeface="Segoe Print" panose="02000600000000000000" pitchFamily="2" charset="0"/>
                <a:cs typeface="Segoe UI" panose="020B0502040204020203" pitchFamily="34" charset="0"/>
              </a:rPr>
              <a:t>Pirelli</a:t>
            </a:r>
            <a:r>
              <a:rPr lang="sr-Latn-RS" altLang="en-US" sz="2800" b="1" dirty="0">
                <a:solidFill>
                  <a:srgbClr val="000000"/>
                </a:solidFill>
                <a:latin typeface="Segoe Print" panose="02000600000000000000" pitchFamily="2" charset="0"/>
                <a:cs typeface="Segoe UI" panose="020B0502040204020203" pitchFamily="34" charset="0"/>
              </a:rPr>
              <a:t> Tire manufacturer</a:t>
            </a:r>
            <a:r>
              <a:rPr lang="en-US" altLang="en-US" sz="2800" b="1" dirty="0">
                <a:solidFill>
                  <a:srgbClr val="000000"/>
                </a:solidFill>
                <a:latin typeface="Segoe UI" panose="020B0502040204020203" pitchFamily="34"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 </a:t>
            </a:r>
            <a:r>
              <a:rPr lang="en-GB" altLang="en-US" sz="2800" dirty="0">
                <a:solidFill>
                  <a:srgbClr val="000000"/>
                </a:solidFill>
                <a:latin typeface="Segoe UI" panose="020B0502040204020203" pitchFamily="34" charset="0"/>
                <a:cs typeface="Segoe UI" panose="020B0502040204020203" pitchFamily="34" charset="0"/>
              </a:rPr>
              <a:t>19 Manufacturing sites in 13 Countries, cloud services, VPNs, MPLS combined with Public Internet, legacy and SDWAN site combination</a:t>
            </a:r>
          </a:p>
          <a:p>
            <a:pPr marL="457200" indent="-457200">
              <a:lnSpc>
                <a:spcPct val="107000"/>
              </a:lnSpc>
              <a:spcBef>
                <a:spcPts val="600"/>
              </a:spcBef>
              <a:buFont typeface="Wingdings" panose="05000000000000000000" pitchFamily="2" charset="2"/>
              <a:buChar char="§"/>
            </a:pPr>
            <a:endParaRPr lang="en-US" altLang="en-US" sz="2800" dirty="0">
              <a:solidFill>
                <a:srgbClr val="000000"/>
              </a:solidFill>
              <a:latin typeface="Segoe UI" panose="020B0502040204020203" pitchFamily="34" charset="0"/>
              <a:cs typeface="Segoe UI" panose="020B0502040204020203" pitchFamily="34" charset="0"/>
            </a:endParaRPr>
          </a:p>
          <a:p>
            <a:pPr>
              <a:lnSpc>
                <a:spcPct val="107000"/>
              </a:lnSpc>
            </a:pPr>
            <a:endParaRPr lang="en-US" altLang="en-US" sz="2400" dirty="0">
              <a:solidFill>
                <a:srgbClr val="000000"/>
              </a:solidFill>
              <a:latin typeface="Segoe UI" panose="020B0502040204020203" pitchFamily="34" charset="0"/>
              <a:cs typeface="Segoe UI" panose="020B0502040204020203" pitchFamily="34" charset="0"/>
            </a:endParaRPr>
          </a:p>
          <a:p>
            <a:pPr>
              <a:lnSpc>
                <a:spcPct val="107000"/>
              </a:lnSpc>
            </a:pPr>
            <a:endParaRPr lang="en-US" altLang="en-US" sz="2400" dirty="0">
              <a:solidFill>
                <a:srgbClr val="000000"/>
              </a:solidFill>
              <a:latin typeface="Segoe UI" panose="020B0502040204020203" pitchFamily="34" charset="0"/>
              <a:cs typeface="Segoe UI" panose="020B0502040204020203" pitchFamily="34" charset="0"/>
            </a:endParaRPr>
          </a:p>
          <a:p>
            <a:pPr>
              <a:lnSpc>
                <a:spcPct val="150000"/>
              </a:lnSpc>
              <a:spcBef>
                <a:spcPts val="1000"/>
              </a:spcBef>
              <a:buClr>
                <a:srgbClr val="595959"/>
              </a:buClr>
              <a:buFont typeface="Wingdings" panose="05000000000000000000" pitchFamily="2" charset="2"/>
              <a:buChar char="§"/>
            </a:pPr>
            <a:endParaRPr lang="de-DE" altLang="de-DE" sz="2800" dirty="0">
              <a:solidFill>
                <a:srgbClr val="000000"/>
              </a:solidFill>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F1D6AFA3-AE0A-4995-A263-D1B6893D5ADD}"/>
              </a:ext>
            </a:extLst>
          </p:cNvPr>
          <p:cNvPicPr>
            <a:picLocks noChangeAspect="1"/>
          </p:cNvPicPr>
          <p:nvPr/>
        </p:nvPicPr>
        <p:blipFill>
          <a:blip r:embed="rId4"/>
          <a:stretch>
            <a:fillRect/>
          </a:stretch>
        </p:blipFill>
        <p:spPr>
          <a:xfrm>
            <a:off x="21215835" y="344082"/>
            <a:ext cx="2736618" cy="2020887"/>
          </a:xfrm>
          <a:prstGeom prst="rect">
            <a:avLst/>
          </a:prstGeom>
        </p:spPr>
      </p:pic>
    </p:spTree>
    <p:extLst>
      <p:ext uri="{BB962C8B-B14F-4D97-AF65-F5344CB8AC3E}">
        <p14:creationId xmlns:p14="http://schemas.microsoft.com/office/powerpoint/2010/main" val="112454632"/>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6" name="Rectangle 28">
            <a:extLst>
              <a:ext uri="{FF2B5EF4-FFF2-40B4-BE49-F238E27FC236}">
                <a16:creationId xmlns:a16="http://schemas.microsoft.com/office/drawing/2014/main" id="{B8B45826-3C5C-44C7-8560-174F907A798F}"/>
              </a:ext>
            </a:extLst>
          </p:cNvPr>
          <p:cNvSpPr>
            <a:spLocks noChangeArrowheads="1"/>
          </p:cNvSpPr>
          <p:nvPr/>
        </p:nvSpPr>
        <p:spPr bwMode="auto">
          <a:xfrm>
            <a:off x="954088" y="531813"/>
            <a:ext cx="21928137"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90000"/>
              </a:lnSpc>
            </a:pPr>
            <a:r>
              <a:rPr lang="en-GB" altLang="en-US" sz="6500" b="1" dirty="0">
                <a:latin typeface="Segoe UI" panose="020B0502040204020203" pitchFamily="34" charset="0"/>
                <a:cs typeface="Segoe UI" panose="020B0502040204020203" pitchFamily="34" charset="0"/>
              </a:rPr>
              <a:t>Our team experience – </a:t>
            </a:r>
            <a:r>
              <a:rPr lang="en-US" altLang="en-US" sz="6500" b="1" dirty="0">
                <a:latin typeface="Segoe UI" panose="020B0502040204020203" pitchFamily="34" charset="0"/>
                <a:cs typeface="Segoe UI" panose="020B0502040204020203" pitchFamily="34" charset="0"/>
              </a:rPr>
              <a:t>Smart City</a:t>
            </a:r>
          </a:p>
        </p:txBody>
      </p:sp>
      <p:sp>
        <p:nvSpPr>
          <p:cNvPr id="238597" name="Inhaltsplatzhalter 1">
            <a:extLst>
              <a:ext uri="{FF2B5EF4-FFF2-40B4-BE49-F238E27FC236}">
                <a16:creationId xmlns:a16="http://schemas.microsoft.com/office/drawing/2014/main" id="{A92C25CC-D138-483C-8C4D-0D2C9350E5CD}"/>
              </a:ext>
            </a:extLst>
          </p:cNvPr>
          <p:cNvSpPr txBox="1">
            <a:spLocks noChangeArrowheads="1"/>
          </p:cNvSpPr>
          <p:nvPr/>
        </p:nvSpPr>
        <p:spPr bwMode="auto">
          <a:xfrm>
            <a:off x="954088" y="3246438"/>
            <a:ext cx="16808450" cy="820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nSpc>
                <a:spcPct val="90000"/>
              </a:lnSpc>
              <a:spcBef>
                <a:spcPts val="1000"/>
              </a:spcBef>
            </a:pPr>
            <a:r>
              <a:rPr lang="en-US" altLang="en-US" sz="3200" b="1" u="sng" dirty="0">
                <a:solidFill>
                  <a:srgbClr val="000000"/>
                </a:solidFill>
                <a:latin typeface="Segoe UI" panose="020B0502040204020203" pitchFamily="34" charset="0"/>
                <a:cs typeface="Segoe UI" panose="020B0502040204020203" pitchFamily="34" charset="0"/>
              </a:rPr>
              <a:t>Consulting projects</a:t>
            </a:r>
          </a:p>
          <a:p>
            <a:pPr>
              <a:lnSpc>
                <a:spcPct val="90000"/>
              </a:lnSpc>
              <a:spcBef>
                <a:spcPts val="1000"/>
              </a:spcBef>
            </a:pPr>
            <a:endParaRPr lang="en-US" altLang="en-US" sz="3200" b="1" u="sng" dirty="0">
              <a:solidFill>
                <a:srgbClr val="000000"/>
              </a:solidFill>
              <a:latin typeface="Segoe UI" panose="020B0502040204020203" pitchFamily="34" charset="0"/>
              <a:cs typeface="Segoe UI" panose="020B0502040204020203" pitchFamily="34" charset="0"/>
            </a:endParaRPr>
          </a:p>
          <a:p>
            <a:pPr marL="457200" indent="-457200">
              <a:lnSpc>
                <a:spcPct val="110000"/>
              </a:lnSpc>
              <a:spcBef>
                <a:spcPts val="1800"/>
              </a:spcBef>
              <a:buFont typeface="Wingdings" panose="05000000000000000000" pitchFamily="2" charset="2"/>
              <a:buChar char="§"/>
            </a:pPr>
            <a:r>
              <a:rPr lang="en-US" altLang="en-US" sz="2800" dirty="0">
                <a:solidFill>
                  <a:srgbClr val="000000"/>
                </a:solidFill>
                <a:latin typeface="Segoe UI" panose="020B0502040204020203" pitchFamily="34" charset="0"/>
                <a:cs typeface="Segoe UI" panose="020B0502040204020203" pitchFamily="34" charset="0"/>
              </a:rPr>
              <a:t>Projects related to Smart Cities led by Ericsson, approach and design</a:t>
            </a:r>
          </a:p>
          <a:p>
            <a:pPr marL="457200" indent="-457200">
              <a:lnSpc>
                <a:spcPct val="110000"/>
              </a:lnSpc>
              <a:spcBef>
                <a:spcPts val="1000"/>
              </a:spcBef>
              <a:buFont typeface="Wingdings" panose="05000000000000000000" pitchFamily="2" charset="2"/>
              <a:buChar char="§"/>
            </a:pPr>
            <a:r>
              <a:rPr lang="en-US" altLang="en-US" sz="2800" dirty="0">
                <a:solidFill>
                  <a:srgbClr val="000000"/>
                </a:solidFill>
                <a:latin typeface="Segoe UI" panose="020B0502040204020203" pitchFamily="34" charset="0"/>
                <a:cs typeface="Segoe UI" panose="020B0502040204020203" pitchFamily="34" charset="0"/>
              </a:rPr>
              <a:t>Projects related to Smart Cities led by </a:t>
            </a:r>
            <a:r>
              <a:rPr lang="en-US" altLang="en-US" sz="2800" dirty="0" err="1">
                <a:solidFill>
                  <a:srgbClr val="000000"/>
                </a:solidFill>
                <a:latin typeface="Segoe UI" panose="020B0502040204020203" pitchFamily="34" charset="0"/>
                <a:cs typeface="Segoe UI" panose="020B0502040204020203" pitchFamily="34" charset="0"/>
              </a:rPr>
              <a:t>Kapsch</a:t>
            </a:r>
            <a:r>
              <a:rPr lang="en-US" altLang="en-US" sz="2800" dirty="0">
                <a:solidFill>
                  <a:srgbClr val="000000"/>
                </a:solidFill>
                <a:latin typeface="Segoe UI" panose="020B0502040204020203" pitchFamily="34" charset="0"/>
                <a:cs typeface="Segoe UI" panose="020B0502040204020203" pitchFamily="34" charset="0"/>
              </a:rPr>
              <a:t> and Austrian Government, Vienna and </a:t>
            </a:r>
            <a:r>
              <a:rPr lang="en-US" altLang="en-US" sz="2800" dirty="0" err="1">
                <a:solidFill>
                  <a:srgbClr val="000000"/>
                </a:solidFill>
                <a:latin typeface="Segoe UI" panose="020B0502040204020203" pitchFamily="34" charset="0"/>
                <a:cs typeface="Segoe UI" panose="020B0502040204020203" pitchFamily="34" charset="0"/>
              </a:rPr>
              <a:t>Lindz</a:t>
            </a:r>
            <a:r>
              <a:rPr lang="sr-Latn-RS" altLang="en-US" sz="2800" dirty="0">
                <a:solidFill>
                  <a:srgbClr val="000000"/>
                </a:solidFill>
                <a:latin typeface="Segoe UI" panose="020B0502040204020203" pitchFamily="34" charset="0"/>
                <a:cs typeface="Segoe UI" panose="020B0502040204020203" pitchFamily="34" charset="0"/>
              </a:rPr>
              <a:t>, approach and design</a:t>
            </a:r>
            <a:endParaRPr lang="en-US" altLang="en-US" sz="2800" dirty="0">
              <a:solidFill>
                <a:srgbClr val="000000"/>
              </a:solidFill>
              <a:latin typeface="Segoe UI" panose="020B0502040204020203" pitchFamily="34" charset="0"/>
              <a:cs typeface="Segoe UI" panose="020B0502040204020203" pitchFamily="34" charset="0"/>
            </a:endParaRPr>
          </a:p>
          <a:p>
            <a:pPr marL="457200" indent="-457200">
              <a:lnSpc>
                <a:spcPct val="110000"/>
              </a:lnSpc>
              <a:spcBef>
                <a:spcPts val="1000"/>
              </a:spcBef>
              <a:buFont typeface="Wingdings" panose="05000000000000000000" pitchFamily="2" charset="2"/>
              <a:buChar char="§"/>
            </a:pPr>
            <a:r>
              <a:rPr lang="en-US" altLang="en-US" sz="2800" dirty="0">
                <a:solidFill>
                  <a:srgbClr val="000000"/>
                </a:solidFill>
                <a:latin typeface="Segoe UI" panose="020B0502040204020203" pitchFamily="34" charset="0"/>
                <a:cs typeface="Segoe UI" panose="020B0502040204020203" pitchFamily="34" charset="0"/>
              </a:rPr>
              <a:t>EU projects related to development of Smart Cities Bulgaria led by </a:t>
            </a:r>
            <a:r>
              <a:rPr lang="en-US" altLang="en-US" sz="2800" dirty="0" err="1">
                <a:solidFill>
                  <a:srgbClr val="000000"/>
                </a:solidFill>
                <a:latin typeface="Segoe UI" panose="020B0502040204020203" pitchFamily="34" charset="0"/>
                <a:cs typeface="Segoe UI" panose="020B0502040204020203" pitchFamily="34" charset="0"/>
              </a:rPr>
              <a:t>Mtel</a:t>
            </a:r>
            <a:r>
              <a:rPr lang="en-US" altLang="en-US" sz="2800" dirty="0">
                <a:solidFill>
                  <a:srgbClr val="000000"/>
                </a:solidFill>
                <a:latin typeface="Segoe UI" panose="020B0502040204020203" pitchFamily="34" charset="0"/>
                <a:cs typeface="Segoe UI" panose="020B0502040204020203" pitchFamily="34" charset="0"/>
              </a:rPr>
              <a:t> </a:t>
            </a:r>
            <a:r>
              <a:rPr lang="en-US" altLang="en-US" sz="2800" dirty="0" err="1">
                <a:solidFill>
                  <a:srgbClr val="000000"/>
                </a:solidFill>
                <a:latin typeface="Segoe UI" panose="020B0502040204020203" pitchFamily="34" charset="0"/>
                <a:cs typeface="Segoe UI" panose="020B0502040204020203" pitchFamily="34" charset="0"/>
              </a:rPr>
              <a:t>Bg</a:t>
            </a:r>
            <a:endParaRPr lang="en-US" altLang="en-US" sz="2800" dirty="0">
              <a:solidFill>
                <a:srgbClr val="000000"/>
              </a:solidFill>
              <a:latin typeface="Segoe UI" panose="020B0502040204020203" pitchFamily="34" charset="0"/>
              <a:cs typeface="Segoe UI" panose="020B0502040204020203" pitchFamily="34" charset="0"/>
            </a:endParaRPr>
          </a:p>
          <a:p>
            <a:pPr marL="457200" indent="-457200">
              <a:lnSpc>
                <a:spcPct val="110000"/>
              </a:lnSpc>
              <a:spcBef>
                <a:spcPts val="1000"/>
              </a:spcBef>
              <a:buFont typeface="Wingdings" panose="05000000000000000000" pitchFamily="2" charset="2"/>
              <a:buChar char="§"/>
            </a:pPr>
            <a:r>
              <a:rPr lang="en-US" altLang="en-US" sz="2800" dirty="0">
                <a:solidFill>
                  <a:srgbClr val="000000"/>
                </a:solidFill>
                <a:latin typeface="Segoe UI" panose="020B0502040204020203" pitchFamily="34" charset="0"/>
                <a:cs typeface="Segoe UI" panose="020B0502040204020203" pitchFamily="34" charset="0"/>
              </a:rPr>
              <a:t>Smart City Ni</a:t>
            </a:r>
            <a:r>
              <a:rPr lang="sr-Latn-RS" altLang="en-US" sz="2800" dirty="0">
                <a:solidFill>
                  <a:srgbClr val="000000"/>
                </a:solidFill>
                <a:latin typeface="Segoe UI" panose="020B0502040204020203" pitchFamily="34" charset="0"/>
                <a:cs typeface="Segoe UI" panose="020B0502040204020203" pitchFamily="34" charset="0"/>
              </a:rPr>
              <a:t>š led by MoTTT Serbia, approach, design and budget</a:t>
            </a:r>
            <a:endParaRPr lang="en-US" altLang="en-US" sz="2800" dirty="0">
              <a:solidFill>
                <a:srgbClr val="000000"/>
              </a:solidFill>
              <a:latin typeface="Segoe UI" panose="020B0502040204020203" pitchFamily="34" charset="0"/>
              <a:cs typeface="Segoe UI" panose="020B0502040204020203" pitchFamily="34" charset="0"/>
            </a:endParaRPr>
          </a:p>
          <a:p>
            <a:pPr>
              <a:spcBef>
                <a:spcPts val="1000"/>
              </a:spcBef>
              <a:buFontTx/>
              <a:buChar char="•"/>
            </a:pPr>
            <a:endParaRPr lang="en-US" altLang="en-US" sz="2800" dirty="0">
              <a:solidFill>
                <a:srgbClr val="000000"/>
              </a:solidFill>
              <a:latin typeface="Segoe UI" panose="020B0502040204020203" pitchFamily="34" charset="0"/>
              <a:cs typeface="Segoe UI" panose="020B0502040204020203" pitchFamily="34" charset="0"/>
            </a:endParaRPr>
          </a:p>
          <a:p>
            <a:pPr>
              <a:lnSpc>
                <a:spcPct val="90000"/>
              </a:lnSpc>
              <a:spcBef>
                <a:spcPts val="1000"/>
              </a:spcBef>
            </a:pPr>
            <a:r>
              <a:rPr lang="en-US" altLang="en-US" sz="2800" dirty="0">
                <a:solidFill>
                  <a:srgbClr val="000000"/>
                </a:solidFill>
                <a:latin typeface="Segoe UI" panose="020B0502040204020203" pitchFamily="34" charset="0"/>
                <a:cs typeface="Segoe UI" panose="020B0502040204020203" pitchFamily="34" charset="0"/>
              </a:rPr>
              <a:t> </a:t>
            </a:r>
            <a:endParaRPr lang="de-DE" altLang="de-DE" sz="2800" dirty="0">
              <a:solidFill>
                <a:srgbClr val="000000"/>
              </a:solidFill>
              <a:latin typeface="Segoe UI" panose="020B0502040204020203" pitchFamily="34" charset="0"/>
              <a:cs typeface="Segoe UI" panose="020B0502040204020203" pitchFamily="34" charset="0"/>
            </a:endParaRPr>
          </a:p>
        </p:txBody>
      </p:sp>
      <p:pic>
        <p:nvPicPr>
          <p:cNvPr id="5" name="Picture 1">
            <a:extLst>
              <a:ext uri="{FF2B5EF4-FFF2-40B4-BE49-F238E27FC236}">
                <a16:creationId xmlns:a16="http://schemas.microsoft.com/office/drawing/2014/main" id="{84CD6CBF-65F3-4026-80AA-51BDBA4EB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996727" y="8174450"/>
            <a:ext cx="7380923" cy="55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4B83F40-A844-46DD-8EE6-5265AF5C018F}"/>
              </a:ext>
            </a:extLst>
          </p:cNvPr>
          <p:cNvPicPr>
            <a:picLocks noChangeAspect="1"/>
          </p:cNvPicPr>
          <p:nvPr/>
        </p:nvPicPr>
        <p:blipFill>
          <a:blip r:embed="rId4"/>
          <a:stretch>
            <a:fillRect/>
          </a:stretch>
        </p:blipFill>
        <p:spPr>
          <a:xfrm>
            <a:off x="21330135" y="344082"/>
            <a:ext cx="2736618" cy="2020887"/>
          </a:xfrm>
          <a:prstGeom prst="rect">
            <a:avLst/>
          </a:prstGeom>
        </p:spPr>
      </p:pic>
    </p:spTree>
    <p:extLst>
      <p:ext uri="{BB962C8B-B14F-4D97-AF65-F5344CB8AC3E}">
        <p14:creationId xmlns:p14="http://schemas.microsoft.com/office/powerpoint/2010/main" val="3684927876"/>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649DAE-3017-4DC4-916D-22BE49C1525A}"/>
              </a:ext>
            </a:extLst>
          </p:cNvPr>
          <p:cNvPicPr>
            <a:picLocks noChangeAspect="1"/>
          </p:cNvPicPr>
          <p:nvPr/>
        </p:nvPicPr>
        <p:blipFill>
          <a:blip r:embed="rId3"/>
          <a:stretch>
            <a:fillRect/>
          </a:stretch>
        </p:blipFill>
        <p:spPr>
          <a:xfrm>
            <a:off x="21234885" y="302742"/>
            <a:ext cx="2736618" cy="2020887"/>
          </a:xfrm>
          <a:prstGeom prst="rect">
            <a:avLst/>
          </a:prstGeom>
        </p:spPr>
      </p:pic>
      <p:sp>
        <p:nvSpPr>
          <p:cNvPr id="7" name="Inhaltsplatzhalter 1">
            <a:extLst>
              <a:ext uri="{FF2B5EF4-FFF2-40B4-BE49-F238E27FC236}">
                <a16:creationId xmlns:a16="http://schemas.microsoft.com/office/drawing/2014/main" id="{56612AF3-B048-4E8B-B59B-A2AF1A481A86}"/>
              </a:ext>
            </a:extLst>
          </p:cNvPr>
          <p:cNvSpPr txBox="1">
            <a:spLocks noChangeArrowheads="1"/>
          </p:cNvSpPr>
          <p:nvPr/>
        </p:nvSpPr>
        <p:spPr bwMode="auto">
          <a:xfrm>
            <a:off x="954088" y="3246438"/>
            <a:ext cx="16225985" cy="820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nSpc>
                <a:spcPct val="107000"/>
              </a:lnSpc>
              <a:spcAft>
                <a:spcPts val="800"/>
              </a:spcAft>
            </a:pPr>
            <a:r>
              <a:rPr lang="en-GB" altLang="en-US" sz="3200" b="1" u="sng" dirty="0">
                <a:solidFill>
                  <a:srgbClr val="000000"/>
                </a:solidFill>
                <a:latin typeface="Segoe UI" panose="020B0502040204020203" pitchFamily="34" charset="0"/>
                <a:cs typeface="Segoe UI" panose="020B0502040204020203" pitchFamily="34" charset="0"/>
              </a:rPr>
              <a:t>Campus LAN networks &amp; DC infrastructure</a:t>
            </a:r>
            <a:endParaRPr lang="en-US" altLang="en-US" sz="3200" b="1" u="sng" dirty="0">
              <a:solidFill>
                <a:srgbClr val="000000"/>
              </a:solidFill>
              <a:latin typeface="Segoe UI" panose="020B0502040204020203" pitchFamily="34" charset="0"/>
              <a:cs typeface="Segoe UI" panose="020B0502040204020203" pitchFamily="34" charset="0"/>
            </a:endParaRPr>
          </a:p>
          <a:p>
            <a:pPr marL="457200" indent="-457200">
              <a:lnSpc>
                <a:spcPct val="107000"/>
              </a:lnSpc>
              <a:spcBef>
                <a:spcPts val="600"/>
              </a:spcBef>
              <a:buFont typeface="Wingdings" panose="05000000000000000000" pitchFamily="2" charset="2"/>
              <a:buChar char="§"/>
            </a:pPr>
            <a:r>
              <a:rPr lang="en-GB" altLang="en-US" sz="2800" b="1" dirty="0" err="1">
                <a:solidFill>
                  <a:srgbClr val="000000"/>
                </a:solidFill>
                <a:latin typeface="Segoe Print" panose="02000600000000000000" pitchFamily="2" charset="0"/>
                <a:cs typeface="Segoe UI" panose="020B0502040204020203" pitchFamily="34" charset="0"/>
              </a:rPr>
              <a:t>SatTrakt</a:t>
            </a:r>
            <a:r>
              <a:rPr lang="en-GB" altLang="en-US" sz="2800" b="1" dirty="0">
                <a:solidFill>
                  <a:srgbClr val="000000"/>
                </a:solidFill>
                <a:latin typeface="Segoe Print" panose="02000600000000000000" pitchFamily="2" charset="0"/>
                <a:cs typeface="Segoe UI" panose="020B0502040204020203" pitchFamily="34" charset="0"/>
              </a:rPr>
              <a:t> </a:t>
            </a:r>
            <a:r>
              <a:rPr lang="en-GB" altLang="en-US" sz="2800">
                <a:solidFill>
                  <a:srgbClr val="000000"/>
                </a:solidFill>
                <a:latin typeface="Segoe UI" panose="020B0502040204020203" pitchFamily="34" charset="0"/>
                <a:cs typeface="Segoe UI" panose="020B0502040204020203" pitchFamily="34" charset="0"/>
              </a:rPr>
              <a:t>– Lenovo, Huawei</a:t>
            </a:r>
            <a:endParaRPr lang="en-GB" altLang="en-US" sz="2800" b="1" dirty="0">
              <a:solidFill>
                <a:srgbClr val="000000"/>
              </a:solidFill>
              <a:latin typeface="Segoe Print" panose="02000600000000000000" pitchFamily="2" charset="0"/>
              <a:cs typeface="Segoe UI" panose="020B0502040204020203" pitchFamily="34" charset="0"/>
            </a:endParaRPr>
          </a:p>
          <a:p>
            <a:pPr marL="457200" indent="-457200">
              <a:lnSpc>
                <a:spcPct val="107000"/>
              </a:lnSpc>
              <a:spcBef>
                <a:spcPts val="600"/>
              </a:spcBef>
              <a:buFont typeface="Wingdings" panose="05000000000000000000" pitchFamily="2" charset="2"/>
              <a:buChar char="§"/>
            </a:pPr>
            <a:r>
              <a:rPr lang="en-GB" altLang="en-US" sz="2800" b="1" dirty="0">
                <a:solidFill>
                  <a:srgbClr val="000000"/>
                </a:solidFill>
                <a:latin typeface="Segoe Print" panose="02000600000000000000" pitchFamily="2" charset="0"/>
                <a:cs typeface="Segoe UI" panose="020B0502040204020203" pitchFamily="34" charset="0"/>
              </a:rPr>
              <a:t>Minth Automotive Europe </a:t>
            </a:r>
            <a:r>
              <a:rPr lang="en-GB" altLang="en-US" sz="2800" dirty="0">
                <a:solidFill>
                  <a:srgbClr val="000000"/>
                </a:solidFill>
                <a:latin typeface="Segoe UI" panose="020B0502040204020203" pitchFamily="34" charset="0"/>
                <a:cs typeface="Segoe UI" panose="020B0502040204020203" pitchFamily="34" charset="0"/>
              </a:rPr>
              <a:t>- Cisco</a:t>
            </a:r>
          </a:p>
          <a:p>
            <a:pPr marL="457200" indent="-457200">
              <a:lnSpc>
                <a:spcPct val="107000"/>
              </a:lnSpc>
              <a:spcBef>
                <a:spcPts val="600"/>
              </a:spcBef>
              <a:buFont typeface="Wingdings" panose="05000000000000000000" pitchFamily="2" charset="2"/>
              <a:buChar char="§"/>
            </a:pPr>
            <a:r>
              <a:rPr lang="en-GB" altLang="en-US" sz="2800" b="1" dirty="0">
                <a:solidFill>
                  <a:srgbClr val="000000"/>
                </a:solidFill>
                <a:latin typeface="Segoe Print" panose="02000600000000000000" pitchFamily="2" charset="0"/>
                <a:cs typeface="Segoe UI" panose="020B0502040204020203" pitchFamily="34" charset="0"/>
              </a:rPr>
              <a:t>RTS </a:t>
            </a:r>
            <a:r>
              <a:rPr lang="en-GB" altLang="en-US" sz="2800" dirty="0">
                <a:solidFill>
                  <a:srgbClr val="000000"/>
                </a:solidFill>
                <a:latin typeface="Segoe UI" panose="020B0502040204020203" pitchFamily="34" charset="0"/>
                <a:cs typeface="Segoe UI" panose="020B0502040204020203" pitchFamily="34" charset="0"/>
              </a:rPr>
              <a:t>– Huawei</a:t>
            </a:r>
          </a:p>
          <a:p>
            <a:pPr marL="457200" indent="-457200">
              <a:lnSpc>
                <a:spcPct val="107000"/>
              </a:lnSpc>
              <a:spcBef>
                <a:spcPts val="600"/>
              </a:spcBef>
              <a:buFont typeface="Wingdings" panose="05000000000000000000" pitchFamily="2" charset="2"/>
              <a:buChar char="§"/>
            </a:pPr>
            <a:r>
              <a:rPr lang="en-GB" altLang="en-US" sz="2800" b="1" dirty="0">
                <a:solidFill>
                  <a:srgbClr val="000000"/>
                </a:solidFill>
                <a:latin typeface="Segoe Print" panose="02000600000000000000" pitchFamily="2" charset="0"/>
                <a:cs typeface="Segoe UI" panose="020B0502040204020203" pitchFamily="34" charset="0"/>
              </a:rPr>
              <a:t>Sberbank</a:t>
            </a:r>
            <a:r>
              <a:rPr lang="en-GB" altLang="en-US" sz="2800" b="1" dirty="0">
                <a:solidFill>
                  <a:srgbClr val="000000"/>
                </a:solidFill>
                <a:latin typeface="Segoe UI" panose="020B0502040204020203" pitchFamily="34" charset="0"/>
                <a:cs typeface="Segoe UI" panose="020B0502040204020203" pitchFamily="34" charset="0"/>
              </a:rPr>
              <a:t> </a:t>
            </a:r>
            <a:r>
              <a:rPr lang="en-GB" altLang="en-US" sz="2800" dirty="0">
                <a:solidFill>
                  <a:srgbClr val="000000"/>
                </a:solidFill>
                <a:latin typeface="Segoe UI" panose="020B0502040204020203" pitchFamily="34" charset="0"/>
                <a:cs typeface="Segoe UI" panose="020B0502040204020203" pitchFamily="34" charset="0"/>
              </a:rPr>
              <a:t>– Huawei</a:t>
            </a:r>
          </a:p>
          <a:p>
            <a:pPr marL="457200" indent="-457200">
              <a:lnSpc>
                <a:spcPct val="107000"/>
              </a:lnSpc>
              <a:spcBef>
                <a:spcPts val="600"/>
              </a:spcBef>
              <a:buFont typeface="Wingdings" panose="05000000000000000000" pitchFamily="2" charset="2"/>
              <a:buChar char="§"/>
            </a:pPr>
            <a:r>
              <a:rPr lang="en-GB" altLang="en-US" sz="2800" b="1" dirty="0">
                <a:solidFill>
                  <a:srgbClr val="000000"/>
                </a:solidFill>
                <a:latin typeface="Segoe Print" panose="02000600000000000000" pitchFamily="2" charset="0"/>
                <a:cs typeface="Segoe UI" panose="020B0502040204020203" pitchFamily="34" charset="0"/>
              </a:rPr>
              <a:t>Po</a:t>
            </a:r>
            <a:r>
              <a:rPr lang="sr-Latn-RS" altLang="en-US" sz="2800" b="1" dirty="0" err="1">
                <a:solidFill>
                  <a:srgbClr val="000000"/>
                </a:solidFill>
                <a:latin typeface="Segoe Print" panose="02000600000000000000" pitchFamily="2" charset="0"/>
                <a:cs typeface="Segoe UI" panose="020B0502040204020203" pitchFamily="34" charset="0"/>
              </a:rPr>
              <a:t>štanska</a:t>
            </a:r>
            <a:r>
              <a:rPr lang="sr-Latn-RS" altLang="en-US" sz="2800" b="1" dirty="0">
                <a:solidFill>
                  <a:srgbClr val="000000"/>
                </a:solidFill>
                <a:latin typeface="Segoe Print" panose="02000600000000000000" pitchFamily="2" charset="0"/>
                <a:cs typeface="Segoe UI" panose="020B0502040204020203" pitchFamily="34" charset="0"/>
              </a:rPr>
              <a:t> štedionica </a:t>
            </a:r>
            <a:r>
              <a:rPr lang="en-GB" altLang="en-US" sz="2800" dirty="0">
                <a:solidFill>
                  <a:srgbClr val="000000"/>
                </a:solidFill>
                <a:latin typeface="Segoe UI" panose="020B0502040204020203" pitchFamily="34" charset="0"/>
                <a:cs typeface="Segoe UI" panose="020B0502040204020203" pitchFamily="34" charset="0"/>
              </a:rPr>
              <a:t>– Huawei</a:t>
            </a:r>
            <a:endParaRPr lang="sr-Latn-RS" altLang="en-US" sz="2800" dirty="0">
              <a:solidFill>
                <a:srgbClr val="000000"/>
              </a:solidFill>
              <a:latin typeface="Segoe UI" panose="020B0502040204020203" pitchFamily="34" charset="0"/>
              <a:cs typeface="Segoe UI" panose="020B0502040204020203" pitchFamily="34" charset="0"/>
            </a:endParaRPr>
          </a:p>
          <a:p>
            <a:pPr marL="457200" indent="-457200">
              <a:lnSpc>
                <a:spcPct val="107000"/>
              </a:lnSpc>
              <a:spcBef>
                <a:spcPts val="600"/>
              </a:spcBef>
              <a:buFont typeface="Wingdings" panose="05000000000000000000" pitchFamily="2" charset="2"/>
              <a:buChar char="§"/>
            </a:pPr>
            <a:r>
              <a:rPr lang="en-GB" altLang="en-US" sz="2800" b="1" dirty="0" err="1">
                <a:solidFill>
                  <a:srgbClr val="000000"/>
                </a:solidFill>
                <a:latin typeface="Segoe Print" panose="02000600000000000000" pitchFamily="2" charset="0"/>
                <a:cs typeface="Segoe UI" panose="020B0502040204020203" pitchFamily="34" charset="0"/>
              </a:rPr>
              <a:t>MoTTT</a:t>
            </a:r>
            <a:r>
              <a:rPr lang="en-GB" altLang="en-US" sz="2800" b="1" dirty="0">
                <a:solidFill>
                  <a:srgbClr val="000000"/>
                </a:solidFill>
                <a:latin typeface="Segoe Print" panose="02000600000000000000" pitchFamily="2" charset="0"/>
                <a:cs typeface="Segoe UI" panose="020B0502040204020203" pitchFamily="34" charset="0"/>
              </a:rPr>
              <a:t> Connected schools</a:t>
            </a:r>
            <a:r>
              <a:rPr lang="sr-Latn-RS" altLang="en-US" sz="2800" b="1" dirty="0">
                <a:solidFill>
                  <a:srgbClr val="000000"/>
                </a:solidFill>
                <a:latin typeface="Segoe Print" panose="02000600000000000000" pitchFamily="2" charset="0"/>
                <a:cs typeface="Segoe UI" panose="020B0502040204020203" pitchFamily="34" charset="0"/>
              </a:rPr>
              <a:t> </a:t>
            </a:r>
            <a:r>
              <a:rPr lang="en-US" altLang="en-US" sz="2800" dirty="0">
                <a:solidFill>
                  <a:srgbClr val="000000"/>
                </a:solidFill>
                <a:latin typeface="Segoe UI" panose="020B0502040204020203" pitchFamily="34" charset="0"/>
                <a:cs typeface="Segoe UI" panose="020B0502040204020203" pitchFamily="34" charset="0"/>
              </a:rPr>
              <a:t>– </a:t>
            </a:r>
            <a:r>
              <a:rPr lang="en-GB" altLang="en-US" sz="2800" dirty="0">
                <a:solidFill>
                  <a:srgbClr val="000000"/>
                </a:solidFill>
                <a:latin typeface="Segoe UI" panose="020B0502040204020203" pitchFamily="34" charset="0"/>
                <a:cs typeface="Segoe UI" panose="020B0502040204020203" pitchFamily="34" charset="0"/>
              </a:rPr>
              <a:t>Cisco</a:t>
            </a:r>
          </a:p>
          <a:p>
            <a:pPr>
              <a:lnSpc>
                <a:spcPct val="107000"/>
              </a:lnSpc>
              <a:spcBef>
                <a:spcPts val="600"/>
              </a:spcBef>
            </a:pPr>
            <a:endParaRPr lang="en-GB" altLang="en-US" sz="2800" b="1" dirty="0">
              <a:solidFill>
                <a:srgbClr val="000000"/>
              </a:solidFill>
              <a:latin typeface="Segoe Print" panose="02000600000000000000" pitchFamily="2" charset="0"/>
              <a:cs typeface="Segoe UI" panose="020B0502040204020203" pitchFamily="34" charset="0"/>
            </a:endParaRPr>
          </a:p>
          <a:p>
            <a:pPr>
              <a:lnSpc>
                <a:spcPct val="107000"/>
              </a:lnSpc>
              <a:spcAft>
                <a:spcPts val="800"/>
              </a:spcAft>
            </a:pPr>
            <a:endParaRPr lang="en-US" altLang="en-US" sz="2800" dirty="0">
              <a:solidFill>
                <a:srgbClr val="000000"/>
              </a:solidFill>
              <a:latin typeface="Segoe UI" panose="020B0502040204020203" pitchFamily="34" charset="0"/>
              <a:cs typeface="Segoe UI" panose="020B0502040204020203" pitchFamily="34" charset="0"/>
            </a:endParaRPr>
          </a:p>
          <a:p>
            <a:pPr>
              <a:lnSpc>
                <a:spcPct val="107000"/>
              </a:lnSpc>
              <a:spcAft>
                <a:spcPts val="800"/>
              </a:spcAft>
            </a:pPr>
            <a:r>
              <a:rPr lang="en-GB" altLang="en-US" sz="3200" b="1" u="sng" dirty="0">
                <a:solidFill>
                  <a:srgbClr val="000000"/>
                </a:solidFill>
                <a:latin typeface="Segoe UI" panose="020B0502040204020203" pitchFamily="34" charset="0"/>
                <a:cs typeface="Segoe UI" panose="020B0502040204020203" pitchFamily="34" charset="0"/>
              </a:rPr>
              <a:t>Structure cabling and Passive Solutions</a:t>
            </a:r>
          </a:p>
          <a:p>
            <a:pPr marL="457200" indent="-457200">
              <a:lnSpc>
                <a:spcPct val="107000"/>
              </a:lnSpc>
              <a:spcBef>
                <a:spcPts val="600"/>
              </a:spcBef>
              <a:buFont typeface="Wingdings" panose="05000000000000000000" pitchFamily="2" charset="2"/>
              <a:buChar char="§"/>
            </a:pPr>
            <a:r>
              <a:rPr lang="sr-Latn-RS" altLang="en-US" sz="2800" b="1" dirty="0" err="1">
                <a:solidFill>
                  <a:srgbClr val="000000"/>
                </a:solidFill>
                <a:latin typeface="Segoe Print" panose="02000600000000000000" pitchFamily="2" charset="0"/>
                <a:cs typeface="Segoe UI" panose="020B0502040204020203" pitchFamily="34" charset="0"/>
              </a:rPr>
              <a:t>MoTTT</a:t>
            </a:r>
            <a:r>
              <a:rPr lang="sr-Latn-RS" altLang="en-US" sz="2800" b="1" dirty="0">
                <a:solidFill>
                  <a:srgbClr val="000000"/>
                </a:solidFill>
                <a:latin typeface="Segoe Print" panose="02000600000000000000" pitchFamily="2" charset="0"/>
                <a:cs typeface="Segoe UI" panose="020B0502040204020203" pitchFamily="34" charset="0"/>
              </a:rPr>
              <a:t> </a:t>
            </a:r>
            <a:r>
              <a:rPr lang="sr-Latn-RS" altLang="en-US" sz="2800" b="1" dirty="0" err="1">
                <a:solidFill>
                  <a:srgbClr val="000000"/>
                </a:solidFill>
                <a:latin typeface="Segoe Print" panose="02000600000000000000" pitchFamily="2" charset="0"/>
                <a:cs typeface="Segoe UI" panose="020B0502040204020203" pitchFamily="34" charset="0"/>
              </a:rPr>
              <a:t>Connected</a:t>
            </a:r>
            <a:r>
              <a:rPr lang="sr-Latn-RS" altLang="en-US" sz="2800" b="1" dirty="0">
                <a:solidFill>
                  <a:srgbClr val="000000"/>
                </a:solidFill>
                <a:latin typeface="Segoe Print" panose="02000600000000000000" pitchFamily="2" charset="0"/>
                <a:cs typeface="Segoe UI" panose="020B0502040204020203" pitchFamily="34" charset="0"/>
              </a:rPr>
              <a:t> </a:t>
            </a:r>
            <a:r>
              <a:rPr lang="sr-Latn-RS" altLang="en-US" sz="2800" b="1" dirty="0" err="1">
                <a:solidFill>
                  <a:srgbClr val="000000"/>
                </a:solidFill>
                <a:latin typeface="Segoe Print" panose="02000600000000000000" pitchFamily="2" charset="0"/>
                <a:cs typeface="Segoe UI" panose="020B0502040204020203" pitchFamily="34" charset="0"/>
              </a:rPr>
              <a:t>schools</a:t>
            </a:r>
            <a:endParaRPr lang="sr-Latn-RS" altLang="en-US" sz="2800" b="1" dirty="0">
              <a:solidFill>
                <a:srgbClr val="000000"/>
              </a:solidFill>
              <a:latin typeface="Segoe Print" panose="02000600000000000000" pitchFamily="2" charset="0"/>
              <a:cs typeface="Segoe UI" panose="020B0502040204020203" pitchFamily="34" charset="0"/>
            </a:endParaRPr>
          </a:p>
          <a:p>
            <a:pPr marL="457200" indent="-457200">
              <a:lnSpc>
                <a:spcPct val="107000"/>
              </a:lnSpc>
              <a:spcBef>
                <a:spcPts val="600"/>
              </a:spcBef>
              <a:buFont typeface="Wingdings" panose="05000000000000000000" pitchFamily="2" charset="2"/>
              <a:buChar char="§"/>
            </a:pPr>
            <a:r>
              <a:rPr lang="en-GB" altLang="en-US" sz="2800" b="1" dirty="0">
                <a:solidFill>
                  <a:srgbClr val="000000"/>
                </a:solidFill>
                <a:latin typeface="Segoe Print" panose="02000600000000000000" pitchFamily="2" charset="0"/>
                <a:cs typeface="Segoe UI" panose="020B0502040204020203" pitchFamily="34" charset="0"/>
              </a:rPr>
              <a:t>Minth Automotive Europe</a:t>
            </a:r>
            <a:endParaRPr lang="en-US" altLang="en-US" sz="2400" dirty="0">
              <a:solidFill>
                <a:srgbClr val="000000"/>
              </a:solidFill>
              <a:latin typeface="Segoe UI" panose="020B0502040204020203" pitchFamily="34" charset="0"/>
              <a:cs typeface="Segoe UI" panose="020B0502040204020203" pitchFamily="34" charset="0"/>
            </a:endParaRPr>
          </a:p>
          <a:p>
            <a:pPr>
              <a:lnSpc>
                <a:spcPct val="107000"/>
              </a:lnSpc>
            </a:pPr>
            <a:endParaRPr lang="en-US" altLang="en-US" sz="2400" dirty="0">
              <a:solidFill>
                <a:srgbClr val="000000"/>
              </a:solidFill>
              <a:latin typeface="Segoe UI" panose="020B0502040204020203" pitchFamily="34" charset="0"/>
              <a:cs typeface="Segoe UI" panose="020B0502040204020203" pitchFamily="34" charset="0"/>
            </a:endParaRPr>
          </a:p>
          <a:p>
            <a:pPr>
              <a:lnSpc>
                <a:spcPct val="107000"/>
              </a:lnSpc>
            </a:pPr>
            <a:endParaRPr lang="en-US" altLang="en-US" sz="2400" dirty="0">
              <a:solidFill>
                <a:srgbClr val="000000"/>
              </a:solidFill>
              <a:latin typeface="Segoe UI" panose="020B0502040204020203" pitchFamily="34" charset="0"/>
              <a:cs typeface="Segoe UI" panose="020B0502040204020203" pitchFamily="34" charset="0"/>
            </a:endParaRPr>
          </a:p>
          <a:p>
            <a:pPr>
              <a:lnSpc>
                <a:spcPct val="150000"/>
              </a:lnSpc>
              <a:spcBef>
                <a:spcPts val="1000"/>
              </a:spcBef>
              <a:buClr>
                <a:srgbClr val="595959"/>
              </a:buClr>
              <a:buFont typeface="Wingdings" panose="05000000000000000000" pitchFamily="2" charset="2"/>
              <a:buChar char="§"/>
            </a:pPr>
            <a:endParaRPr lang="de-DE" altLang="de-DE" sz="2800" dirty="0">
              <a:solidFill>
                <a:srgbClr val="000000"/>
              </a:solidFill>
              <a:latin typeface="Segoe UI" panose="020B0502040204020203" pitchFamily="34" charset="0"/>
              <a:cs typeface="Segoe UI" panose="020B0502040204020203" pitchFamily="34" charset="0"/>
            </a:endParaRPr>
          </a:p>
        </p:txBody>
      </p:sp>
      <p:sp>
        <p:nvSpPr>
          <p:cNvPr id="11" name="Rectangle 28">
            <a:extLst>
              <a:ext uri="{FF2B5EF4-FFF2-40B4-BE49-F238E27FC236}">
                <a16:creationId xmlns:a16="http://schemas.microsoft.com/office/drawing/2014/main" id="{68E952C1-A053-478A-8451-44DEBCB46D83}"/>
              </a:ext>
            </a:extLst>
          </p:cNvPr>
          <p:cNvSpPr>
            <a:spLocks noChangeArrowheads="1"/>
          </p:cNvSpPr>
          <p:nvPr/>
        </p:nvSpPr>
        <p:spPr bwMode="auto">
          <a:xfrm>
            <a:off x="954088" y="531813"/>
            <a:ext cx="22657752"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90000"/>
              </a:lnSpc>
            </a:pPr>
            <a:r>
              <a:rPr lang="en-GB" altLang="en-US" sz="5400" b="1" dirty="0">
                <a:latin typeface="Segoe UI" panose="020B0502040204020203" pitchFamily="34" charset="0"/>
                <a:cs typeface="Segoe UI" panose="020B0502040204020203" pitchFamily="34" charset="0"/>
              </a:rPr>
              <a:t>Our team experience</a:t>
            </a:r>
            <a:r>
              <a:rPr lang="sr-Latn-RS" altLang="en-US" sz="5400" b="1" dirty="0">
                <a:latin typeface="Segoe UI" panose="020B0502040204020203" pitchFamily="34" charset="0"/>
                <a:cs typeface="Segoe UI" panose="020B0502040204020203" pitchFamily="34" charset="0"/>
              </a:rPr>
              <a:t> – </a:t>
            </a:r>
            <a:r>
              <a:rPr lang="en-GB" altLang="en-US" sz="5400" b="1" dirty="0">
                <a:latin typeface="Segoe UI" panose="020B0502040204020203" pitchFamily="34" charset="0"/>
                <a:cs typeface="Segoe UI" panose="020B0502040204020203" pitchFamily="34" charset="0"/>
              </a:rPr>
              <a:t>ICT Infrastructure and Data </a:t>
            </a:r>
            <a:r>
              <a:rPr lang="en-GB" altLang="en-US" sz="5400" b="1" dirty="0" err="1">
                <a:latin typeface="Segoe UI" panose="020B0502040204020203" pitchFamily="34" charset="0"/>
                <a:cs typeface="Segoe UI" panose="020B0502040204020203" pitchFamily="34" charset="0"/>
              </a:rPr>
              <a:t>Center</a:t>
            </a:r>
            <a:r>
              <a:rPr lang="en-GB" altLang="en-US" sz="5400" b="1" dirty="0">
                <a:latin typeface="Segoe UI" panose="020B0502040204020203" pitchFamily="34" charset="0"/>
                <a:cs typeface="Segoe UI" panose="020B0502040204020203" pitchFamily="34" charset="0"/>
              </a:rPr>
              <a:t> </a:t>
            </a:r>
            <a:endParaRPr lang="en-US" altLang="en-US" sz="5400" b="1" dirty="0">
              <a:latin typeface="Segoe UI" panose="020B0502040204020203" pitchFamily="34" charset="0"/>
              <a:cs typeface="Segoe UI" panose="020B0502040204020203" pitchFamily="34" charset="0"/>
            </a:endParaRP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Albert Einstein-rare-pics09.jpg">
            <a:extLst>
              <a:ext uri="{FF2B5EF4-FFF2-40B4-BE49-F238E27FC236}">
                <a16:creationId xmlns:a16="http://schemas.microsoft.com/office/drawing/2014/main" id="{B630AC39-D81A-4C76-A5D2-EF6A8CF0E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320"/>
          <a:stretch>
            <a:fillRect/>
          </a:stretch>
        </p:blipFill>
        <p:spPr bwMode="auto">
          <a:xfrm>
            <a:off x="-147638" y="-163513"/>
            <a:ext cx="10075863" cy="1393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40" name="Shape 140">
            <a:extLst>
              <a:ext uri="{FF2B5EF4-FFF2-40B4-BE49-F238E27FC236}">
                <a16:creationId xmlns:a16="http://schemas.microsoft.com/office/drawing/2014/main" id="{A8EA4B38-B718-4E8D-9E6D-A360F152C612}"/>
              </a:ext>
            </a:extLst>
          </p:cNvPr>
          <p:cNvSpPr/>
          <p:nvPr/>
        </p:nvSpPr>
        <p:spPr>
          <a:xfrm>
            <a:off x="10728936" y="6276242"/>
            <a:ext cx="13111162" cy="1457325"/>
          </a:xfrm>
          <a:prstGeom prst="rect">
            <a:avLst/>
          </a:prstGeom>
          <a:ln w="12700">
            <a:miter lim="400000"/>
          </a:ln>
        </p:spPr>
        <p:txBody>
          <a:bodyPr lIns="50787" tIns="50787" rIns="50787" bIns="50787" anchor="ctr">
            <a:spAutoFit/>
          </a:bodyPr>
          <a:lstStyle>
            <a:lvl1pPr algn="l" defTabSz="457200">
              <a:defRPr sz="4400" b="0">
                <a:latin typeface="Gotham Light"/>
                <a:ea typeface="Gotham Light"/>
                <a:cs typeface="Gotham Light"/>
                <a:sym typeface="Gotham Light"/>
              </a:defRPr>
            </a:lvl1pPr>
          </a:lstStyle>
          <a:p>
            <a:pPr>
              <a:defRPr sz="1800"/>
            </a:pPr>
            <a:r>
              <a:rPr sz="4399" dirty="0"/>
              <a:t>„We can’t solve problems by using the same kind of thinking we used when we created them.“</a:t>
            </a:r>
          </a:p>
        </p:txBody>
      </p:sp>
      <p:sp>
        <p:nvSpPr>
          <p:cNvPr id="141" name="Shape 141">
            <a:extLst>
              <a:ext uri="{FF2B5EF4-FFF2-40B4-BE49-F238E27FC236}">
                <a16:creationId xmlns:a16="http://schemas.microsoft.com/office/drawing/2014/main" id="{592CFF2E-62D7-479A-9E90-9CE9EEF77470}"/>
              </a:ext>
            </a:extLst>
          </p:cNvPr>
          <p:cNvSpPr/>
          <p:nvPr/>
        </p:nvSpPr>
        <p:spPr>
          <a:xfrm>
            <a:off x="10910155" y="8148271"/>
            <a:ext cx="3470275" cy="777875"/>
          </a:xfrm>
          <a:prstGeom prst="rect">
            <a:avLst/>
          </a:prstGeom>
          <a:ln w="12700">
            <a:miter lim="400000"/>
          </a:ln>
        </p:spPr>
        <p:txBody>
          <a:bodyPr wrap="none" lIns="50787" tIns="50787" rIns="50787" bIns="50787" anchor="ctr">
            <a:spAutoFit/>
          </a:bodyPr>
          <a:lstStyle>
            <a:lvl1pPr>
              <a:defRPr sz="4400" b="0">
                <a:solidFill>
                  <a:srgbClr val="FFFFFF"/>
                </a:solidFill>
                <a:latin typeface="Gotham Medium"/>
                <a:ea typeface="Gotham Medium"/>
                <a:cs typeface="Gotham Medium"/>
                <a:sym typeface="Gotham Medium"/>
              </a:defRPr>
            </a:lvl1pPr>
          </a:lstStyle>
          <a:p>
            <a:pPr>
              <a:defRPr sz="1800">
                <a:solidFill>
                  <a:srgbClr val="000000"/>
                </a:solidFill>
              </a:defRPr>
            </a:pPr>
            <a:r>
              <a:rPr sz="4399" dirty="0">
                <a:solidFill>
                  <a:srgbClr val="000000"/>
                </a:solidFill>
              </a:rPr>
              <a:t>Albert Einstein</a:t>
            </a:r>
          </a:p>
        </p:txBody>
      </p:sp>
      <p:sp>
        <p:nvSpPr>
          <p:cNvPr id="142" name="Shape 142">
            <a:extLst>
              <a:ext uri="{FF2B5EF4-FFF2-40B4-BE49-F238E27FC236}">
                <a16:creationId xmlns:a16="http://schemas.microsoft.com/office/drawing/2014/main" id="{30E72109-FBCE-4F33-B271-F754CC56E96F}"/>
              </a:ext>
            </a:extLst>
          </p:cNvPr>
          <p:cNvSpPr/>
          <p:nvPr/>
        </p:nvSpPr>
        <p:spPr>
          <a:xfrm>
            <a:off x="12276138" y="2534994"/>
            <a:ext cx="9418637" cy="1247775"/>
          </a:xfrm>
          <a:prstGeom prst="rect">
            <a:avLst/>
          </a:prstGeom>
          <a:ln w="12700">
            <a:miter lim="400000"/>
          </a:ln>
        </p:spPr>
        <p:txBody>
          <a:bodyPr wrap="none" lIns="50787" tIns="50787" rIns="50787" bIns="50787" anchor="ctr">
            <a:spAutoFit/>
          </a:bodyPr>
          <a:lstStyle>
            <a:lvl1pPr algn="l">
              <a:lnSpc>
                <a:spcPct val="70000"/>
              </a:lnSpc>
              <a:defRPr sz="10000" b="0">
                <a:solidFill>
                  <a:srgbClr val="FFFFFF"/>
                </a:solidFill>
                <a:latin typeface="Gotham Bold"/>
                <a:ea typeface="Gotham Bold"/>
                <a:cs typeface="Gotham Bold"/>
                <a:sym typeface="Gotham Bold"/>
              </a:defRPr>
            </a:lvl1pPr>
          </a:lstStyle>
          <a:p>
            <a:pPr>
              <a:defRPr sz="1800">
                <a:solidFill>
                  <a:srgbClr val="000000"/>
                </a:solidFill>
              </a:defRPr>
            </a:pPr>
            <a:r>
              <a:rPr sz="9997" dirty="0">
                <a:solidFill>
                  <a:srgbClr val="000000"/>
                </a:solidFill>
              </a:rPr>
              <a:t>DIGITAL MINDSET</a:t>
            </a:r>
          </a:p>
        </p:txBody>
      </p:sp>
      <p:sp>
        <p:nvSpPr>
          <p:cNvPr id="143" name="Shape 143">
            <a:extLst>
              <a:ext uri="{FF2B5EF4-FFF2-40B4-BE49-F238E27FC236}">
                <a16:creationId xmlns:a16="http://schemas.microsoft.com/office/drawing/2014/main" id="{8366CD9C-EC80-4F50-B3D1-09A1852E604D}"/>
              </a:ext>
            </a:extLst>
          </p:cNvPr>
          <p:cNvSpPr/>
          <p:nvPr/>
        </p:nvSpPr>
        <p:spPr>
          <a:xfrm>
            <a:off x="12342813" y="3782769"/>
            <a:ext cx="9132887" cy="593725"/>
          </a:xfrm>
          <a:prstGeom prst="rect">
            <a:avLst/>
          </a:prstGeom>
          <a:ln w="12700">
            <a:miter lim="400000"/>
          </a:ln>
        </p:spPr>
        <p:txBody>
          <a:bodyPr wrap="none" lIns="0" tIns="0" rIns="0" bIns="0">
            <a:spAutoFit/>
          </a:bodyPr>
          <a:lstStyle>
            <a:lvl1pPr algn="l">
              <a:lnSpc>
                <a:spcPct val="80000"/>
              </a:lnSpc>
              <a:defRPr sz="4700" b="0">
                <a:latin typeface="Gotham Bold"/>
                <a:ea typeface="Gotham Bold"/>
                <a:cs typeface="Gotham Bold"/>
                <a:sym typeface="Gotham Bold"/>
              </a:defRPr>
            </a:lvl1pPr>
          </a:lstStyle>
          <a:p>
            <a:pPr>
              <a:defRPr sz="1800"/>
            </a:pPr>
            <a:r>
              <a:rPr sz="4699" dirty="0"/>
              <a:t>NEW CONCEPTS &amp; WAY OF THINKING</a:t>
            </a:r>
          </a:p>
        </p:txBody>
      </p:sp>
      <p:pic>
        <p:nvPicPr>
          <p:cNvPr id="7" name="Picture 6">
            <a:extLst>
              <a:ext uri="{FF2B5EF4-FFF2-40B4-BE49-F238E27FC236}">
                <a16:creationId xmlns:a16="http://schemas.microsoft.com/office/drawing/2014/main" id="{0ECAB7B6-ED82-4F7F-95AF-C113BE457C66}"/>
              </a:ext>
            </a:extLst>
          </p:cNvPr>
          <p:cNvPicPr>
            <a:picLocks noChangeAspect="1"/>
          </p:cNvPicPr>
          <p:nvPr/>
        </p:nvPicPr>
        <p:blipFill>
          <a:blip r:embed="rId3"/>
          <a:stretch>
            <a:fillRect/>
          </a:stretch>
        </p:blipFill>
        <p:spPr>
          <a:xfrm>
            <a:off x="21475700" y="11393082"/>
            <a:ext cx="2736618" cy="2020887"/>
          </a:xfrm>
          <a:prstGeom prst="rect">
            <a:avLst/>
          </a:prstGeom>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28">
            <a:extLst>
              <a:ext uri="{FF2B5EF4-FFF2-40B4-BE49-F238E27FC236}">
                <a16:creationId xmlns:a16="http://schemas.microsoft.com/office/drawing/2014/main" id="{D5F59624-1B90-4281-AAF3-E9FC6BDA550B}"/>
              </a:ext>
            </a:extLst>
          </p:cNvPr>
          <p:cNvSpPr>
            <a:spLocks noChangeArrowheads="1"/>
          </p:cNvSpPr>
          <p:nvPr/>
        </p:nvSpPr>
        <p:spPr bwMode="auto">
          <a:xfrm>
            <a:off x="954088" y="531813"/>
            <a:ext cx="17105312"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90000"/>
              </a:lnSpc>
            </a:pPr>
            <a:r>
              <a:rPr lang="en-GB" altLang="en-US" sz="6500" b="1" dirty="0">
                <a:latin typeface="Segoe UI" panose="020B0502040204020203" pitchFamily="34" charset="0"/>
                <a:cs typeface="Segoe UI" panose="020B0502040204020203" pitchFamily="34" charset="0"/>
              </a:rPr>
              <a:t>ICT Infrastructure and Data </a:t>
            </a:r>
            <a:r>
              <a:rPr lang="en-GB" altLang="en-US" sz="6500" b="1" dirty="0" err="1">
                <a:latin typeface="Segoe UI" panose="020B0502040204020203" pitchFamily="34" charset="0"/>
                <a:cs typeface="Segoe UI" panose="020B0502040204020203" pitchFamily="34" charset="0"/>
              </a:rPr>
              <a:t>Center</a:t>
            </a:r>
            <a:r>
              <a:rPr lang="sr-Latn-RS" altLang="en-US" sz="6500" b="1" dirty="0">
                <a:latin typeface="Segoe UI" panose="020B0502040204020203" pitchFamily="34" charset="0"/>
                <a:cs typeface="Segoe UI" panose="020B0502040204020203" pitchFamily="34" charset="0"/>
              </a:rPr>
              <a:t> …</a:t>
            </a:r>
            <a:endParaRPr lang="en-US" altLang="en-US" sz="6500" b="1" dirty="0">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87CFBD84-7AB1-43A1-A028-0D17CF79DFE7}"/>
              </a:ext>
            </a:extLst>
          </p:cNvPr>
          <p:cNvPicPr>
            <a:picLocks noChangeAspect="1"/>
          </p:cNvPicPr>
          <p:nvPr/>
        </p:nvPicPr>
        <p:blipFill>
          <a:blip r:embed="rId3"/>
          <a:stretch>
            <a:fillRect/>
          </a:stretch>
        </p:blipFill>
        <p:spPr>
          <a:xfrm>
            <a:off x="21482535" y="11659782"/>
            <a:ext cx="2736618" cy="2020887"/>
          </a:xfrm>
          <a:prstGeom prst="rect">
            <a:avLst/>
          </a:prstGeom>
        </p:spPr>
      </p:pic>
      <p:pic>
        <p:nvPicPr>
          <p:cNvPr id="9" name="Picture 10" descr="Ð ÐµÐ·ÑÐ»ÑÐ°Ñ ÑÐ»Ð¸ÐºÐ° Ð·Ð° cisco">
            <a:extLst>
              <a:ext uri="{FF2B5EF4-FFF2-40B4-BE49-F238E27FC236}">
                <a16:creationId xmlns:a16="http://schemas.microsoft.com/office/drawing/2014/main" id="{AFA6D9AF-5F5F-458A-8BC2-36FF07AF05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6824" y="5859846"/>
            <a:ext cx="148272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a:extLst>
              <a:ext uri="{FF2B5EF4-FFF2-40B4-BE49-F238E27FC236}">
                <a16:creationId xmlns:a16="http://schemas.microsoft.com/office/drawing/2014/main" id="{36A640F0-4290-41F1-96B6-CF05A1439E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9562" y="7107272"/>
            <a:ext cx="24399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a:extLst>
              <a:ext uri="{FF2B5EF4-FFF2-40B4-BE49-F238E27FC236}">
                <a16:creationId xmlns:a16="http://schemas.microsoft.com/office/drawing/2014/main" id="{D5B4E997-B835-412A-849C-7143B13CEC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6154" b="28368"/>
          <a:stretch>
            <a:fillRect/>
          </a:stretch>
        </p:blipFill>
        <p:spPr bwMode="auto">
          <a:xfrm>
            <a:off x="17905587" y="7978719"/>
            <a:ext cx="2261711" cy="10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6">
            <a:extLst>
              <a:ext uri="{FF2B5EF4-FFF2-40B4-BE49-F238E27FC236}">
                <a16:creationId xmlns:a16="http://schemas.microsoft.com/office/drawing/2014/main" id="{CA972784-9699-4049-A53F-496627C971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60723" y="3508946"/>
            <a:ext cx="1229550" cy="123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7F81D5F-3983-4D21-8107-5E1C7F74F85E}"/>
              </a:ext>
            </a:extLst>
          </p:cNvPr>
          <p:cNvPicPr>
            <a:picLocks noChangeAspect="1"/>
          </p:cNvPicPr>
          <p:nvPr/>
        </p:nvPicPr>
        <p:blipFill>
          <a:blip r:embed="rId8"/>
          <a:stretch>
            <a:fillRect/>
          </a:stretch>
        </p:blipFill>
        <p:spPr>
          <a:xfrm>
            <a:off x="20690087" y="9490890"/>
            <a:ext cx="2469391" cy="1028913"/>
          </a:xfrm>
          <a:prstGeom prst="rect">
            <a:avLst/>
          </a:prstGeom>
        </p:spPr>
      </p:pic>
      <p:pic>
        <p:nvPicPr>
          <p:cNvPr id="1026" name="Picture 2" descr="Lenovo products and equipment are provided by Imperium here">
            <a:extLst>
              <a:ext uri="{FF2B5EF4-FFF2-40B4-BE49-F238E27FC236}">
                <a16:creationId xmlns:a16="http://schemas.microsoft.com/office/drawing/2014/main" id="{2E053EBC-33E9-4996-A8B2-C0F2EA5D39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60557" y="4224656"/>
            <a:ext cx="2302241" cy="7634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ontent Placeholder 4">
            <a:extLst>
              <a:ext uri="{FF2B5EF4-FFF2-40B4-BE49-F238E27FC236}">
                <a16:creationId xmlns:a16="http://schemas.microsoft.com/office/drawing/2014/main" id="{968F4E6C-2E31-468B-BA80-B094BEC6FCCA}"/>
              </a:ext>
            </a:extLst>
          </p:cNvPr>
          <p:cNvGraphicFramePr>
            <a:graphicFrameLocks/>
          </p:cNvGraphicFramePr>
          <p:nvPr/>
        </p:nvGraphicFramePr>
        <p:xfrm>
          <a:off x="2404635" y="2632902"/>
          <a:ext cx="12682965" cy="894873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2989198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graphicEl>
                                              <a:dgm id="{384B037C-F405-49C2-8578-473895B5B8AE}"/>
                                            </p:graphicEl>
                                          </p:spTgt>
                                        </p:tgtEl>
                                        <p:attrNameLst>
                                          <p:attrName>style.visibility</p:attrName>
                                        </p:attrNameLst>
                                      </p:cBhvr>
                                      <p:to>
                                        <p:strVal val="visible"/>
                                      </p:to>
                                    </p:set>
                                    <p:anim calcmode="lin" valueType="num">
                                      <p:cBhvr additive="base">
                                        <p:cTn id="7" dur="500" fill="hold"/>
                                        <p:tgtEl>
                                          <p:spTgt spid="11">
                                            <p:graphicEl>
                                              <a:dgm id="{384B037C-F405-49C2-8578-473895B5B8A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graphicEl>
                                              <a:dgm id="{384B037C-F405-49C2-8578-473895B5B8AE}"/>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graphicEl>
                                              <a:dgm id="{3F47369B-8839-4794-93C2-29894451F6B0}"/>
                                            </p:graphicEl>
                                          </p:spTgt>
                                        </p:tgtEl>
                                        <p:attrNameLst>
                                          <p:attrName>style.visibility</p:attrName>
                                        </p:attrNameLst>
                                      </p:cBhvr>
                                      <p:to>
                                        <p:strVal val="visible"/>
                                      </p:to>
                                    </p:set>
                                    <p:anim calcmode="lin" valueType="num">
                                      <p:cBhvr additive="base">
                                        <p:cTn id="11" dur="500" fill="hold"/>
                                        <p:tgtEl>
                                          <p:spTgt spid="11">
                                            <p:graphicEl>
                                              <a:dgm id="{3F47369B-8839-4794-93C2-29894451F6B0}"/>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graphicEl>
                                              <a:dgm id="{3F47369B-8839-4794-93C2-29894451F6B0}"/>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graphicEl>
                                              <a:dgm id="{7211CC8D-586B-43F1-AC97-7853B9719E2F}"/>
                                            </p:graphicEl>
                                          </p:spTgt>
                                        </p:tgtEl>
                                        <p:attrNameLst>
                                          <p:attrName>style.visibility</p:attrName>
                                        </p:attrNameLst>
                                      </p:cBhvr>
                                      <p:to>
                                        <p:strVal val="visible"/>
                                      </p:to>
                                    </p:set>
                                    <p:anim calcmode="lin" valueType="num">
                                      <p:cBhvr additive="base">
                                        <p:cTn id="15" dur="500" fill="hold"/>
                                        <p:tgtEl>
                                          <p:spTgt spid="11">
                                            <p:graphicEl>
                                              <a:dgm id="{7211CC8D-586B-43F1-AC97-7853B9719E2F}"/>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
                                            <p:graphicEl>
                                              <a:dgm id="{7211CC8D-586B-43F1-AC97-7853B9719E2F}"/>
                                            </p:graphic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graphicEl>
                                              <a:dgm id="{E08D2453-380F-43EB-AB83-0CCCFE61D3AF}"/>
                                            </p:graphicEl>
                                          </p:spTgt>
                                        </p:tgtEl>
                                        <p:attrNameLst>
                                          <p:attrName>style.visibility</p:attrName>
                                        </p:attrNameLst>
                                      </p:cBhvr>
                                      <p:to>
                                        <p:strVal val="visible"/>
                                      </p:to>
                                    </p:set>
                                    <p:anim calcmode="lin" valueType="num">
                                      <p:cBhvr additive="base">
                                        <p:cTn id="19" dur="500" fill="hold"/>
                                        <p:tgtEl>
                                          <p:spTgt spid="11">
                                            <p:graphicEl>
                                              <a:dgm id="{E08D2453-380F-43EB-AB83-0CCCFE61D3AF}"/>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graphicEl>
                                              <a:dgm id="{E08D2453-380F-43EB-AB83-0CCCFE61D3AF}"/>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graphicEl>
                                              <a:dgm id="{208FD395-61B6-4922-BBB7-CF276AB27FA7}"/>
                                            </p:graphicEl>
                                          </p:spTgt>
                                        </p:tgtEl>
                                        <p:attrNameLst>
                                          <p:attrName>style.visibility</p:attrName>
                                        </p:attrNameLst>
                                      </p:cBhvr>
                                      <p:to>
                                        <p:strVal val="visible"/>
                                      </p:to>
                                    </p:set>
                                    <p:anim calcmode="lin" valueType="num">
                                      <p:cBhvr additive="base">
                                        <p:cTn id="23" dur="500" fill="hold"/>
                                        <p:tgtEl>
                                          <p:spTgt spid="11">
                                            <p:graphicEl>
                                              <a:dgm id="{208FD395-61B6-4922-BBB7-CF276AB27FA7}"/>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
                                            <p:graphicEl>
                                              <a:dgm id="{208FD395-61B6-4922-BBB7-CF276AB27FA7}"/>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
                                            <p:graphicEl>
                                              <a:dgm id="{B611B8DD-DA59-46FE-84A1-75C71C97BF58}"/>
                                            </p:graphicEl>
                                          </p:spTgt>
                                        </p:tgtEl>
                                        <p:attrNameLst>
                                          <p:attrName>style.visibility</p:attrName>
                                        </p:attrNameLst>
                                      </p:cBhvr>
                                      <p:to>
                                        <p:strVal val="visible"/>
                                      </p:to>
                                    </p:set>
                                    <p:anim calcmode="lin" valueType="num">
                                      <p:cBhvr additive="base">
                                        <p:cTn id="27" dur="500" fill="hold"/>
                                        <p:tgtEl>
                                          <p:spTgt spid="11">
                                            <p:graphicEl>
                                              <a:dgm id="{B611B8DD-DA59-46FE-84A1-75C71C97BF58}"/>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
                                            <p:graphicEl>
                                              <a:dgm id="{B611B8DD-DA59-46FE-84A1-75C71C97BF58}"/>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
                                            <p:graphicEl>
                                              <a:dgm id="{23B446A4-284E-4B47-B461-7C705D77B8F4}"/>
                                            </p:graphicEl>
                                          </p:spTgt>
                                        </p:tgtEl>
                                        <p:attrNameLst>
                                          <p:attrName>style.visibility</p:attrName>
                                        </p:attrNameLst>
                                      </p:cBhvr>
                                      <p:to>
                                        <p:strVal val="visible"/>
                                      </p:to>
                                    </p:set>
                                    <p:anim calcmode="lin" valueType="num">
                                      <p:cBhvr additive="base">
                                        <p:cTn id="31" dur="500" fill="hold"/>
                                        <p:tgtEl>
                                          <p:spTgt spid="11">
                                            <p:graphicEl>
                                              <a:dgm id="{23B446A4-284E-4B47-B461-7C705D77B8F4}"/>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graphicEl>
                                              <a:dgm id="{23B446A4-284E-4B47-B461-7C705D77B8F4}"/>
                                            </p:graphic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
                                            <p:graphicEl>
                                              <a:dgm id="{1E200EEB-8F91-4B89-AFE8-8F183BFB3E72}"/>
                                            </p:graphicEl>
                                          </p:spTgt>
                                        </p:tgtEl>
                                        <p:attrNameLst>
                                          <p:attrName>style.visibility</p:attrName>
                                        </p:attrNameLst>
                                      </p:cBhvr>
                                      <p:to>
                                        <p:strVal val="visible"/>
                                      </p:to>
                                    </p:set>
                                    <p:anim calcmode="lin" valueType="num">
                                      <p:cBhvr additive="base">
                                        <p:cTn id="35" dur="500" fill="hold"/>
                                        <p:tgtEl>
                                          <p:spTgt spid="11">
                                            <p:graphicEl>
                                              <a:dgm id="{1E200EEB-8F91-4B89-AFE8-8F183BFB3E72}"/>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
                                            <p:graphicEl>
                                              <a:dgm id="{1E200EEB-8F91-4B89-AFE8-8F183BFB3E72}"/>
                                            </p:graphic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1">
                                            <p:graphicEl>
                                              <a:dgm id="{20ED5F8F-09D2-4289-977C-4DA8A03FE899}"/>
                                            </p:graphicEl>
                                          </p:spTgt>
                                        </p:tgtEl>
                                        <p:attrNameLst>
                                          <p:attrName>style.visibility</p:attrName>
                                        </p:attrNameLst>
                                      </p:cBhvr>
                                      <p:to>
                                        <p:strVal val="visible"/>
                                      </p:to>
                                    </p:set>
                                    <p:anim calcmode="lin" valueType="num">
                                      <p:cBhvr additive="base">
                                        <p:cTn id="39" dur="500" fill="hold"/>
                                        <p:tgtEl>
                                          <p:spTgt spid="11">
                                            <p:graphicEl>
                                              <a:dgm id="{20ED5F8F-09D2-4289-977C-4DA8A03FE899}"/>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1">
                                            <p:graphicEl>
                                              <a:dgm id="{20ED5F8F-09D2-4289-977C-4DA8A03FE899}"/>
                                            </p:graphic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1">
                                            <p:graphicEl>
                                              <a:dgm id="{91F91288-C9D1-4D75-923C-A13338C50B92}"/>
                                            </p:graphicEl>
                                          </p:spTgt>
                                        </p:tgtEl>
                                        <p:attrNameLst>
                                          <p:attrName>style.visibility</p:attrName>
                                        </p:attrNameLst>
                                      </p:cBhvr>
                                      <p:to>
                                        <p:strVal val="visible"/>
                                      </p:to>
                                    </p:set>
                                    <p:anim calcmode="lin" valueType="num">
                                      <p:cBhvr additive="base">
                                        <p:cTn id="43" dur="500" fill="hold"/>
                                        <p:tgtEl>
                                          <p:spTgt spid="11">
                                            <p:graphicEl>
                                              <a:dgm id="{91F91288-C9D1-4D75-923C-A13338C50B92}"/>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
                                            <p:graphicEl>
                                              <a:dgm id="{91F91288-C9D1-4D75-923C-A13338C50B92}"/>
                                            </p:graphic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1">
                                            <p:graphicEl>
                                              <a:dgm id="{75CB7D26-C94D-4E81-8D76-A6A15831BB6A}"/>
                                            </p:graphicEl>
                                          </p:spTgt>
                                        </p:tgtEl>
                                        <p:attrNameLst>
                                          <p:attrName>style.visibility</p:attrName>
                                        </p:attrNameLst>
                                      </p:cBhvr>
                                      <p:to>
                                        <p:strVal val="visible"/>
                                      </p:to>
                                    </p:set>
                                    <p:anim calcmode="lin" valueType="num">
                                      <p:cBhvr additive="base">
                                        <p:cTn id="47" dur="500" fill="hold"/>
                                        <p:tgtEl>
                                          <p:spTgt spid="11">
                                            <p:graphicEl>
                                              <a:dgm id="{75CB7D26-C94D-4E81-8D76-A6A15831BB6A}"/>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1">
                                            <p:graphicEl>
                                              <a:dgm id="{75CB7D26-C94D-4E81-8D76-A6A15831BB6A}"/>
                                            </p:graphic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1">
                                            <p:graphicEl>
                                              <a:dgm id="{AAFA3874-AFAC-4C90-8EFA-A01380540428}"/>
                                            </p:graphicEl>
                                          </p:spTgt>
                                        </p:tgtEl>
                                        <p:attrNameLst>
                                          <p:attrName>style.visibility</p:attrName>
                                        </p:attrNameLst>
                                      </p:cBhvr>
                                      <p:to>
                                        <p:strVal val="visible"/>
                                      </p:to>
                                    </p:set>
                                    <p:anim calcmode="lin" valueType="num">
                                      <p:cBhvr additive="base">
                                        <p:cTn id="51" dur="500" fill="hold"/>
                                        <p:tgtEl>
                                          <p:spTgt spid="11">
                                            <p:graphicEl>
                                              <a:dgm id="{AAFA3874-AFAC-4C90-8EFA-A01380540428}"/>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1">
                                            <p:graphicEl>
                                              <a:dgm id="{AAFA3874-AFAC-4C90-8EFA-A01380540428}"/>
                                            </p:graphic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1">
                                            <p:graphicEl>
                                              <a:dgm id="{6249408F-4D77-480D-89A2-1FEFF8F40C5E}"/>
                                            </p:graphicEl>
                                          </p:spTgt>
                                        </p:tgtEl>
                                        <p:attrNameLst>
                                          <p:attrName>style.visibility</p:attrName>
                                        </p:attrNameLst>
                                      </p:cBhvr>
                                      <p:to>
                                        <p:strVal val="visible"/>
                                      </p:to>
                                    </p:set>
                                    <p:anim calcmode="lin" valueType="num">
                                      <p:cBhvr additive="base">
                                        <p:cTn id="55" dur="500" fill="hold"/>
                                        <p:tgtEl>
                                          <p:spTgt spid="11">
                                            <p:graphicEl>
                                              <a:dgm id="{6249408F-4D77-480D-89A2-1FEFF8F40C5E}"/>
                                            </p:graphic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1">
                                            <p:graphicEl>
                                              <a:dgm id="{6249408F-4D77-480D-89A2-1FEFF8F40C5E}"/>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F0AB02-64A9-43AD-9CD0-3E49F690CF54}"/>
              </a:ext>
            </a:extLst>
          </p:cNvPr>
          <p:cNvSpPr>
            <a:spLocks noGrp="1"/>
          </p:cNvSpPr>
          <p:nvPr>
            <p:ph type="ctrTitle"/>
          </p:nvPr>
        </p:nvSpPr>
        <p:spPr>
          <a:xfrm>
            <a:off x="12750347" y="6614976"/>
            <a:ext cx="11327720" cy="7578725"/>
          </a:xfrm>
        </p:spPr>
        <p:txBody>
          <a:bodyPr lIns="182832" tIns="91416" rIns="182832" bIns="91416">
            <a:noAutofit/>
          </a:bodyPr>
          <a:lstStyle/>
          <a:p>
            <a:pPr algn="l">
              <a:lnSpc>
                <a:spcPct val="110000"/>
              </a:lnSpc>
              <a:spcBef>
                <a:spcPts val="600"/>
              </a:spcBef>
            </a:pPr>
            <a:r>
              <a:rPr lang="sr-Latn-RS" sz="6600" dirty="0">
                <a:solidFill>
                  <a:schemeClr val="bg1"/>
                </a:solidFill>
                <a:effectLst>
                  <a:outerShdw blurRad="38100" dist="38100" dir="2700000" algn="tl">
                    <a:srgbClr val="FFFFFF"/>
                  </a:outerShdw>
                </a:effectLst>
                <a:latin typeface="Segoe Script" panose="030B0504020000000003" pitchFamily="66" charset="0"/>
                <a:cs typeface="Arial" panose="020B0604020202020204" pitchFamily="34" charset="0"/>
              </a:rPr>
              <a:t>P</a:t>
            </a:r>
            <a:r>
              <a:rPr lang="en-CA" sz="6600" dirty="0" err="1">
                <a:solidFill>
                  <a:schemeClr val="bg1"/>
                </a:solidFill>
                <a:effectLst>
                  <a:outerShdw blurRad="38100" dist="38100" dir="2700000" algn="tl">
                    <a:srgbClr val="FFFFFF"/>
                  </a:outerShdw>
                </a:effectLst>
                <a:latin typeface="Segoe Script" panose="030B0504020000000003" pitchFamily="66" charset="0"/>
                <a:cs typeface="Arial" panose="020B0604020202020204" pitchFamily="34" charset="0"/>
              </a:rPr>
              <a:t>rivate</a:t>
            </a:r>
            <a:r>
              <a:rPr lang="en-CA" sz="6600" dirty="0">
                <a:solidFill>
                  <a:schemeClr val="bg1"/>
                </a:solidFill>
                <a:effectLst>
                  <a:outerShdw blurRad="38100" dist="38100" dir="2700000" algn="tl">
                    <a:srgbClr val="FFFFFF"/>
                  </a:outerShdw>
                </a:effectLst>
                <a:latin typeface="Segoe Script" panose="030B0504020000000003" pitchFamily="66" charset="0"/>
                <a:cs typeface="Arial" panose="020B0604020202020204" pitchFamily="34" charset="0"/>
              </a:rPr>
              <a:t> LTE</a:t>
            </a:r>
            <a:r>
              <a:rPr lang="sr-Latn-RS" sz="6600" dirty="0">
                <a:solidFill>
                  <a:schemeClr val="bg1"/>
                </a:solidFill>
                <a:effectLst>
                  <a:outerShdw blurRad="38100" dist="38100" dir="2700000" algn="tl">
                    <a:srgbClr val="FFFFFF"/>
                  </a:outerShdw>
                </a:effectLst>
                <a:latin typeface="Segoe Script" panose="030B0504020000000003" pitchFamily="66" charset="0"/>
                <a:cs typeface="Arial" panose="020B0604020202020204" pitchFamily="34" charset="0"/>
              </a:rPr>
              <a:t>/5G</a:t>
            </a:r>
            <a:r>
              <a:rPr lang="en-CA" sz="6600" dirty="0">
                <a:solidFill>
                  <a:schemeClr val="bg1"/>
                </a:solidFill>
                <a:effectLst>
                  <a:outerShdw blurRad="38100" dist="38100" dir="2700000" algn="tl">
                    <a:srgbClr val="FFFFFF"/>
                  </a:outerShdw>
                </a:effectLst>
                <a:latin typeface="Segoe Script" panose="030B0504020000000003" pitchFamily="66" charset="0"/>
                <a:cs typeface="Arial" panose="020B0604020202020204" pitchFamily="34" charset="0"/>
              </a:rPr>
              <a:t> deployment</a:t>
            </a:r>
            <a:r>
              <a:rPr lang="sr-Latn-RS" sz="6600" dirty="0">
                <a:solidFill>
                  <a:schemeClr val="bg1"/>
                </a:solidFill>
                <a:effectLst>
                  <a:outerShdw blurRad="38100" dist="38100" dir="2700000" algn="tl">
                    <a:srgbClr val="FFFFFF"/>
                  </a:outerShdw>
                </a:effectLst>
                <a:latin typeface="Segoe Script" panose="030B0504020000000003" pitchFamily="66" charset="0"/>
                <a:cs typeface="Arial" panose="020B0604020202020204" pitchFamily="34" charset="0"/>
              </a:rPr>
              <a:t> in mining</a:t>
            </a:r>
            <a:br>
              <a:rPr lang="en-GB" altLang="en-US" sz="6600" dirty="0">
                <a:solidFill>
                  <a:schemeClr val="bg1"/>
                </a:solidFill>
                <a:effectLst>
                  <a:outerShdw blurRad="38100" dist="38100" dir="2700000" algn="tl">
                    <a:srgbClr val="FFFFFF"/>
                  </a:outerShdw>
                </a:effectLst>
                <a:latin typeface="Segoe Script" panose="030B0504020000000003" pitchFamily="66" charset="0"/>
                <a:cs typeface="Arial" panose="020B0604020202020204" pitchFamily="34" charset="0"/>
              </a:rPr>
            </a:br>
            <a:br>
              <a:rPr lang="en-GB" sz="7200" dirty="0">
                <a:solidFill>
                  <a:srgbClr val="111111"/>
                </a:solidFill>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GB" altLang="en-US" sz="8700" dirty="0">
              <a:solidFill>
                <a:schemeClr val="bg1"/>
              </a:solidFill>
              <a:effectLst>
                <a:outerShdw blurRad="38100" dist="38100" dir="2700000" algn="tl">
                  <a:srgbClr val="FFFFFF"/>
                </a:outerShdw>
              </a:effectLst>
              <a:latin typeface="Segoe Script" panose="030B0504020000000003" pitchFamily="66" charset="0"/>
              <a:cs typeface="Arial" panose="020B0604020202020204" pitchFamily="34" charset="0"/>
            </a:endParaRPr>
          </a:p>
        </p:txBody>
      </p:sp>
      <p:sp>
        <p:nvSpPr>
          <p:cNvPr id="9" name="Freeform: Shape 11">
            <a:extLst>
              <a:ext uri="{FF2B5EF4-FFF2-40B4-BE49-F238E27FC236}">
                <a16:creationId xmlns:a16="http://schemas.microsoft.com/office/drawing/2014/main" id="{48824F08-A06D-48C2-B4D0-40BAB4E08E96}"/>
              </a:ext>
            </a:extLst>
          </p:cNvPr>
          <p:cNvSpPr>
            <a:spLocks noGrp="1" noRot="1" noChangeAspect="1" noMove="1" noResize="1" noEditPoints="1" noAdjustHandles="1" noChangeArrowheads="1" noChangeShapeType="1" noTextEdit="1"/>
          </p:cNvSpPr>
          <p:nvPr/>
        </p:nvSpPr>
        <p:spPr>
          <a:xfrm flipH="1">
            <a:off x="0" y="1588"/>
            <a:ext cx="12342813" cy="13712825"/>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343"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9380" name="Grafik 39">
            <a:extLst>
              <a:ext uri="{FF2B5EF4-FFF2-40B4-BE49-F238E27FC236}">
                <a16:creationId xmlns:a16="http://schemas.microsoft.com/office/drawing/2014/main" id="{77A3D4EA-0849-4A17-9EE5-7EED58418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163763"/>
            <a:ext cx="3716337"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1" name="Grafik 41">
            <a:extLst>
              <a:ext uri="{FF2B5EF4-FFF2-40B4-BE49-F238E27FC236}">
                <a16:creationId xmlns:a16="http://schemas.microsoft.com/office/drawing/2014/main" id="{30A62B43-176D-4E78-AE2A-9515FBDE6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950" y="2163763"/>
            <a:ext cx="3689350"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2" name="Grafik 43">
            <a:extLst>
              <a:ext uri="{FF2B5EF4-FFF2-40B4-BE49-F238E27FC236}">
                <a16:creationId xmlns:a16="http://schemas.microsoft.com/office/drawing/2014/main" id="{0986257F-D9BD-40B6-A210-2A1ECD3670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1663" y="2166938"/>
            <a:ext cx="3689350"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49">
            <a:extLst>
              <a:ext uri="{FF2B5EF4-FFF2-40B4-BE49-F238E27FC236}">
                <a16:creationId xmlns:a16="http://schemas.microsoft.com/office/drawing/2014/main" id="{E907945D-3A7F-4985-ADB9-B09EBE7A973E}"/>
              </a:ext>
            </a:extLst>
          </p:cNvPr>
          <p:cNvSpPr txBox="1"/>
          <p:nvPr/>
        </p:nvSpPr>
        <p:spPr>
          <a:xfrm>
            <a:off x="347663" y="5445125"/>
            <a:ext cx="3716337" cy="2016125"/>
          </a:xfrm>
          <a:prstGeom prst="rect">
            <a:avLst/>
          </a:prstGeom>
          <a:noFill/>
        </p:spPr>
        <p:txBody>
          <a:bodyPr lIns="0" tIns="0" rIns="0" bIns="0"/>
          <a:lstStyle/>
          <a:p>
            <a:pPr marL="0" marR="0" lvl="0" indent="0" algn="ctr" defTabSz="1828251" rtl="0" eaLnBrk="1" fontAlgn="auto" latinLnBrk="0" hangingPunct="1">
              <a:lnSpc>
                <a:spcPct val="100000"/>
              </a:lnSpc>
              <a:spcBef>
                <a:spcPts val="0"/>
              </a:spcBef>
              <a:spcAft>
                <a:spcPts val="0"/>
              </a:spcAft>
              <a:buClrTx/>
              <a:buSzTx/>
              <a:buFontTx/>
              <a:buNone/>
              <a:tabLst/>
              <a:defRPr/>
            </a:pPr>
            <a:r>
              <a:rPr kumimoji="0" lang="de-DE" sz="4399" b="0" i="1" u="none" strike="noStrike" kern="1200" cap="none" spc="0" normalizeH="0" baseline="0" noProof="0" dirty="0">
                <a:ln>
                  <a:noFill/>
                </a:ln>
                <a:solidFill>
                  <a:srgbClr val="FF0000"/>
                </a:solidFill>
                <a:effectLst/>
                <a:uLnTx/>
                <a:uFillTx/>
                <a:latin typeface="Calibri Light" panose="020F0302020204030204"/>
                <a:ea typeface="+mn-ea"/>
                <a:cs typeface="+mn-cs"/>
              </a:rPr>
              <a:t>Time </a:t>
            </a:r>
            <a:r>
              <a:rPr kumimoji="0" lang="de-DE" sz="4399" b="0" i="1" u="none" strike="noStrike" kern="1200" cap="none" spc="0" normalizeH="0" baseline="0" noProof="0" dirty="0" err="1">
                <a:ln>
                  <a:noFill/>
                </a:ln>
                <a:solidFill>
                  <a:srgbClr val="FF0000"/>
                </a:solidFill>
                <a:effectLst/>
                <a:uLnTx/>
                <a:uFillTx/>
                <a:latin typeface="Calibri Light" panose="020F0302020204030204"/>
                <a:ea typeface="+mn-ea"/>
                <a:cs typeface="+mn-cs"/>
              </a:rPr>
              <a:t>to</a:t>
            </a:r>
            <a:r>
              <a:rPr kumimoji="0" lang="de-DE" sz="4399" b="0" i="1" u="none" strike="noStrike" kern="1200" cap="none" spc="0" normalizeH="0" baseline="0" noProof="0" dirty="0">
                <a:ln>
                  <a:noFill/>
                </a:ln>
                <a:solidFill>
                  <a:srgbClr val="FF0000"/>
                </a:solidFill>
                <a:effectLst/>
                <a:uLnTx/>
                <a:uFillTx/>
                <a:latin typeface="Calibri Light" panose="020F0302020204030204"/>
                <a:ea typeface="+mn-ea"/>
                <a:cs typeface="+mn-cs"/>
              </a:rPr>
              <a:t> </a:t>
            </a:r>
            <a:r>
              <a:rPr kumimoji="0" lang="de-DE" sz="4399" b="0" i="1" u="none" strike="noStrike" kern="1200" cap="none" spc="0" normalizeH="0" baseline="0" noProof="0" dirty="0" err="1">
                <a:ln>
                  <a:noFill/>
                </a:ln>
                <a:solidFill>
                  <a:srgbClr val="FF0000"/>
                </a:solidFill>
                <a:effectLst/>
                <a:uLnTx/>
                <a:uFillTx/>
                <a:latin typeface="Calibri Light" panose="020F0302020204030204"/>
                <a:ea typeface="+mn-ea"/>
                <a:cs typeface="+mn-cs"/>
              </a:rPr>
              <a:t>market</a:t>
            </a:r>
            <a:endParaRPr kumimoji="0" lang="de-DE" sz="4399" b="0" i="1"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
        <p:nvSpPr>
          <p:cNvPr id="14" name="Textfeld 50">
            <a:extLst>
              <a:ext uri="{FF2B5EF4-FFF2-40B4-BE49-F238E27FC236}">
                <a16:creationId xmlns:a16="http://schemas.microsoft.com/office/drawing/2014/main" id="{6C25EA13-4060-4AB4-9B17-433E18D5F973}"/>
              </a:ext>
            </a:extLst>
          </p:cNvPr>
          <p:cNvSpPr txBox="1"/>
          <p:nvPr/>
        </p:nvSpPr>
        <p:spPr>
          <a:xfrm>
            <a:off x="4316413" y="5445125"/>
            <a:ext cx="3716337" cy="2016125"/>
          </a:xfrm>
          <a:prstGeom prst="rect">
            <a:avLst/>
          </a:prstGeom>
          <a:noFill/>
        </p:spPr>
        <p:txBody>
          <a:bodyPr lIns="0" tIns="0" rIns="0" bIns="0"/>
          <a:lstStyle/>
          <a:p>
            <a:pPr marL="0" marR="0" lvl="0" indent="0" algn="ctr" defTabSz="1828251" rtl="0" eaLnBrk="1" fontAlgn="auto" latinLnBrk="0" hangingPunct="1">
              <a:lnSpc>
                <a:spcPct val="100000"/>
              </a:lnSpc>
              <a:spcBef>
                <a:spcPts val="0"/>
              </a:spcBef>
              <a:spcAft>
                <a:spcPts val="0"/>
              </a:spcAft>
              <a:buClrTx/>
              <a:buSzTx/>
              <a:buFontTx/>
              <a:buNone/>
              <a:tabLst/>
              <a:defRPr/>
            </a:pPr>
            <a:r>
              <a:rPr kumimoji="0" lang="de-DE" sz="4399" b="0" i="1" u="none" strike="noStrike" kern="1200" cap="none" spc="0" normalizeH="0" baseline="0" noProof="0" dirty="0">
                <a:ln>
                  <a:noFill/>
                </a:ln>
                <a:solidFill>
                  <a:srgbClr val="FF0000"/>
                </a:solidFill>
                <a:effectLst/>
                <a:uLnTx/>
                <a:uFillTx/>
                <a:latin typeface="Calibri Light" panose="020F0302020204030204"/>
                <a:ea typeface="+mn-ea"/>
                <a:cs typeface="+mn-cs"/>
              </a:rPr>
              <a:t>Flexibility/ Scalability</a:t>
            </a:r>
          </a:p>
        </p:txBody>
      </p:sp>
      <p:sp>
        <p:nvSpPr>
          <p:cNvPr id="15" name="Textfeld 51">
            <a:extLst>
              <a:ext uri="{FF2B5EF4-FFF2-40B4-BE49-F238E27FC236}">
                <a16:creationId xmlns:a16="http://schemas.microsoft.com/office/drawing/2014/main" id="{917B77AB-B77E-4019-8350-05C5162D9B9C}"/>
              </a:ext>
            </a:extLst>
          </p:cNvPr>
          <p:cNvSpPr txBox="1"/>
          <p:nvPr/>
        </p:nvSpPr>
        <p:spPr>
          <a:xfrm>
            <a:off x="8221663" y="5445125"/>
            <a:ext cx="3716337" cy="2016125"/>
          </a:xfrm>
          <a:prstGeom prst="rect">
            <a:avLst/>
          </a:prstGeom>
          <a:noFill/>
        </p:spPr>
        <p:txBody>
          <a:bodyPr lIns="0" tIns="0" rIns="0" bIns="0"/>
          <a:lstStyle/>
          <a:p>
            <a:pPr marL="0" marR="0" lvl="0" indent="0" algn="ctr" defTabSz="1828251" rtl="0" eaLnBrk="1" fontAlgn="auto" latinLnBrk="0" hangingPunct="1">
              <a:lnSpc>
                <a:spcPct val="100000"/>
              </a:lnSpc>
              <a:spcBef>
                <a:spcPts val="0"/>
              </a:spcBef>
              <a:spcAft>
                <a:spcPts val="0"/>
              </a:spcAft>
              <a:buClrTx/>
              <a:buSzTx/>
              <a:buFontTx/>
              <a:buNone/>
              <a:tabLst/>
              <a:defRPr/>
            </a:pPr>
            <a:r>
              <a:rPr kumimoji="0" lang="de-DE" sz="4399" b="0" i="1" u="none" strike="noStrike" kern="1200" cap="none" spc="0" normalizeH="0" baseline="0" noProof="0" dirty="0">
                <a:ln>
                  <a:noFill/>
                </a:ln>
                <a:solidFill>
                  <a:srgbClr val="FF0000"/>
                </a:solidFill>
                <a:effectLst/>
                <a:uLnTx/>
                <a:uFillTx/>
                <a:latin typeface="Calibri Light" panose="020F0302020204030204"/>
                <a:ea typeface="+mn-ea"/>
                <a:cs typeface="+mn-cs"/>
              </a:rPr>
              <a:t>Efficiency</a:t>
            </a:r>
          </a:p>
        </p:txBody>
      </p:sp>
      <p:pic>
        <p:nvPicPr>
          <p:cNvPr id="10" name="Picture 9">
            <a:extLst>
              <a:ext uri="{FF2B5EF4-FFF2-40B4-BE49-F238E27FC236}">
                <a16:creationId xmlns:a16="http://schemas.microsoft.com/office/drawing/2014/main" id="{E091828F-7F77-43A7-B59C-513230963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662" y="1927622"/>
            <a:ext cx="3716337" cy="2787253"/>
          </a:xfrm>
          <a:prstGeom prst="rect">
            <a:avLst/>
          </a:prstGeom>
        </p:spPr>
      </p:pic>
      <p:pic>
        <p:nvPicPr>
          <p:cNvPr id="11" name="Picture 10">
            <a:extLst>
              <a:ext uri="{FF2B5EF4-FFF2-40B4-BE49-F238E27FC236}">
                <a16:creationId xmlns:a16="http://schemas.microsoft.com/office/drawing/2014/main" id="{B5DBF8BE-35F4-4F36-BB3B-461831BBAC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8950" y="1862694"/>
            <a:ext cx="3802908" cy="2852181"/>
          </a:xfrm>
          <a:prstGeom prst="rect">
            <a:avLst/>
          </a:prstGeom>
        </p:spPr>
      </p:pic>
      <p:pic>
        <p:nvPicPr>
          <p:cNvPr id="12" name="Picture 11" descr="Image result for R2900G caterpillar">
            <a:extLst>
              <a:ext uri="{FF2B5EF4-FFF2-40B4-BE49-F238E27FC236}">
                <a16:creationId xmlns:a16="http://schemas.microsoft.com/office/drawing/2014/main" id="{76B87D66-8768-45DA-9B92-3A498D5C40E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21663" y="1862694"/>
            <a:ext cx="3716337" cy="2852181"/>
          </a:xfrm>
          <a:prstGeom prst="rect">
            <a:avLst/>
          </a:prstGeom>
          <a:noFill/>
          <a:ln>
            <a:noFill/>
          </a:ln>
        </p:spPr>
      </p:pic>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1A7A77-369E-422D-820D-6AFBF3DEFA51}"/>
              </a:ext>
            </a:extLst>
          </p:cNvPr>
          <p:cNvPicPr>
            <a:picLocks noChangeAspect="1"/>
          </p:cNvPicPr>
          <p:nvPr/>
        </p:nvPicPr>
        <p:blipFill>
          <a:blip r:embed="rId2"/>
          <a:stretch>
            <a:fillRect/>
          </a:stretch>
        </p:blipFill>
        <p:spPr>
          <a:xfrm>
            <a:off x="0" y="0"/>
            <a:ext cx="24366474" cy="13768483"/>
          </a:xfrm>
          <a:prstGeom prst="rect">
            <a:avLst/>
          </a:prstGeom>
        </p:spPr>
      </p:pic>
      <p:pic>
        <p:nvPicPr>
          <p:cNvPr id="3" name="Picture 2">
            <a:extLst>
              <a:ext uri="{FF2B5EF4-FFF2-40B4-BE49-F238E27FC236}">
                <a16:creationId xmlns:a16="http://schemas.microsoft.com/office/drawing/2014/main" id="{41865004-6C01-41A3-BC27-7169D8B6A621}"/>
              </a:ext>
            </a:extLst>
          </p:cNvPr>
          <p:cNvPicPr>
            <a:picLocks noChangeAspect="1"/>
          </p:cNvPicPr>
          <p:nvPr/>
        </p:nvPicPr>
        <p:blipFill>
          <a:blip r:embed="rId3"/>
          <a:stretch>
            <a:fillRect/>
          </a:stretch>
        </p:blipFill>
        <p:spPr>
          <a:xfrm>
            <a:off x="21641032" y="0"/>
            <a:ext cx="2736618" cy="2020887"/>
          </a:xfrm>
          <a:prstGeom prst="rect">
            <a:avLst/>
          </a:prstGeom>
        </p:spPr>
      </p:pic>
    </p:spTree>
    <p:extLst>
      <p:ext uri="{BB962C8B-B14F-4D97-AF65-F5344CB8AC3E}">
        <p14:creationId xmlns:p14="http://schemas.microsoft.com/office/powerpoint/2010/main" val="165799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2"/>
          <p:cNvSpPr txBox="1">
            <a:spLocks noGrp="1"/>
          </p:cNvSpPr>
          <p:nvPr>
            <p:ph type="title"/>
          </p:nvPr>
        </p:nvSpPr>
        <p:spPr>
          <a:xfrm>
            <a:off x="1675964" y="457300"/>
            <a:ext cx="21025723" cy="107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en-US" sz="6600" b="1" dirty="0">
                <a:solidFill>
                  <a:srgbClr val="7E7E7E"/>
                </a:solidFill>
                <a:latin typeface="Segoe UI" panose="020B0502040204020203" pitchFamily="34" charset="0"/>
                <a:ea typeface="Segoe UI" panose="020B0502040204020203" pitchFamily="34" charset="0"/>
                <a:cs typeface="Segoe UI" panose="020B0502040204020203" pitchFamily="34" charset="0"/>
                <a:sym typeface="Montserrat"/>
              </a:rPr>
              <a:t>Smart</a:t>
            </a:r>
            <a:r>
              <a:rPr lang="en-US" sz="6600" b="1" dirty="0">
                <a:solidFill>
                  <a:srgbClr val="7E7E7E"/>
                </a:solidFill>
                <a:latin typeface="Segoe UI" panose="020B0502040204020203" pitchFamily="34" charset="0"/>
                <a:ea typeface="Segoe UI" panose="020B0502040204020203" pitchFamily="34" charset="0"/>
                <a:cs typeface="Segoe UI" panose="020B0502040204020203" pitchFamily="34" charset="0"/>
              </a:rPr>
              <a:t> </a:t>
            </a:r>
            <a:r>
              <a:rPr lang="en-US" sz="6600" b="1" dirty="0">
                <a:solidFill>
                  <a:srgbClr val="7E7E7E"/>
                </a:solidFill>
                <a:latin typeface="Segoe UI" panose="020B0502040204020203" pitchFamily="34" charset="0"/>
                <a:ea typeface="Segoe UI" panose="020B0502040204020203" pitchFamily="34" charset="0"/>
                <a:cs typeface="Segoe UI" panose="020B0502040204020203" pitchFamily="34" charset="0"/>
                <a:sym typeface="Montserrat"/>
              </a:rPr>
              <a:t>mining </a:t>
            </a:r>
            <a:endParaRPr sz="6600" b="1" dirty="0">
              <a:solidFill>
                <a:srgbClr val="7E7E7E"/>
              </a:solidFill>
              <a:latin typeface="Segoe UI" panose="020B0502040204020203" pitchFamily="34" charset="0"/>
              <a:ea typeface="Segoe UI" panose="020B0502040204020203" pitchFamily="34" charset="0"/>
              <a:cs typeface="Segoe UI" panose="020B0502040204020203" pitchFamily="34" charset="0"/>
              <a:sym typeface="Montserrat"/>
            </a:endParaRPr>
          </a:p>
        </p:txBody>
      </p:sp>
      <p:pic>
        <p:nvPicPr>
          <p:cNvPr id="163" name="Google Shape;163;p12"/>
          <p:cNvPicPr preferRelativeResize="0">
            <a:picLocks noGrp="1"/>
          </p:cNvPicPr>
          <p:nvPr>
            <p:ph type="body" idx="1"/>
          </p:nvPr>
        </p:nvPicPr>
        <p:blipFill rotWithShape="1">
          <a:blip r:embed="rId3">
            <a:alphaModFix/>
          </a:blip>
          <a:srcRect/>
          <a:stretch/>
        </p:blipFill>
        <p:spPr>
          <a:xfrm>
            <a:off x="6985907" y="10401622"/>
            <a:ext cx="13919637" cy="3066950"/>
          </a:xfrm>
          <a:prstGeom prst="rect">
            <a:avLst/>
          </a:prstGeom>
          <a:noFill/>
          <a:ln>
            <a:noFill/>
          </a:ln>
        </p:spPr>
      </p:pic>
      <p:sp>
        <p:nvSpPr>
          <p:cNvPr id="164" name="Google Shape;164;p12"/>
          <p:cNvSpPr txBox="1"/>
          <p:nvPr/>
        </p:nvSpPr>
        <p:spPr>
          <a:xfrm>
            <a:off x="894913" y="1944051"/>
            <a:ext cx="23324240" cy="8457571"/>
          </a:xfrm>
          <a:prstGeom prst="rect">
            <a:avLst/>
          </a:prstGeom>
          <a:noFill/>
          <a:ln>
            <a:noFill/>
          </a:ln>
        </p:spPr>
        <p:txBody>
          <a:bodyPr spcFirstLastPara="1" wrap="square" lIns="182802" tIns="91376" rIns="182802" bIns="91376" anchor="t" anchorCtr="0">
            <a:spAutoFit/>
          </a:bodyPr>
          <a:lstStyle/>
          <a:p>
            <a:pPr marL="457200" indent="-457200">
              <a:lnSpc>
                <a:spcPct val="110000"/>
              </a:lnSpc>
              <a:spcBef>
                <a:spcPts val="1200"/>
              </a:spcBef>
              <a:spcAft>
                <a:spcPts val="0"/>
              </a:spcAft>
              <a:buFont typeface="Arial" panose="020B0604020202020204" pitchFamily="34" charset="0"/>
              <a:buChar char="•"/>
            </a:pPr>
            <a:r>
              <a:rPr lang="en-GB" sz="3200" dirty="0">
                <a:solidFill>
                  <a:srgbClr val="000000"/>
                </a:solidFill>
                <a:latin typeface="Segoe UI" panose="020B0502040204020203" pitchFamily="34" charset="0"/>
                <a:ea typeface="Segoe UI" panose="020B0502040204020203" pitchFamily="34" charset="0"/>
                <a:cs typeface="Segoe UI" panose="020B0502040204020203" pitchFamily="34" charset="0"/>
                <a:sym typeface="Arial"/>
              </a:rPr>
              <a:t>For autonomous operations, communication system needs the ability to: </a:t>
            </a:r>
          </a:p>
          <a:p>
            <a:pPr marL="1370013" lvl="1" indent="-457200">
              <a:lnSpc>
                <a:spcPct val="110000"/>
              </a:lnSpc>
              <a:spcBef>
                <a:spcPts val="1200"/>
              </a:spcBef>
              <a:spcAft>
                <a:spcPts val="0"/>
              </a:spcAft>
              <a:buFont typeface="Arial" panose="020B0604020202020204" pitchFamily="34" charset="0"/>
              <a:buChar char="•"/>
            </a:pPr>
            <a:r>
              <a:rPr lang="en-GB" sz="3200" dirty="0">
                <a:solidFill>
                  <a:srgbClr val="000000"/>
                </a:solidFill>
                <a:latin typeface="Segoe UI" panose="020B0502040204020203" pitchFamily="34" charset="0"/>
                <a:ea typeface="Segoe UI" panose="020B0502040204020203" pitchFamily="34" charset="0"/>
                <a:cs typeface="Segoe UI" panose="020B0502040204020203" pitchFamily="34" charset="0"/>
                <a:sym typeface="Arial"/>
              </a:rPr>
              <a:t>Enable fully remote monitoring, involving very high bandwidth and low latency requirements</a:t>
            </a:r>
          </a:p>
          <a:p>
            <a:pPr marL="1370013" lvl="1" indent="-457200">
              <a:lnSpc>
                <a:spcPct val="110000"/>
              </a:lnSpc>
              <a:spcBef>
                <a:spcPts val="1200"/>
              </a:spcBef>
              <a:spcAft>
                <a:spcPts val="0"/>
              </a:spcAft>
              <a:buFont typeface="Arial" panose="020B0604020202020204" pitchFamily="34" charset="0"/>
              <a:buChar char="•"/>
            </a:pPr>
            <a:r>
              <a:rPr lang="en-GB" sz="3200" dirty="0">
                <a:solidFill>
                  <a:srgbClr val="000000"/>
                </a:solidFill>
                <a:latin typeface="Segoe UI" panose="020B0502040204020203" pitchFamily="34" charset="0"/>
                <a:ea typeface="Segoe UI" panose="020B0502040204020203" pitchFamily="34" charset="0"/>
                <a:cs typeface="Segoe UI" panose="020B0502040204020203" pitchFamily="34" charset="0"/>
                <a:sym typeface="Arial"/>
              </a:rPr>
              <a:t>Potentially carry many other autonomous and remotely controlled machines, of different brands and with different control systems</a:t>
            </a:r>
          </a:p>
          <a:p>
            <a:pPr marL="1370013" lvl="1" indent="-457200">
              <a:lnSpc>
                <a:spcPct val="110000"/>
              </a:lnSpc>
              <a:spcBef>
                <a:spcPts val="1200"/>
              </a:spcBef>
              <a:spcAft>
                <a:spcPts val="0"/>
              </a:spcAft>
              <a:buFont typeface="Arial" panose="020B0604020202020204" pitchFamily="34" charset="0"/>
              <a:buChar char="•"/>
            </a:pPr>
            <a:r>
              <a:rPr lang="en-GB" sz="3200" dirty="0">
                <a:solidFill>
                  <a:srgbClr val="000000"/>
                </a:solidFill>
                <a:latin typeface="Segoe UI" panose="020B0502040204020203" pitchFamily="34" charset="0"/>
                <a:ea typeface="Segoe UI" panose="020B0502040204020203" pitchFamily="34" charset="0"/>
                <a:cs typeface="Segoe UI" panose="020B0502040204020203" pitchFamily="34" charset="0"/>
                <a:sym typeface="Arial"/>
              </a:rPr>
              <a:t>Handle an ever-changing production environment and geography</a:t>
            </a:r>
          </a:p>
          <a:p>
            <a:pPr marL="1370013" lvl="1" indent="-457200">
              <a:lnSpc>
                <a:spcPct val="110000"/>
              </a:lnSpc>
              <a:spcBef>
                <a:spcPts val="1200"/>
              </a:spcBef>
              <a:spcAft>
                <a:spcPts val="0"/>
              </a:spcAft>
              <a:buFont typeface="Arial" panose="020B0604020202020204" pitchFamily="34" charset="0"/>
              <a:buChar char="•"/>
            </a:pPr>
            <a:r>
              <a:rPr lang="en-GB" sz="3200" dirty="0">
                <a:solidFill>
                  <a:srgbClr val="000000"/>
                </a:solidFill>
                <a:latin typeface="Segoe UI" panose="020B0502040204020203" pitchFamily="34" charset="0"/>
                <a:ea typeface="Segoe UI" panose="020B0502040204020203" pitchFamily="34" charset="0"/>
                <a:cs typeface="Segoe UI" panose="020B0502040204020203" pitchFamily="34" charset="0"/>
                <a:sym typeface="Arial"/>
              </a:rPr>
              <a:t>Maintain broad coverage for all corners of the mine where machinery or staff could potentially be located</a:t>
            </a:r>
          </a:p>
          <a:p>
            <a:pPr marL="1370013" lvl="1" indent="-457200">
              <a:lnSpc>
                <a:spcPct val="110000"/>
              </a:lnSpc>
              <a:spcBef>
                <a:spcPts val="1200"/>
              </a:spcBef>
              <a:spcAft>
                <a:spcPts val="0"/>
              </a:spcAft>
              <a:buFont typeface="Arial" panose="020B0604020202020204" pitchFamily="34" charset="0"/>
              <a:buChar char="•"/>
            </a:pPr>
            <a:r>
              <a:rPr lang="en-GB" sz="3200" dirty="0">
                <a:solidFill>
                  <a:srgbClr val="000000"/>
                </a:solidFill>
                <a:latin typeface="Segoe UI" panose="020B0502040204020203" pitchFamily="34" charset="0"/>
                <a:ea typeface="Segoe UI" panose="020B0502040204020203" pitchFamily="34" charset="0"/>
                <a:cs typeface="Segoe UI" panose="020B0502040204020203" pitchFamily="34" charset="0"/>
                <a:sym typeface="Arial"/>
              </a:rPr>
              <a:t>Track and coordinate mobile equipment fleets and many sensors and other devices within one communications network</a:t>
            </a:r>
          </a:p>
          <a:p>
            <a:pPr marL="1370013" lvl="1" indent="-457200">
              <a:lnSpc>
                <a:spcPct val="110000"/>
              </a:lnSpc>
              <a:spcBef>
                <a:spcPts val="1200"/>
              </a:spcBef>
              <a:spcAft>
                <a:spcPts val="0"/>
              </a:spcAft>
              <a:buFont typeface="Arial" panose="020B0604020202020204" pitchFamily="34" charset="0"/>
              <a:buChar char="•"/>
            </a:pPr>
            <a:r>
              <a:rPr lang="en-GB" sz="3200" dirty="0">
                <a:solidFill>
                  <a:srgbClr val="000000"/>
                </a:solidFill>
                <a:latin typeface="Segoe UI" panose="020B0502040204020203" pitchFamily="34" charset="0"/>
                <a:ea typeface="Segoe UI" panose="020B0502040204020203" pitchFamily="34" charset="0"/>
                <a:cs typeface="Segoe UI" panose="020B0502040204020203" pitchFamily="34" charset="0"/>
                <a:sym typeface="Arial"/>
              </a:rPr>
              <a:t>A 4G mobile communication system would offer a secure, flexible and future proof solution. However, while 4G can support the current identified use case, only 5G can comfortably handle the most demanding requirements – bandwidth, quality of service, latency and positioning. </a:t>
            </a:r>
          </a:p>
          <a:p>
            <a:pPr marL="457200" indent="-457200">
              <a:lnSpc>
                <a:spcPct val="110000"/>
              </a:lnSpc>
              <a:spcBef>
                <a:spcPts val="1200"/>
              </a:spcBef>
              <a:spcAft>
                <a:spcPts val="0"/>
              </a:spcAft>
              <a:buFont typeface="Arial" panose="020B0604020202020204" pitchFamily="34" charset="0"/>
              <a:buChar char="•"/>
            </a:pPr>
            <a:r>
              <a:rPr lang="en-GB" sz="3200" dirty="0">
                <a:latin typeface="Segoe UI" panose="020B0502040204020203" pitchFamily="34" charset="0"/>
                <a:ea typeface="Segoe UI" panose="020B0502040204020203" pitchFamily="34" charset="0"/>
                <a:cs typeface="Segoe UI" panose="020B0502040204020203" pitchFamily="34" charset="0"/>
              </a:rPr>
              <a:t>With high-performance communications, a whole range of safety and efficiency measures become available to the mine. While some applications only need to send minor amounts of data, others (such as fully remote controlled machines) need the capabilities and capacity offered through mobile communications such as 4G and especially 5G.</a:t>
            </a:r>
            <a:endParaRPr sz="3200" dirty="0">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5765BD76-3461-46E0-B992-F3C9A0D65E3A}"/>
              </a:ext>
            </a:extLst>
          </p:cNvPr>
          <p:cNvPicPr>
            <a:picLocks noChangeAspect="1"/>
          </p:cNvPicPr>
          <p:nvPr/>
        </p:nvPicPr>
        <p:blipFill>
          <a:blip r:embed="rId4"/>
          <a:stretch>
            <a:fillRect/>
          </a:stretch>
        </p:blipFill>
        <p:spPr>
          <a:xfrm>
            <a:off x="21482535" y="11659782"/>
            <a:ext cx="2736618" cy="2020887"/>
          </a:xfrm>
          <a:prstGeom prst="rect">
            <a:avLst/>
          </a:prstGeom>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1803083" y="686966"/>
            <a:ext cx="21025723" cy="107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en-US" sz="6600" b="1" dirty="0">
                <a:solidFill>
                  <a:srgbClr val="7E7E7E"/>
                </a:solidFill>
                <a:latin typeface="Segoe UI" panose="020B0502040204020203" pitchFamily="34" charset="0"/>
                <a:ea typeface="Segoe UI" panose="020B0502040204020203" pitchFamily="34" charset="0"/>
                <a:cs typeface="Segoe UI" panose="020B0502040204020203" pitchFamily="34" charset="0"/>
              </a:rPr>
              <a:t>What private networks offer</a:t>
            </a:r>
            <a:endParaRPr sz="6600" b="1" dirty="0">
              <a:solidFill>
                <a:srgbClr val="7E7E7E"/>
              </a:solidFill>
              <a:latin typeface="Segoe UI" panose="020B0502040204020203" pitchFamily="34" charset="0"/>
              <a:ea typeface="Segoe UI" panose="020B0502040204020203" pitchFamily="34" charset="0"/>
              <a:cs typeface="Segoe UI" panose="020B0502040204020203" pitchFamily="34" charset="0"/>
              <a:sym typeface="Arial"/>
            </a:endParaRPr>
          </a:p>
        </p:txBody>
      </p:sp>
      <p:sp>
        <p:nvSpPr>
          <p:cNvPr id="96" name="Google Shape;96;p2"/>
          <p:cNvSpPr txBox="1">
            <a:spLocks noGrp="1"/>
          </p:cNvSpPr>
          <p:nvPr>
            <p:ph type="body" idx="1"/>
          </p:nvPr>
        </p:nvSpPr>
        <p:spPr>
          <a:xfrm>
            <a:off x="1803083" y="2210049"/>
            <a:ext cx="21279965" cy="76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4124" rIns="0" bIns="0" numCol="1" rtlCol="0" anchor="b" anchorCtr="0" compatLnSpc="1">
            <a:prstTxWarp prst="textNoShape">
              <a:avLst/>
            </a:prstTxWarp>
            <a:spAutoFit/>
          </a:bodyPr>
          <a:lstStyle/>
          <a:p>
            <a:pPr marL="25394">
              <a:spcBef>
                <a:spcPts val="190"/>
              </a:spcBef>
            </a:pPr>
            <a:r>
              <a:rPr lang="en-US" sz="4800" dirty="0">
                <a:solidFill>
                  <a:schemeClr val="accent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the richest level of connectivity for the smart industries</a:t>
            </a:r>
          </a:p>
        </p:txBody>
      </p:sp>
      <p:sp>
        <p:nvSpPr>
          <p:cNvPr id="97" name="Google Shape;97;p2"/>
          <p:cNvSpPr txBox="1"/>
          <p:nvPr/>
        </p:nvSpPr>
        <p:spPr>
          <a:xfrm>
            <a:off x="9258688" y="5012770"/>
            <a:ext cx="9601200" cy="7848173"/>
          </a:xfrm>
          <a:prstGeom prst="rect">
            <a:avLst/>
          </a:prstGeom>
          <a:noFill/>
          <a:ln>
            <a:noFill/>
          </a:ln>
        </p:spPr>
        <p:txBody>
          <a:bodyPr spcFirstLastPara="1" wrap="square" lIns="182802" tIns="91376" rIns="182802" bIns="91376" anchor="t" anchorCtr="0">
            <a:spAutoFit/>
          </a:bodyPr>
          <a:lstStyle>
            <a:defPPr>
              <a:defRPr lang="en-US"/>
            </a:defPPr>
            <a:lvl1pPr marL="457200" indent="-457200" algn="just">
              <a:lnSpc>
                <a:spcPct val="110000"/>
              </a:lnSpc>
              <a:spcBef>
                <a:spcPts val="1800"/>
              </a:spcBef>
              <a:spcAft>
                <a:spcPts val="0"/>
              </a:spcAft>
              <a:buFont typeface="Arial" panose="020B0604020202020204" pitchFamily="34" charset="0"/>
              <a:buChar char="•"/>
              <a:defRPr sz="320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sr-Latn-RS" dirty="0">
                <a:latin typeface="Segoe UI" panose="020B0502040204020203" pitchFamily="34" charset="0"/>
                <a:ea typeface="Segoe UI" panose="020B0502040204020203" pitchFamily="34" charset="0"/>
                <a:cs typeface="Segoe UI" panose="020B0502040204020203" pitchFamily="34" charset="0"/>
              </a:rPr>
              <a:t>4G/</a:t>
            </a:r>
            <a:r>
              <a:rPr lang="en-US" dirty="0">
                <a:latin typeface="Segoe UI" panose="020B0502040204020203" pitchFamily="34" charset="0"/>
                <a:ea typeface="Segoe UI" panose="020B0502040204020203" pitchFamily="34" charset="0"/>
                <a:cs typeface="Segoe UI" panose="020B0502040204020203" pitchFamily="34" charset="0"/>
              </a:rPr>
              <a:t>5G technology designed to support mission-critical applications for Industries – </a:t>
            </a:r>
            <a:r>
              <a:rPr lang="sr-Latn-RS" dirty="0">
                <a:latin typeface="Segoe UI" panose="020B0502040204020203" pitchFamily="34" charset="0"/>
                <a:ea typeface="Segoe UI" panose="020B0502040204020203" pitchFamily="34" charset="0"/>
                <a:cs typeface="Segoe UI" panose="020B0502040204020203" pitchFamily="34" charset="0"/>
              </a:rPr>
              <a:t>4G/</a:t>
            </a:r>
            <a:r>
              <a:rPr lang="en-GB" dirty="0">
                <a:latin typeface="Segoe UI" panose="020B0502040204020203" pitchFamily="34" charset="0"/>
                <a:ea typeface="Segoe UI" panose="020B0502040204020203" pitchFamily="34" charset="0"/>
                <a:cs typeface="Segoe UI" panose="020B0502040204020203" pitchFamily="34" charset="0"/>
              </a:rPr>
              <a:t>5G technology deliver a significant improvement in functionality</a:t>
            </a:r>
            <a:endParaRPr lang="en-US" dirty="0">
              <a:latin typeface="Segoe UI" panose="020B0502040204020203" pitchFamily="34" charset="0"/>
              <a:ea typeface="Segoe UI" panose="020B0502040204020203" pitchFamily="34" charset="0"/>
              <a:cs typeface="Segoe UI" panose="020B0502040204020203" pitchFamily="34" charset="0"/>
            </a:endParaRPr>
          </a:p>
          <a:p>
            <a:pPr marL="1943100" lvl="2" indent="-571500">
              <a:buFont typeface="Arial" panose="020B0604020202020204" pitchFamily="34" charset="0"/>
              <a:buChar char="•"/>
            </a:pPr>
            <a:r>
              <a:rPr lang="en-US" sz="3200" dirty="0">
                <a:latin typeface="Segoe UI" panose="020B0502040204020203" pitchFamily="34" charset="0"/>
                <a:ea typeface="Segoe UI" panose="020B0502040204020203" pitchFamily="34" charset="0"/>
                <a:cs typeface="Segoe UI" panose="020B0502040204020203" pitchFamily="34" charset="0"/>
              </a:rPr>
              <a:t>High-speed connectivity, very low latency, extremely high availability, full coverage, high reduction in network energy usage and strong performance in high device density environments</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1943100" lvl="2" indent="-571500">
              <a:buFont typeface="Arial" panose="020B0604020202020204" pitchFamily="34" charset="0"/>
              <a:buChar char="•"/>
            </a:pPr>
            <a:r>
              <a:rPr lang="en-CA" sz="3200" b="1" dirty="0">
                <a:solidFill>
                  <a:srgbClr val="7E7E7E"/>
                </a:solidFill>
                <a:latin typeface="Segoe UI" panose="020B0502040204020203" pitchFamily="34" charset="0"/>
                <a:ea typeface="Segoe UI" panose="020B0502040204020203" pitchFamily="34" charset="0"/>
                <a:cs typeface="Segoe UI" panose="020B0502040204020203" pitchFamily="34" charset="0"/>
              </a:rPr>
              <a:t>Remote operation of Caterpillar/ Sandvik equipment and Epiroc drills over 4G/5G</a:t>
            </a:r>
            <a:endPar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dirty="0"/>
          </a:p>
          <a:p>
            <a:pPr lvl="1"/>
            <a:endParaRPr lang="en-US" dirty="0"/>
          </a:p>
        </p:txBody>
      </p:sp>
      <p:pic>
        <p:nvPicPr>
          <p:cNvPr id="8" name="Picture 7">
            <a:extLst>
              <a:ext uri="{FF2B5EF4-FFF2-40B4-BE49-F238E27FC236}">
                <a16:creationId xmlns:a16="http://schemas.microsoft.com/office/drawing/2014/main" id="{6B13A064-5D38-42D1-B024-662F93287295}"/>
              </a:ext>
            </a:extLst>
          </p:cNvPr>
          <p:cNvPicPr>
            <a:picLocks noChangeAspect="1"/>
          </p:cNvPicPr>
          <p:nvPr/>
        </p:nvPicPr>
        <p:blipFill>
          <a:blip r:embed="rId3"/>
          <a:stretch>
            <a:fillRect/>
          </a:stretch>
        </p:blipFill>
        <p:spPr>
          <a:xfrm>
            <a:off x="21482535" y="11659782"/>
            <a:ext cx="2736618" cy="2020887"/>
          </a:xfrm>
          <a:prstGeom prst="rect">
            <a:avLst/>
          </a:prstGeom>
        </p:spPr>
      </p:pic>
      <p:pic>
        <p:nvPicPr>
          <p:cNvPr id="2" name="Picture 1">
            <a:extLst>
              <a:ext uri="{FF2B5EF4-FFF2-40B4-BE49-F238E27FC236}">
                <a16:creationId xmlns:a16="http://schemas.microsoft.com/office/drawing/2014/main" id="{A598F752-429A-4748-AD35-E4B9B08F0D71}"/>
              </a:ext>
            </a:extLst>
          </p:cNvPr>
          <p:cNvPicPr>
            <a:picLocks noChangeAspect="1"/>
          </p:cNvPicPr>
          <p:nvPr/>
        </p:nvPicPr>
        <p:blipFill>
          <a:blip r:embed="rId4"/>
          <a:stretch>
            <a:fillRect/>
          </a:stretch>
        </p:blipFill>
        <p:spPr>
          <a:xfrm>
            <a:off x="19421484" y="0"/>
            <a:ext cx="4797669" cy="5910172"/>
          </a:xfrm>
          <a:prstGeom prst="rect">
            <a:avLst/>
          </a:prstGeom>
        </p:spPr>
      </p:pic>
      <p:pic>
        <p:nvPicPr>
          <p:cNvPr id="9" name="Picture 8">
            <a:extLst>
              <a:ext uri="{FF2B5EF4-FFF2-40B4-BE49-F238E27FC236}">
                <a16:creationId xmlns:a16="http://schemas.microsoft.com/office/drawing/2014/main" id="{DF68A83A-FCA1-40A0-9357-CB78F5466759}"/>
              </a:ext>
            </a:extLst>
          </p:cNvPr>
          <p:cNvPicPr>
            <a:picLocks noChangeAspect="1"/>
          </p:cNvPicPr>
          <p:nvPr/>
        </p:nvPicPr>
        <p:blipFill>
          <a:blip r:embed="rId5"/>
          <a:stretch>
            <a:fillRect/>
          </a:stretch>
        </p:blipFill>
        <p:spPr>
          <a:xfrm>
            <a:off x="0" y="3450263"/>
            <a:ext cx="9126119" cy="5156791"/>
          </a:xfrm>
          <a:prstGeom prst="rect">
            <a:avLst/>
          </a:prstGeom>
        </p:spPr>
      </p:pic>
    </p:spTree>
    <p:extLst>
      <p:ext uri="{BB962C8B-B14F-4D97-AF65-F5344CB8AC3E}">
        <p14:creationId xmlns:p14="http://schemas.microsoft.com/office/powerpoint/2010/main" val="255930321"/>
      </p:ext>
    </p:extLst>
  </p:cSld>
  <p:clrMapOvr>
    <a:masterClrMapping/>
  </p:clrMapOvr>
  <p:transition spd="med">
    <p:fade/>
  </p:transition>
</p:sld>
</file>

<file path=ppt/theme/theme1.xml><?xml version="1.0" encoding="utf-8"?>
<a:theme xmlns:a="http://schemas.openxmlformats.org/drawingml/2006/main" name="RADNI SLAJD 2 sa fotografija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ADNI SLAJD 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ADNI SLAJD 4 sa grafikoni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ADNI SLAJD 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ZAVRSNI SLAJ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rd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9.xml><?xml version="1.0" encoding="utf-8"?>
<a:theme xmlns:a="http://schemas.openxmlformats.org/drawingml/2006/main" name="KCC-DMKT-PPT-FULL-PT-Template-16x9-GER">
  <a:themeElements>
    <a:clrScheme name="Kpasch">
      <a:dk1>
        <a:sysClr val="windowText" lastClr="000000"/>
      </a:dk1>
      <a:lt1>
        <a:sysClr val="window" lastClr="FFFFFF"/>
      </a:lt1>
      <a:dk2>
        <a:srgbClr val="FFCC00"/>
      </a:dk2>
      <a:lt2>
        <a:srgbClr val="7F7F7F"/>
      </a:lt2>
      <a:accent1>
        <a:srgbClr val="606B6D"/>
      </a:accent1>
      <a:accent2>
        <a:srgbClr val="9FA6A7"/>
      </a:accent2>
      <a:accent3>
        <a:srgbClr val="FFCC00"/>
      </a:accent3>
      <a:accent4>
        <a:srgbClr val="FFE74D"/>
      </a:accent4>
      <a:accent5>
        <a:srgbClr val="B4D296"/>
      </a:accent5>
      <a:accent6>
        <a:srgbClr val="91AFD7"/>
      </a:accent6>
      <a:hlink>
        <a:srgbClr val="606B6D"/>
      </a:hlink>
      <a:folHlink>
        <a:srgbClr val="9FA6A7"/>
      </a:folHlink>
    </a:clrScheme>
    <a:fontScheme name="Kapsch">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AEAEA"/>
        </a:solidFill>
        <a:ln>
          <a:noFill/>
        </a:ln>
      </a:spPr>
      <a:bodyPr lIns="180000" tIns="180000" rIns="180000" bIns="180000" rtlCol="0" anchor="ctr"/>
      <a:lstStyle>
        <a:defPPr algn="ctr">
          <a:defRPr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75000"/>
              <a:lumOff val="25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err="1" smtClean="0"/>
        </a:defPPr>
      </a:lstStyle>
    </a:txDef>
  </a:objectDefaults>
  <a:extraClrSchemeLst/>
  <a:extLst>
    <a:ext uri="{05A4C25C-085E-4340-85A3-A5531E510DB2}">
      <thm15:themeFamily xmlns:thm15="http://schemas.microsoft.com/office/thememl/2012/main" name="KCC-DMKT-PPT-FULL-RLW-Template-16x9-GER.potx" id="{3523DCE0-1A68-462F-94FA-E050FF2FFCB4}" vid="{84E6AB4F-EBED-46DE-A789-AB2B36F0823B}"/>
    </a:ext>
  </a:extLst>
</a:theme>
</file>

<file path=docProps/app.xml><?xml version="1.0" encoding="utf-8"?>
<Properties xmlns="http://schemas.openxmlformats.org/officeDocument/2006/extended-properties" xmlns:vt="http://schemas.openxmlformats.org/officeDocument/2006/docPropsVTypes">
  <Template/>
  <TotalTime>41936</TotalTime>
  <Words>2834</Words>
  <Application>Microsoft Office PowerPoint</Application>
  <PresentationFormat>Custom</PresentationFormat>
  <Paragraphs>380</Paragraphs>
  <Slides>46</Slides>
  <Notes>17</Notes>
  <HiddenSlides>0</HiddenSlides>
  <MMClips>0</MMClips>
  <ScaleCrop>false</ScaleCrop>
  <HeadingPairs>
    <vt:vector size="8" baseType="variant">
      <vt:variant>
        <vt:lpstr>Fonts Used</vt:lpstr>
      </vt:variant>
      <vt:variant>
        <vt:i4>18</vt:i4>
      </vt:variant>
      <vt:variant>
        <vt:lpstr>Theme</vt:lpstr>
      </vt:variant>
      <vt:variant>
        <vt:i4>9</vt:i4>
      </vt:variant>
      <vt:variant>
        <vt:lpstr>Embedded OLE Servers</vt:lpstr>
      </vt:variant>
      <vt:variant>
        <vt:i4>1</vt:i4>
      </vt:variant>
      <vt:variant>
        <vt:lpstr>Slide Titles</vt:lpstr>
      </vt:variant>
      <vt:variant>
        <vt:i4>46</vt:i4>
      </vt:variant>
    </vt:vector>
  </HeadingPairs>
  <TitlesOfParts>
    <vt:vector size="74" baseType="lpstr">
      <vt:lpstr>Arial</vt:lpstr>
      <vt:lpstr>Arial Black</vt:lpstr>
      <vt:lpstr>Calibri</vt:lpstr>
      <vt:lpstr>Calibri Light</vt:lpstr>
      <vt:lpstr>Lato Light</vt:lpstr>
      <vt:lpstr>Microsoft Sans Serif</vt:lpstr>
      <vt:lpstr>Montserrat Light</vt:lpstr>
      <vt:lpstr>open-sans</vt:lpstr>
      <vt:lpstr>Roboto Slab</vt:lpstr>
      <vt:lpstr>Segoe Print</vt:lpstr>
      <vt:lpstr>Segoe Script</vt:lpstr>
      <vt:lpstr>Segoe UI</vt:lpstr>
      <vt:lpstr>Source Sans Pro</vt:lpstr>
      <vt:lpstr>Symbol</vt:lpstr>
      <vt:lpstr>Tahoma</vt:lpstr>
      <vt:lpstr>Times New Roman</vt:lpstr>
      <vt:lpstr>Tw Cen MT</vt:lpstr>
      <vt:lpstr>Wingdings</vt:lpstr>
      <vt:lpstr>RADNI SLAJD 2 sa fotografijama</vt:lpstr>
      <vt:lpstr>RADNI SLAJD 3</vt:lpstr>
      <vt:lpstr>RADNI SLAJD 4 sa grafikonima</vt:lpstr>
      <vt:lpstr>RADNI SLAJD 5</vt:lpstr>
      <vt:lpstr>ZAVRSNI SLAJD</vt:lpstr>
      <vt:lpstr>Cordelia template</vt:lpstr>
      <vt:lpstr>2_内容Copytext </vt:lpstr>
      <vt:lpstr>Droplet</vt:lpstr>
      <vt:lpstr>KCC-DMKT-PPT-FULL-PT-Template-16x9-GER</vt:lpstr>
      <vt:lpstr>Chart</vt:lpstr>
      <vt:lpstr>PowerPoint Presentation</vt:lpstr>
      <vt:lpstr>PowerPoint Presentation</vt:lpstr>
      <vt:lpstr>PowerPoint Presentation</vt:lpstr>
      <vt:lpstr>PowerPoint Presentation</vt:lpstr>
      <vt:lpstr>PowerPoint Presentation</vt:lpstr>
      <vt:lpstr>Private LTE/5G deployment in mining  </vt:lpstr>
      <vt:lpstr>PowerPoint Presentation</vt:lpstr>
      <vt:lpstr>Smart mining </vt:lpstr>
      <vt:lpstr>What private networks offer</vt:lpstr>
      <vt:lpstr>Remote operation of Caterpillar equipment over 4G/5G</vt:lpstr>
      <vt:lpstr>Remote operation of Sandvik equipment over 4G/5G</vt:lpstr>
      <vt:lpstr>Remote operation of Epiroc drills over 4G/5G</vt:lpstr>
      <vt:lpstr>Tracking</vt:lpstr>
      <vt:lpstr>LTE applications</vt:lpstr>
      <vt:lpstr>Smart mining – Boliden mining</vt:lpstr>
      <vt:lpstr>4G/5G Overview</vt:lpstr>
      <vt:lpstr>High Level 4G System View</vt:lpstr>
      <vt:lpstr>Standardisation</vt:lpstr>
      <vt:lpstr>LTE(4G) vs Wi-Fi</vt:lpstr>
      <vt:lpstr>Comparison between Wi-Fi and LTE </vt:lpstr>
      <vt:lpstr>Wi-Fi vs LTE RF propagation in room and pillar mine</vt:lpstr>
      <vt:lpstr>LTE deployment</vt:lpstr>
      <vt:lpstr>Private LTE benefits</vt:lpstr>
      <vt:lpstr>Why Private LTE?</vt:lpstr>
      <vt:lpstr>Redundant design: no single point of failure</vt:lpstr>
      <vt:lpstr>Underground deployment using BBU and RRUs</vt:lpstr>
      <vt:lpstr>RF propagation in underground</vt:lpstr>
      <vt:lpstr>Pricing comparison for a 2km tunnel from real projects</vt:lpstr>
      <vt:lpstr>Sales forecasting with AI</vt:lpstr>
      <vt:lpstr>Indoor and outdoor tracking</vt:lpstr>
      <vt:lpstr>PowerPoint Presentation</vt:lpstr>
      <vt:lpstr>Underground radios</vt:lpstr>
      <vt:lpstr>Underground DAS Kit</vt:lpstr>
      <vt:lpstr>DC powered DAS</vt:lpstr>
      <vt:lpstr>Above ground radios</vt:lpstr>
      <vt:lpstr>Ensuring moving moments  - Our competences and experience - </vt:lpstr>
      <vt:lpstr>Our team experience – Private LTE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Awesome PPT</Manager>
  <Company>Awesome PPT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Awesome PPT</dc:title>
  <dc:subject>Awesome PPT</dc:subject>
  <dc:creator>Awesome PPT</dc:creator>
  <cp:keywords>Awesome PPT</cp:keywords>
  <dc:description>Awesome PPT</dc:description>
  <cp:lastModifiedBy>Aleksandra Milojevic</cp:lastModifiedBy>
  <cp:revision>6621</cp:revision>
  <dcterms:created xsi:type="dcterms:W3CDTF">2014-11-12T21:47:38Z</dcterms:created>
  <dcterms:modified xsi:type="dcterms:W3CDTF">2025-05-23T12:11:19Z</dcterms:modified>
  <cp:category>Awesome PPT</cp:category>
</cp:coreProperties>
</file>