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notesSlides/notesSlide4.xml" ContentType="application/vnd.openxmlformats-officedocument.presentationml.notesSlide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81" r:id="rId1"/>
  </p:sldMasterIdLst>
  <p:notesMasterIdLst>
    <p:notesMasterId r:id="rId16"/>
  </p:notesMasterIdLst>
  <p:sldIdLst>
    <p:sldId id="256" r:id="rId2"/>
    <p:sldId id="257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4" r:id="rId14"/>
    <p:sldId id="283" r:id="rId15"/>
  </p:sldIdLst>
  <p:sldSz cx="12192000" cy="6858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D22564-F481-4845-BC76-26625A89EBE8}" v="1" dt="2025-02-07T09:23:23.9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192" autoAdjust="0"/>
  </p:normalViewPr>
  <p:slideViewPr>
    <p:cSldViewPr snapToGrid="0">
      <p:cViewPr varScale="1">
        <p:scale>
          <a:sx n="78" d="100"/>
          <a:sy n="78" d="100"/>
        </p:scale>
        <p:origin x="878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IZ Charles" userId="19208b3b-2c50-4541-9909-bfeee90d1313" providerId="ADAL" clId="{C1314692-0159-4BF7-A71B-4A593CE3E7AF}"/>
    <pc:docChg chg="modSld">
      <pc:chgData name="RUIZ Charles" userId="19208b3b-2c50-4541-9909-bfeee90d1313" providerId="ADAL" clId="{C1314692-0159-4BF7-A71B-4A593CE3E7AF}" dt="2025-01-07T11:20:01.210" v="3" actId="1036"/>
      <pc:docMkLst>
        <pc:docMk/>
      </pc:docMkLst>
      <pc:sldChg chg="modSp mod">
        <pc:chgData name="RUIZ Charles" userId="19208b3b-2c50-4541-9909-bfeee90d1313" providerId="ADAL" clId="{C1314692-0159-4BF7-A71B-4A593CE3E7AF}" dt="2025-01-07T10:57:58.076" v="2" actId="1076"/>
        <pc:sldMkLst>
          <pc:docMk/>
          <pc:sldMk cId="2631319250" sldId="275"/>
        </pc:sldMkLst>
        <pc:picChg chg="mod">
          <ac:chgData name="RUIZ Charles" userId="19208b3b-2c50-4541-9909-bfeee90d1313" providerId="ADAL" clId="{C1314692-0159-4BF7-A71B-4A593CE3E7AF}" dt="2025-01-07T10:57:58.076" v="2" actId="1076"/>
          <ac:picMkLst>
            <pc:docMk/>
            <pc:sldMk cId="2631319250" sldId="275"/>
            <ac:picMk id="4" creationId="{00000000-0000-0000-0000-000000000000}"/>
          </ac:picMkLst>
        </pc:picChg>
        <pc:picChg chg="mod">
          <ac:chgData name="RUIZ Charles" userId="19208b3b-2c50-4541-9909-bfeee90d1313" providerId="ADAL" clId="{C1314692-0159-4BF7-A71B-4A593CE3E7AF}" dt="2025-01-07T10:57:04.577" v="1" actId="14100"/>
          <ac:picMkLst>
            <pc:docMk/>
            <pc:sldMk cId="2631319250" sldId="275"/>
            <ac:picMk id="27" creationId="{00000000-0000-0000-0000-000000000000}"/>
          </ac:picMkLst>
        </pc:picChg>
      </pc:sldChg>
      <pc:sldChg chg="modSp mod">
        <pc:chgData name="RUIZ Charles" userId="19208b3b-2c50-4541-9909-bfeee90d1313" providerId="ADAL" clId="{C1314692-0159-4BF7-A71B-4A593CE3E7AF}" dt="2025-01-07T11:20:01.210" v="3" actId="1036"/>
        <pc:sldMkLst>
          <pc:docMk/>
          <pc:sldMk cId="2941820575" sldId="281"/>
        </pc:sldMkLst>
        <pc:graphicFrameChg chg="mod">
          <ac:chgData name="RUIZ Charles" userId="19208b3b-2c50-4541-9909-bfeee90d1313" providerId="ADAL" clId="{C1314692-0159-4BF7-A71B-4A593CE3E7AF}" dt="2025-01-07T11:20:01.210" v="3" actId="1036"/>
          <ac:graphicFrameMkLst>
            <pc:docMk/>
            <pc:sldMk cId="2941820575" sldId="281"/>
            <ac:graphicFrameMk id="40" creationId="{00000000-0000-0000-0000-000000000000}"/>
          </ac:graphicFrameMkLst>
        </pc:graphicFrameChg>
      </pc:sldChg>
    </pc:docChg>
  </pc:docChgLst>
  <pc:docChgLst>
    <pc:chgData name="RUIZ Charles" userId="19208b3b-2c50-4541-9909-bfeee90d1313" providerId="ADAL" clId="{1FD22564-F481-4845-BC76-26625A89EBE8}"/>
    <pc:docChg chg="modSld">
      <pc:chgData name="RUIZ Charles" userId="19208b3b-2c50-4541-9909-bfeee90d1313" providerId="ADAL" clId="{1FD22564-F481-4845-BC76-26625A89EBE8}" dt="2025-02-07T09:27:11.886" v="1" actId="1076"/>
      <pc:docMkLst>
        <pc:docMk/>
      </pc:docMkLst>
      <pc:sldChg chg="modSp">
        <pc:chgData name="RUIZ Charles" userId="19208b3b-2c50-4541-9909-bfeee90d1313" providerId="ADAL" clId="{1FD22564-F481-4845-BC76-26625A89EBE8}" dt="2025-02-07T09:23:23.942" v="0"/>
        <pc:sldMkLst>
          <pc:docMk/>
          <pc:sldMk cId="2313046436" sldId="274"/>
        </pc:sldMkLst>
        <pc:graphicFrameChg chg="mod">
          <ac:chgData name="RUIZ Charles" userId="19208b3b-2c50-4541-9909-bfeee90d1313" providerId="ADAL" clId="{1FD22564-F481-4845-BC76-26625A89EBE8}" dt="2025-02-07T09:23:23.942" v="0"/>
          <ac:graphicFrameMkLst>
            <pc:docMk/>
            <pc:sldMk cId="2313046436" sldId="274"/>
            <ac:graphicFrameMk id="19" creationId="{00000000-0000-0000-0000-000000000000}"/>
          </ac:graphicFrameMkLst>
        </pc:graphicFrameChg>
      </pc:sldChg>
      <pc:sldChg chg="modSp mod">
        <pc:chgData name="RUIZ Charles" userId="19208b3b-2c50-4541-9909-bfeee90d1313" providerId="ADAL" clId="{1FD22564-F481-4845-BC76-26625A89EBE8}" dt="2025-02-07T09:27:11.886" v="1" actId="1076"/>
        <pc:sldMkLst>
          <pc:docMk/>
          <pc:sldMk cId="2631319250" sldId="275"/>
        </pc:sldMkLst>
        <pc:picChg chg="mod">
          <ac:chgData name="RUIZ Charles" userId="19208b3b-2c50-4541-9909-bfeee90d1313" providerId="ADAL" clId="{1FD22564-F481-4845-BC76-26625A89EBE8}" dt="2025-02-07T09:27:11.886" v="1" actId="1076"/>
          <ac:picMkLst>
            <pc:docMk/>
            <pc:sldMk cId="2631319250" sldId="275"/>
            <ac:picMk id="3" creationId="{00000000-0000-0000-0000-000000000000}"/>
          </ac:picMkLst>
        </pc:picChg>
      </pc:sldChg>
    </pc:docChg>
  </pc:docChgLst>
</pc:chgInfo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2.jp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3.jp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.jp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5.jp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7.jp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9.jpg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0.jpg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51.jpg"/></Relationships>
</file>

<file path=ppt/diagrams/_rels/data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2.jpg"/></Relationships>
</file>

<file path=ppt/diagrams/_rels/data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3.jpg"/></Relationships>
</file>

<file path=ppt/diagrams/_rels/data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4.jpg"/></Relationships>
</file>

<file path=ppt/diagrams/_rels/data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5.jpg"/></Relationships>
</file>

<file path=ppt/diagrams/_rels/data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6.jpg"/></Relationships>
</file>

<file path=ppt/diagrams/_rels/data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2.jpg"/></Relationships>
</file>

<file path=ppt/diagrams/_rels/data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3.jpg"/></Relationships>
</file>

<file path=ppt/diagrams/_rels/data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4.jpg"/></Relationships>
</file>

<file path=ppt/diagrams/_rels/data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5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ata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66.jpg"/></Relationships>
</file>

<file path=ppt/diagrams/_rels/data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7.jpg"/></Relationships>
</file>

<file path=ppt/diagrams/_rels/data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8.jpg"/></Relationships>
</file>

<file path=ppt/diagrams/_rels/data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9.jpg"/></Relationships>
</file>

<file path=ppt/diagrams/_rels/data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0.jpg"/></Relationships>
</file>

<file path=ppt/diagrams/_rels/data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1.jpg"/></Relationships>
</file>

<file path=ppt/diagrams/_rels/data3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2.jpg"/></Relationships>
</file>

<file path=ppt/diagrams/_rels/data3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3.jpg"/></Relationships>
</file>

<file path=ppt/diagrams/_rels/data3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4.jpg"/></Relationships>
</file>

<file path=ppt/diagrams/_rels/data39.xml.rels><?xml version="1.0" encoding="UTF-8" standalone="yes"?>
<Relationships xmlns="http://schemas.openxmlformats.org/package/2006/relationships"><Relationship Id="rId1" Type="http://schemas.openxmlformats.org/officeDocument/2006/relationships/image" Target="../media/image75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ata40.xml.rels><?xml version="1.0" encoding="UTF-8" standalone="yes"?>
<Relationships xmlns="http://schemas.openxmlformats.org/package/2006/relationships"><Relationship Id="rId1" Type="http://schemas.openxmlformats.org/officeDocument/2006/relationships/image" Target="../media/image76.jpg"/></Relationships>
</file>

<file path=ppt/diagrams/_rels/data4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7.jpg"/></Relationships>
</file>

<file path=ppt/diagrams/_rels/data4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8.jpg"/></Relationships>
</file>

<file path=ppt/diagrams/_rels/data4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9.jpg"/></Relationships>
</file>

<file path=ppt/diagrams/_rels/data4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3.jpg"/></Relationships>
</file>

<file path=ppt/diagrams/_rels/data4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4.jpg"/></Relationships>
</file>

<file path=ppt/diagrams/_rels/data4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5.jpg"/></Relationships>
</file>

<file path=ppt/diagrams/_rels/data4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6.jpg"/></Relationships>
</file>

<file path=ppt/diagrams/_rels/data4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7.jpg"/></Relationships>
</file>

<file path=ppt/diagrams/_rels/data49.xml.rels><?xml version="1.0" encoding="UTF-8" standalone="yes"?>
<Relationships xmlns="http://schemas.openxmlformats.org/package/2006/relationships"><Relationship Id="rId1" Type="http://schemas.openxmlformats.org/officeDocument/2006/relationships/image" Target="../media/image88.jp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ata5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9.jpg"/></Relationships>
</file>

<file path=ppt/diagrams/_rels/data5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0.jpg"/></Relationships>
</file>

<file path=ppt/diagrams/_rels/data5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1.jpg"/></Relationships>
</file>

<file path=ppt/diagrams/_rels/data59.xml.rels><?xml version="1.0" encoding="UTF-8" standalone="yes"?>
<Relationships xmlns="http://schemas.openxmlformats.org/package/2006/relationships"><Relationship Id="rId1" Type="http://schemas.openxmlformats.org/officeDocument/2006/relationships/image" Target="../media/image92.jp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g"/></Relationships>
</file>

<file path=ppt/diagrams/_rels/data60.xml.rels><?xml version="1.0" encoding="UTF-8" standalone="yes"?>
<Relationships xmlns="http://schemas.openxmlformats.org/package/2006/relationships"><Relationship Id="rId1" Type="http://schemas.openxmlformats.org/officeDocument/2006/relationships/image" Target="../media/image93.jpg"/></Relationships>
</file>

<file path=ppt/diagrams/_rels/data6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4.jpg"/></Relationships>
</file>

<file path=ppt/diagrams/_rels/data6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jp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jp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2.jp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3.jp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.jp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5.jp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7.jp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iagrams/_rels/drawing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9.jpg"/></Relationships>
</file>

<file path=ppt/diagrams/_rels/drawing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0.jpg"/></Relationships>
</file>

<file path=ppt/diagrams/_rels/drawing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51.jpg"/></Relationships>
</file>

<file path=ppt/diagrams/_rels/drawing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2.jpg"/></Relationships>
</file>

<file path=ppt/diagrams/_rels/drawing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3.jpg"/></Relationships>
</file>

<file path=ppt/diagrams/_rels/drawing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4.jpg"/></Relationships>
</file>

<file path=ppt/diagrams/_rels/drawing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5.jpg"/></Relationships>
</file>

<file path=ppt/diagrams/_rels/drawing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6.jpg"/></Relationships>
</file>

<file path=ppt/diagrams/_rels/drawing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2.jpg"/></Relationships>
</file>

<file path=ppt/diagrams/_rels/drawing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3.jpg"/></Relationships>
</file>

<file path=ppt/diagrams/_rels/drawing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4.jpg"/></Relationships>
</file>

<file path=ppt/diagrams/_rels/drawing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5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rawing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66.jpg"/></Relationships>
</file>

<file path=ppt/diagrams/_rels/drawing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7.jpg"/></Relationships>
</file>

<file path=ppt/diagrams/_rels/drawing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8.jpg"/></Relationships>
</file>

<file path=ppt/diagrams/_rels/drawing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9.jpg"/></Relationships>
</file>

<file path=ppt/diagrams/_rels/drawing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0.jpg"/></Relationships>
</file>

<file path=ppt/diagrams/_rels/drawing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1.jpg"/></Relationships>
</file>

<file path=ppt/diagrams/_rels/drawing3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2.jpg"/></Relationships>
</file>

<file path=ppt/diagrams/_rels/drawing3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3.jpg"/></Relationships>
</file>

<file path=ppt/diagrams/_rels/drawing3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4.jpg"/></Relationships>
</file>

<file path=ppt/diagrams/_rels/drawing39.xml.rels><?xml version="1.0" encoding="UTF-8" standalone="yes"?>
<Relationships xmlns="http://schemas.openxmlformats.org/package/2006/relationships"><Relationship Id="rId1" Type="http://schemas.openxmlformats.org/officeDocument/2006/relationships/image" Target="../media/image75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rawing40.xml.rels><?xml version="1.0" encoding="UTF-8" standalone="yes"?>
<Relationships xmlns="http://schemas.openxmlformats.org/package/2006/relationships"><Relationship Id="rId1" Type="http://schemas.openxmlformats.org/officeDocument/2006/relationships/image" Target="../media/image76.jpg"/></Relationships>
</file>

<file path=ppt/diagrams/_rels/drawing4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7.jpg"/></Relationships>
</file>

<file path=ppt/diagrams/_rels/drawing4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8.jpg"/></Relationships>
</file>

<file path=ppt/diagrams/_rels/drawing4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9.jpg"/></Relationships>
</file>

<file path=ppt/diagrams/_rels/drawing4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3.jpg"/></Relationships>
</file>

<file path=ppt/diagrams/_rels/drawing4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4.jpg"/></Relationships>
</file>

<file path=ppt/diagrams/_rels/drawing4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5.jpg"/></Relationships>
</file>

<file path=ppt/diagrams/_rels/drawing4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6.jpg"/></Relationships>
</file>

<file path=ppt/diagrams/_rels/drawing4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7.jpg"/></Relationships>
</file>

<file path=ppt/diagrams/_rels/drawing49.xml.rels><?xml version="1.0" encoding="UTF-8" standalone="yes"?>
<Relationships xmlns="http://schemas.openxmlformats.org/package/2006/relationships"><Relationship Id="rId1" Type="http://schemas.openxmlformats.org/officeDocument/2006/relationships/image" Target="../media/image88.jp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rawing5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9.jpg"/></Relationships>
</file>

<file path=ppt/diagrams/_rels/drawing5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0.jpg"/></Relationships>
</file>

<file path=ppt/diagrams/_rels/drawing5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1.jpg"/></Relationships>
</file>

<file path=ppt/diagrams/_rels/drawing59.xml.rels><?xml version="1.0" encoding="UTF-8" standalone="yes"?>
<Relationships xmlns="http://schemas.openxmlformats.org/package/2006/relationships"><Relationship Id="rId1" Type="http://schemas.openxmlformats.org/officeDocument/2006/relationships/image" Target="../media/image92.jp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g"/></Relationships>
</file>

<file path=ppt/diagrams/_rels/drawing60.xml.rels><?xml version="1.0" encoding="UTF-8" standalone="yes"?>
<Relationships xmlns="http://schemas.openxmlformats.org/package/2006/relationships"><Relationship Id="rId1" Type="http://schemas.openxmlformats.org/officeDocument/2006/relationships/image" Target="../media/image93.jpg"/></Relationships>
</file>

<file path=ppt/diagrams/_rels/drawing6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4.jpg"/></Relationships>
</file>

<file path=ppt/diagrams/_rels/drawing6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jp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023A8E-3361-428F-B60A-A1B9B81D5266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158E31A-8724-4EFA-AF9C-A03344A84A1D}">
      <dgm:prSet phldrT="[Texte]" custT="1"/>
      <dgm:spPr/>
      <dgm:t>
        <a:bodyPr/>
        <a:lstStyle/>
        <a:p>
          <a:r>
            <a:rPr lang="fr-FR" sz="1050" dirty="0"/>
            <a:t>Customers  proximity </a:t>
          </a:r>
        </a:p>
      </dgm:t>
    </dgm:pt>
    <dgm:pt modelId="{FE024388-D49B-44C8-97BB-9AC184FB45B7}" type="parTrans" cxnId="{77D4836B-A83A-47FF-985F-10B9960015DD}">
      <dgm:prSet/>
      <dgm:spPr/>
      <dgm:t>
        <a:bodyPr/>
        <a:lstStyle/>
        <a:p>
          <a:endParaRPr lang="fr-FR"/>
        </a:p>
      </dgm:t>
    </dgm:pt>
    <dgm:pt modelId="{46A1C7BF-4E16-4F50-8956-84E8F0EFF586}" type="sibTrans" cxnId="{77D4836B-A83A-47FF-985F-10B9960015DD}">
      <dgm:prSet/>
      <dgm:spPr/>
      <dgm:t>
        <a:bodyPr/>
        <a:lstStyle/>
        <a:p>
          <a:endParaRPr lang="fr-FR"/>
        </a:p>
      </dgm:t>
    </dgm:pt>
    <dgm:pt modelId="{E14F0FE6-BC7E-426E-A815-6DECE0F02082}">
      <dgm:prSet phldrT="[Texte]" custT="1"/>
      <dgm:spPr/>
      <dgm:t>
        <a:bodyPr/>
        <a:lstStyle/>
        <a:p>
          <a:r>
            <a:rPr lang="fr-FR" sz="1000" dirty="0"/>
            <a:t> </a:t>
          </a:r>
          <a:r>
            <a:rPr lang="fr-FR" sz="1400" dirty="0"/>
            <a:t>Services</a:t>
          </a:r>
        </a:p>
      </dgm:t>
    </dgm:pt>
    <dgm:pt modelId="{8105DBC4-A4D0-48EF-80EF-208095D3017A}" type="parTrans" cxnId="{2A598686-B3E2-4CE9-ACE1-BC4E7040556C}">
      <dgm:prSet/>
      <dgm:spPr/>
      <dgm:t>
        <a:bodyPr/>
        <a:lstStyle/>
        <a:p>
          <a:endParaRPr lang="fr-FR"/>
        </a:p>
      </dgm:t>
    </dgm:pt>
    <dgm:pt modelId="{7D7269E1-931E-4330-9A70-EAB40B520901}" type="sibTrans" cxnId="{2A598686-B3E2-4CE9-ACE1-BC4E7040556C}">
      <dgm:prSet/>
      <dgm:spPr/>
      <dgm:t>
        <a:bodyPr/>
        <a:lstStyle/>
        <a:p>
          <a:endParaRPr lang="fr-FR"/>
        </a:p>
      </dgm:t>
    </dgm:pt>
    <dgm:pt modelId="{D091E71E-ACA1-4EE2-A74A-78116AFC2DE0}">
      <dgm:prSet phldrT="[Texte]"/>
      <dgm:spPr/>
      <dgm:t>
        <a:bodyPr/>
        <a:lstStyle/>
        <a:p>
          <a:r>
            <a:rPr lang="fr-FR" dirty="0"/>
            <a:t>Production</a:t>
          </a:r>
        </a:p>
      </dgm:t>
    </dgm:pt>
    <dgm:pt modelId="{E6C62B20-AAE8-48BF-8BB6-B224893A8B08}" type="sibTrans" cxnId="{59C4E2C5-B468-4386-881F-8EF2AFB60FCA}">
      <dgm:prSet/>
      <dgm:spPr/>
      <dgm:t>
        <a:bodyPr/>
        <a:lstStyle/>
        <a:p>
          <a:endParaRPr lang="fr-FR"/>
        </a:p>
      </dgm:t>
    </dgm:pt>
    <dgm:pt modelId="{11463D95-7EA6-4982-944A-7A5D381B07A4}" type="parTrans" cxnId="{59C4E2C5-B468-4386-881F-8EF2AFB60FCA}">
      <dgm:prSet/>
      <dgm:spPr/>
      <dgm:t>
        <a:bodyPr/>
        <a:lstStyle/>
        <a:p>
          <a:endParaRPr lang="fr-FR"/>
        </a:p>
      </dgm:t>
    </dgm:pt>
    <dgm:pt modelId="{E4BCB8FA-758B-4C9A-A5BB-5A0BEAD571DE}" type="pres">
      <dgm:prSet presAssocID="{8A023A8E-3361-428F-B60A-A1B9B81D526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FCC005E-3C2E-4D7A-B3E1-FBE20787CB82}" type="pres">
      <dgm:prSet presAssocID="{D091E71E-ACA1-4EE2-A74A-78116AFC2DE0}" presName="gear1" presStyleLbl="node1" presStyleIdx="0" presStyleCnt="3" custScaleX="98487" custScaleY="107609" custLinFactNeighborX="3201" custLinFactNeighborY="-8061">
        <dgm:presLayoutVars>
          <dgm:chMax val="1"/>
          <dgm:bulletEnabled val="1"/>
        </dgm:presLayoutVars>
      </dgm:prSet>
      <dgm:spPr/>
    </dgm:pt>
    <dgm:pt modelId="{740B9E47-DFBF-4E9D-90F5-D1B26DE7DE56}" type="pres">
      <dgm:prSet presAssocID="{D091E71E-ACA1-4EE2-A74A-78116AFC2DE0}" presName="gear1srcNode" presStyleLbl="node1" presStyleIdx="0" presStyleCnt="3"/>
      <dgm:spPr/>
    </dgm:pt>
    <dgm:pt modelId="{406A6628-CB0B-45B1-A949-7E8577AEAD1F}" type="pres">
      <dgm:prSet presAssocID="{D091E71E-ACA1-4EE2-A74A-78116AFC2DE0}" presName="gear1dstNode" presStyleLbl="node1" presStyleIdx="0" presStyleCnt="3"/>
      <dgm:spPr/>
    </dgm:pt>
    <dgm:pt modelId="{262618F1-D6A4-4E88-857D-2535D783C6BA}" type="pres">
      <dgm:prSet presAssocID="{C158E31A-8724-4EFA-AF9C-A03344A84A1D}" presName="gear2" presStyleLbl="node1" presStyleIdx="1" presStyleCnt="3" custLinFactNeighborX="-7768" custLinFactNeighborY="19068">
        <dgm:presLayoutVars>
          <dgm:chMax val="1"/>
          <dgm:bulletEnabled val="1"/>
        </dgm:presLayoutVars>
      </dgm:prSet>
      <dgm:spPr/>
    </dgm:pt>
    <dgm:pt modelId="{5F1A9B94-6D41-41C0-B790-A3B9CB7D2A7A}" type="pres">
      <dgm:prSet presAssocID="{C158E31A-8724-4EFA-AF9C-A03344A84A1D}" presName="gear2srcNode" presStyleLbl="node1" presStyleIdx="1" presStyleCnt="3"/>
      <dgm:spPr/>
    </dgm:pt>
    <dgm:pt modelId="{EA1BB7CC-9D87-4ACC-8B12-A320E0B6D633}" type="pres">
      <dgm:prSet presAssocID="{C158E31A-8724-4EFA-AF9C-A03344A84A1D}" presName="gear2dstNode" presStyleLbl="node1" presStyleIdx="1" presStyleCnt="3"/>
      <dgm:spPr/>
    </dgm:pt>
    <dgm:pt modelId="{AA017ECC-F9BB-44FF-B4A1-47AD7F76F8C8}" type="pres">
      <dgm:prSet presAssocID="{E14F0FE6-BC7E-426E-A815-6DECE0F02082}" presName="gear3" presStyleLbl="node1" presStyleIdx="2" presStyleCnt="3" custLinFactNeighborX="-1177" custLinFactNeighborY="2180"/>
      <dgm:spPr/>
    </dgm:pt>
    <dgm:pt modelId="{38CD22C1-CC6E-4022-AF08-D5D2A03783C9}" type="pres">
      <dgm:prSet presAssocID="{E14F0FE6-BC7E-426E-A815-6DECE0F02082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0DCFC47C-E66F-4CE5-BFC7-E7B1F974BBA1}" type="pres">
      <dgm:prSet presAssocID="{E14F0FE6-BC7E-426E-A815-6DECE0F02082}" presName="gear3srcNode" presStyleLbl="node1" presStyleIdx="2" presStyleCnt="3"/>
      <dgm:spPr/>
    </dgm:pt>
    <dgm:pt modelId="{A916AA1E-578B-42C2-8B44-E5B00A8B63C8}" type="pres">
      <dgm:prSet presAssocID="{E14F0FE6-BC7E-426E-A815-6DECE0F02082}" presName="gear3dstNode" presStyleLbl="node1" presStyleIdx="2" presStyleCnt="3"/>
      <dgm:spPr/>
    </dgm:pt>
    <dgm:pt modelId="{C55260D4-9D37-4AC2-862C-9107EC90D85D}" type="pres">
      <dgm:prSet presAssocID="{E6C62B20-AAE8-48BF-8BB6-B224893A8B08}" presName="connector1" presStyleLbl="sibTrans2D1" presStyleIdx="0" presStyleCnt="3" custAng="655529" custLinFactNeighborX="5626" custLinFactNeighborY="-6252"/>
      <dgm:spPr/>
    </dgm:pt>
    <dgm:pt modelId="{69DE07C5-CD7F-4362-A151-FF124658B826}" type="pres">
      <dgm:prSet presAssocID="{46A1C7BF-4E16-4F50-8956-84E8F0EFF586}" presName="connector2" presStyleLbl="sibTrans2D1" presStyleIdx="1" presStyleCnt="3" custLinFactNeighborX="-4970" custLinFactNeighborY="9389"/>
      <dgm:spPr/>
    </dgm:pt>
    <dgm:pt modelId="{7127664A-511D-40CB-B314-618F95950470}" type="pres">
      <dgm:prSet presAssocID="{7D7269E1-931E-4330-9A70-EAB40B520901}" presName="connector3" presStyleLbl="sibTrans2D1" presStyleIdx="2" presStyleCnt="3"/>
      <dgm:spPr/>
    </dgm:pt>
  </dgm:ptLst>
  <dgm:cxnLst>
    <dgm:cxn modelId="{32DB332D-FF3E-4D71-A55A-A230610A7587}" type="presOf" srcId="{C158E31A-8724-4EFA-AF9C-A03344A84A1D}" destId="{EA1BB7CC-9D87-4ACC-8B12-A320E0B6D633}" srcOrd="2" destOrd="0" presId="urn:microsoft.com/office/officeart/2005/8/layout/gear1"/>
    <dgm:cxn modelId="{77D4836B-A83A-47FF-985F-10B9960015DD}" srcId="{8A023A8E-3361-428F-B60A-A1B9B81D5266}" destId="{C158E31A-8724-4EFA-AF9C-A03344A84A1D}" srcOrd="1" destOrd="0" parTransId="{FE024388-D49B-44C8-97BB-9AC184FB45B7}" sibTransId="{46A1C7BF-4E16-4F50-8956-84E8F0EFF586}"/>
    <dgm:cxn modelId="{E8F8A04D-CBA6-4F4E-BCB0-F278F8A49A75}" type="presOf" srcId="{C158E31A-8724-4EFA-AF9C-A03344A84A1D}" destId="{5F1A9B94-6D41-41C0-B790-A3B9CB7D2A7A}" srcOrd="1" destOrd="0" presId="urn:microsoft.com/office/officeart/2005/8/layout/gear1"/>
    <dgm:cxn modelId="{FEC7437D-A307-485B-96DA-755FC59C0D91}" type="presOf" srcId="{E14F0FE6-BC7E-426E-A815-6DECE0F02082}" destId="{0DCFC47C-E66F-4CE5-BFC7-E7B1F974BBA1}" srcOrd="2" destOrd="0" presId="urn:microsoft.com/office/officeart/2005/8/layout/gear1"/>
    <dgm:cxn modelId="{C91ADE83-B632-4EEF-9D4C-B2460B57AF5E}" type="presOf" srcId="{E14F0FE6-BC7E-426E-A815-6DECE0F02082}" destId="{A916AA1E-578B-42C2-8B44-E5B00A8B63C8}" srcOrd="3" destOrd="0" presId="urn:microsoft.com/office/officeart/2005/8/layout/gear1"/>
    <dgm:cxn modelId="{2A598686-B3E2-4CE9-ACE1-BC4E7040556C}" srcId="{8A023A8E-3361-428F-B60A-A1B9B81D5266}" destId="{E14F0FE6-BC7E-426E-A815-6DECE0F02082}" srcOrd="2" destOrd="0" parTransId="{8105DBC4-A4D0-48EF-80EF-208095D3017A}" sibTransId="{7D7269E1-931E-4330-9A70-EAB40B520901}"/>
    <dgm:cxn modelId="{9EB2CB89-A40B-4216-91BE-12E52DE683D2}" type="presOf" srcId="{8A023A8E-3361-428F-B60A-A1B9B81D5266}" destId="{E4BCB8FA-758B-4C9A-A5BB-5A0BEAD571DE}" srcOrd="0" destOrd="0" presId="urn:microsoft.com/office/officeart/2005/8/layout/gear1"/>
    <dgm:cxn modelId="{0B204899-098B-4926-886E-DDCF48233DDC}" type="presOf" srcId="{7D7269E1-931E-4330-9A70-EAB40B520901}" destId="{7127664A-511D-40CB-B314-618F95950470}" srcOrd="0" destOrd="0" presId="urn:microsoft.com/office/officeart/2005/8/layout/gear1"/>
    <dgm:cxn modelId="{87B93FAA-33E3-4FDA-B4CE-C51A0CEFB689}" type="presOf" srcId="{D091E71E-ACA1-4EE2-A74A-78116AFC2DE0}" destId="{4FCC005E-3C2E-4D7A-B3E1-FBE20787CB82}" srcOrd="0" destOrd="0" presId="urn:microsoft.com/office/officeart/2005/8/layout/gear1"/>
    <dgm:cxn modelId="{45286CB6-6118-439D-B9C3-2A36A0F770DC}" type="presOf" srcId="{C158E31A-8724-4EFA-AF9C-A03344A84A1D}" destId="{262618F1-D6A4-4E88-857D-2535D783C6BA}" srcOrd="0" destOrd="0" presId="urn:microsoft.com/office/officeart/2005/8/layout/gear1"/>
    <dgm:cxn modelId="{7ADF59C4-AD96-4C8B-8C4D-E3F6A0734372}" type="presOf" srcId="{E14F0FE6-BC7E-426E-A815-6DECE0F02082}" destId="{38CD22C1-CC6E-4022-AF08-D5D2A03783C9}" srcOrd="1" destOrd="0" presId="urn:microsoft.com/office/officeart/2005/8/layout/gear1"/>
    <dgm:cxn modelId="{59C4E2C5-B468-4386-881F-8EF2AFB60FCA}" srcId="{8A023A8E-3361-428F-B60A-A1B9B81D5266}" destId="{D091E71E-ACA1-4EE2-A74A-78116AFC2DE0}" srcOrd="0" destOrd="0" parTransId="{11463D95-7EA6-4982-944A-7A5D381B07A4}" sibTransId="{E6C62B20-AAE8-48BF-8BB6-B224893A8B08}"/>
    <dgm:cxn modelId="{22A550DA-89D5-4216-9FA0-48B13E596D5F}" type="presOf" srcId="{D091E71E-ACA1-4EE2-A74A-78116AFC2DE0}" destId="{406A6628-CB0B-45B1-A949-7E8577AEAD1F}" srcOrd="2" destOrd="0" presId="urn:microsoft.com/office/officeart/2005/8/layout/gear1"/>
    <dgm:cxn modelId="{F7F557E3-4B59-4C41-9FAB-5AC8255153AD}" type="presOf" srcId="{E14F0FE6-BC7E-426E-A815-6DECE0F02082}" destId="{AA017ECC-F9BB-44FF-B4A1-47AD7F76F8C8}" srcOrd="0" destOrd="0" presId="urn:microsoft.com/office/officeart/2005/8/layout/gear1"/>
    <dgm:cxn modelId="{A968EFE6-9E78-4C34-A0B3-5E595D5761E4}" type="presOf" srcId="{46A1C7BF-4E16-4F50-8956-84E8F0EFF586}" destId="{69DE07C5-CD7F-4362-A151-FF124658B826}" srcOrd="0" destOrd="0" presId="urn:microsoft.com/office/officeart/2005/8/layout/gear1"/>
    <dgm:cxn modelId="{2A6A78F3-0730-4C8C-AED6-37236ABE78F8}" type="presOf" srcId="{D091E71E-ACA1-4EE2-A74A-78116AFC2DE0}" destId="{740B9E47-DFBF-4E9D-90F5-D1B26DE7DE56}" srcOrd="1" destOrd="0" presId="urn:microsoft.com/office/officeart/2005/8/layout/gear1"/>
    <dgm:cxn modelId="{81F400FE-5DCB-4F2E-A369-72C27E0BFA46}" type="presOf" srcId="{E6C62B20-AAE8-48BF-8BB6-B224893A8B08}" destId="{C55260D4-9D37-4AC2-862C-9107EC90D85D}" srcOrd="0" destOrd="0" presId="urn:microsoft.com/office/officeart/2005/8/layout/gear1"/>
    <dgm:cxn modelId="{92FB920C-25DC-4A79-8DB0-EA2CF696A4FC}" type="presParOf" srcId="{E4BCB8FA-758B-4C9A-A5BB-5A0BEAD571DE}" destId="{4FCC005E-3C2E-4D7A-B3E1-FBE20787CB82}" srcOrd="0" destOrd="0" presId="urn:microsoft.com/office/officeart/2005/8/layout/gear1"/>
    <dgm:cxn modelId="{D4E4B9E2-D0F2-44AE-9862-AA16CEEB9386}" type="presParOf" srcId="{E4BCB8FA-758B-4C9A-A5BB-5A0BEAD571DE}" destId="{740B9E47-DFBF-4E9D-90F5-D1B26DE7DE56}" srcOrd="1" destOrd="0" presId="urn:microsoft.com/office/officeart/2005/8/layout/gear1"/>
    <dgm:cxn modelId="{2EE3C7F7-C7CA-4CE4-99E3-9BB9BBA93A42}" type="presParOf" srcId="{E4BCB8FA-758B-4C9A-A5BB-5A0BEAD571DE}" destId="{406A6628-CB0B-45B1-A949-7E8577AEAD1F}" srcOrd="2" destOrd="0" presId="urn:microsoft.com/office/officeart/2005/8/layout/gear1"/>
    <dgm:cxn modelId="{9BDAC721-5FF6-428F-BA8C-604824F45514}" type="presParOf" srcId="{E4BCB8FA-758B-4C9A-A5BB-5A0BEAD571DE}" destId="{262618F1-D6A4-4E88-857D-2535D783C6BA}" srcOrd="3" destOrd="0" presId="urn:microsoft.com/office/officeart/2005/8/layout/gear1"/>
    <dgm:cxn modelId="{5DF77D11-4E96-4C21-9946-0E7F60C68B7D}" type="presParOf" srcId="{E4BCB8FA-758B-4C9A-A5BB-5A0BEAD571DE}" destId="{5F1A9B94-6D41-41C0-B790-A3B9CB7D2A7A}" srcOrd="4" destOrd="0" presId="urn:microsoft.com/office/officeart/2005/8/layout/gear1"/>
    <dgm:cxn modelId="{57CA8525-3860-4720-AE25-A6768315E978}" type="presParOf" srcId="{E4BCB8FA-758B-4C9A-A5BB-5A0BEAD571DE}" destId="{EA1BB7CC-9D87-4ACC-8B12-A320E0B6D633}" srcOrd="5" destOrd="0" presId="urn:microsoft.com/office/officeart/2005/8/layout/gear1"/>
    <dgm:cxn modelId="{5C9319DD-05B2-4EC5-B28A-0C0A1D9B2A33}" type="presParOf" srcId="{E4BCB8FA-758B-4C9A-A5BB-5A0BEAD571DE}" destId="{AA017ECC-F9BB-44FF-B4A1-47AD7F76F8C8}" srcOrd="6" destOrd="0" presId="urn:microsoft.com/office/officeart/2005/8/layout/gear1"/>
    <dgm:cxn modelId="{22794661-FCCF-4812-9516-0FD7C1F27801}" type="presParOf" srcId="{E4BCB8FA-758B-4C9A-A5BB-5A0BEAD571DE}" destId="{38CD22C1-CC6E-4022-AF08-D5D2A03783C9}" srcOrd="7" destOrd="0" presId="urn:microsoft.com/office/officeart/2005/8/layout/gear1"/>
    <dgm:cxn modelId="{51F36B38-B805-4D8D-B115-BA16B122CC29}" type="presParOf" srcId="{E4BCB8FA-758B-4C9A-A5BB-5A0BEAD571DE}" destId="{0DCFC47C-E66F-4CE5-BFC7-E7B1F974BBA1}" srcOrd="8" destOrd="0" presId="urn:microsoft.com/office/officeart/2005/8/layout/gear1"/>
    <dgm:cxn modelId="{27C8F88E-1935-4422-8BEF-9EB4BD250F6A}" type="presParOf" srcId="{E4BCB8FA-758B-4C9A-A5BB-5A0BEAD571DE}" destId="{A916AA1E-578B-42C2-8B44-E5B00A8B63C8}" srcOrd="9" destOrd="0" presId="urn:microsoft.com/office/officeart/2005/8/layout/gear1"/>
    <dgm:cxn modelId="{3A44D193-403E-4552-A1C5-3D951287E3C0}" type="presParOf" srcId="{E4BCB8FA-758B-4C9A-A5BB-5A0BEAD571DE}" destId="{C55260D4-9D37-4AC2-862C-9107EC90D85D}" srcOrd="10" destOrd="0" presId="urn:microsoft.com/office/officeart/2005/8/layout/gear1"/>
    <dgm:cxn modelId="{89AD5C01-A4AB-4DF1-835D-20C44C04DF68}" type="presParOf" srcId="{E4BCB8FA-758B-4C9A-A5BB-5A0BEAD571DE}" destId="{69DE07C5-CD7F-4362-A151-FF124658B826}" srcOrd="11" destOrd="0" presId="urn:microsoft.com/office/officeart/2005/8/layout/gear1"/>
    <dgm:cxn modelId="{042F360E-C780-427F-BA95-DF1EC296CC6D}" type="presParOf" srcId="{E4BCB8FA-758B-4C9A-A5BB-5A0BEAD571DE}" destId="{7127664A-511D-40CB-B314-618F9595047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 dirty="0"/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</dgm:pt>
    <dgm:pt modelId="{0B2273E3-B9E3-4A02-93CF-275511BE0699}" type="pres">
      <dgm:prSet presAssocID="{F4DCAFF9-3CD8-4192-92EC-2050EBC96D81}" presName="composite" presStyleCnt="0"/>
      <dgm:spPr/>
    </dgm:pt>
    <dgm:pt modelId="{367DAC4B-08E7-4BA7-A970-D0115453FB5A}" type="pres">
      <dgm:prSet presAssocID="{F4DCAFF9-3CD8-4192-92EC-2050EBC96D81}" presName="rect1" presStyleLbl="bgShp" presStyleIdx="0" presStyleCnt="1" custScaleX="330810" custScaleY="320501" custLinFactNeighborX="260" custLinFactNeighborY="-91659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E0A21D"/>
          </a:solidFill>
        </a:ln>
      </dgm:spPr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</dgm:pt>
  </dgm:ptLst>
  <dgm:cxnLst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3600D18D-3098-4B10-A909-CA651CCA00F4}" type="presOf" srcId="{F4DCAFF9-3CD8-4192-92EC-2050EBC96D81}" destId="{7AC81859-B11C-4EE9-8379-B9AF70890D88}" srcOrd="0" destOrd="0" presId="urn:microsoft.com/office/officeart/2008/layout/BendingPictureSemiTransparentText"/>
    <dgm:cxn modelId="{9FF8079E-80CA-4B2E-A8AB-77581E913B37}" type="presOf" srcId="{B3E39A80-D6B7-4E26-B22E-327D37299CB1}" destId="{BDA71D6A-C3D1-411E-9EAC-6386FFEE52C2}" srcOrd="0" destOrd="0" presId="urn:microsoft.com/office/officeart/2008/layout/BendingPictureSemiTransparentText"/>
    <dgm:cxn modelId="{7B8A2DF0-CB0B-4F8C-BD6A-9E4D203CAA65}" type="presParOf" srcId="{BDA71D6A-C3D1-411E-9EAC-6386FFEE52C2}" destId="{0B2273E3-B9E3-4A02-93CF-275511BE0699}" srcOrd="0" destOrd="0" presId="urn:microsoft.com/office/officeart/2008/layout/BendingPictureSemiTransparentText"/>
    <dgm:cxn modelId="{BB9FF8C2-F815-4245-A562-1020300662A1}" type="presParOf" srcId="{0B2273E3-B9E3-4A02-93CF-275511BE0699}" destId="{367DAC4B-08E7-4BA7-A970-D0115453FB5A}" srcOrd="0" destOrd="0" presId="urn:microsoft.com/office/officeart/2008/layout/BendingPictureSemiTransparentText"/>
    <dgm:cxn modelId="{4BFE96C7-2225-4D19-BF0C-37DED6D8B54F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 dirty="0"/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</dgm:pt>
    <dgm:pt modelId="{0B2273E3-B9E3-4A02-93CF-275511BE0699}" type="pres">
      <dgm:prSet presAssocID="{F4DCAFF9-3CD8-4192-92EC-2050EBC96D81}" presName="composite" presStyleCnt="0"/>
      <dgm:spPr/>
    </dgm:pt>
    <dgm:pt modelId="{367DAC4B-08E7-4BA7-A970-D0115453FB5A}" type="pres">
      <dgm:prSet presAssocID="{F4DCAFF9-3CD8-4192-92EC-2050EBC96D81}" presName="rect1" presStyleLbl="bgShp" presStyleIdx="0" presStyleCnt="1" custScaleX="82970" custScaleY="90109" custLinFactNeighborX="3011" custLinFactNeighborY="-1730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E0A21D"/>
          </a:solidFill>
        </a:ln>
      </dgm:spPr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</dgm:pt>
  </dgm:ptLst>
  <dgm:cxnLst>
    <dgm:cxn modelId="{484BC020-F469-469D-8346-90617C212B02}" type="presOf" srcId="{B3E39A80-D6B7-4E26-B22E-327D37299CB1}" destId="{BDA71D6A-C3D1-411E-9EAC-6386FFEE52C2}" srcOrd="0" destOrd="0" presId="urn:microsoft.com/office/officeart/2008/layout/BendingPictureSemiTransparentText"/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A6F5EEA3-5FED-4C8B-B5DA-E2F7D7EF2DCB}" type="presOf" srcId="{F4DCAFF9-3CD8-4192-92EC-2050EBC96D81}" destId="{7AC81859-B11C-4EE9-8379-B9AF70890D88}" srcOrd="0" destOrd="0" presId="urn:microsoft.com/office/officeart/2008/layout/BendingPictureSemiTransparentText"/>
    <dgm:cxn modelId="{355662A0-D0AB-4B95-981B-2CB5E4EAF741}" type="presParOf" srcId="{BDA71D6A-C3D1-411E-9EAC-6386FFEE52C2}" destId="{0B2273E3-B9E3-4A02-93CF-275511BE0699}" srcOrd="0" destOrd="0" presId="urn:microsoft.com/office/officeart/2008/layout/BendingPictureSemiTransparentText"/>
    <dgm:cxn modelId="{7DD577E2-AE0B-48D8-9D2F-615CE55EBD95}" type="presParOf" srcId="{0B2273E3-B9E3-4A02-93CF-275511BE0699}" destId="{367DAC4B-08E7-4BA7-A970-D0115453FB5A}" srcOrd="0" destOrd="0" presId="urn:microsoft.com/office/officeart/2008/layout/BendingPictureSemiTransparentText"/>
    <dgm:cxn modelId="{C42AEE02-39F2-4CB6-B58A-831FE02BD1AD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 dirty="0"/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</dgm:pt>
    <dgm:pt modelId="{0B2273E3-B9E3-4A02-93CF-275511BE0699}" type="pres">
      <dgm:prSet presAssocID="{F4DCAFF9-3CD8-4192-92EC-2050EBC96D81}" presName="composite" presStyleCnt="0"/>
      <dgm:spPr/>
    </dgm:pt>
    <dgm:pt modelId="{367DAC4B-08E7-4BA7-A970-D0115453FB5A}" type="pres">
      <dgm:prSet presAssocID="{F4DCAFF9-3CD8-4192-92EC-2050EBC96D81}" presName="rect1" presStyleLbl="bgShp" presStyleIdx="0" presStyleCnt="1" custScaleX="330810" custScaleY="320501" custLinFactNeighborX="-19664" custLinFactNeighborY="-8387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F3CA32"/>
          </a:solidFill>
        </a:ln>
      </dgm:spPr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</dgm:pt>
  </dgm:ptLst>
  <dgm:cxnLst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271E2AB3-E619-411A-B6CC-7512C0B8622C}" type="presOf" srcId="{F4DCAFF9-3CD8-4192-92EC-2050EBC96D81}" destId="{7AC81859-B11C-4EE9-8379-B9AF70890D88}" srcOrd="0" destOrd="0" presId="urn:microsoft.com/office/officeart/2008/layout/BendingPictureSemiTransparentText"/>
    <dgm:cxn modelId="{566923D7-6E04-401A-B36F-A0A5AD2C8CA9}" type="presOf" srcId="{B3E39A80-D6B7-4E26-B22E-327D37299CB1}" destId="{BDA71D6A-C3D1-411E-9EAC-6386FFEE52C2}" srcOrd="0" destOrd="0" presId="urn:microsoft.com/office/officeart/2008/layout/BendingPictureSemiTransparentText"/>
    <dgm:cxn modelId="{BC53AE50-FE11-4514-9990-CB79E15DF796}" type="presParOf" srcId="{BDA71D6A-C3D1-411E-9EAC-6386FFEE52C2}" destId="{0B2273E3-B9E3-4A02-93CF-275511BE0699}" srcOrd="0" destOrd="0" presId="urn:microsoft.com/office/officeart/2008/layout/BendingPictureSemiTransparentText"/>
    <dgm:cxn modelId="{944171F3-067F-472F-A387-2F9E6A008BF7}" type="presParOf" srcId="{0B2273E3-B9E3-4A02-93CF-275511BE0699}" destId="{367DAC4B-08E7-4BA7-A970-D0115453FB5A}" srcOrd="0" destOrd="0" presId="urn:microsoft.com/office/officeart/2008/layout/BendingPictureSemiTransparentText"/>
    <dgm:cxn modelId="{B726E7C2-615C-47B1-82FE-C1AC5C809BF5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 dirty="0"/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</dgm:pt>
    <dgm:pt modelId="{0B2273E3-B9E3-4A02-93CF-275511BE0699}" type="pres">
      <dgm:prSet presAssocID="{F4DCAFF9-3CD8-4192-92EC-2050EBC96D81}" presName="composite" presStyleCnt="0"/>
      <dgm:spPr/>
    </dgm:pt>
    <dgm:pt modelId="{367DAC4B-08E7-4BA7-A970-D0115453FB5A}" type="pres">
      <dgm:prSet presAssocID="{F4DCAFF9-3CD8-4192-92EC-2050EBC96D81}" presName="rect1" presStyleLbl="bgShp" presStyleIdx="0" presStyleCnt="1" custScaleX="330810" custScaleY="320501" custLinFactNeighborX="260" custLinFactNeighborY="-91659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F3CA32"/>
          </a:solidFill>
        </a:ln>
      </dgm:spPr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</dgm:pt>
  </dgm:ptLst>
  <dgm:cxnLst>
    <dgm:cxn modelId="{D2C8C213-59F0-4E01-98C3-9015C0D25539}" type="presOf" srcId="{B3E39A80-D6B7-4E26-B22E-327D37299CB1}" destId="{BDA71D6A-C3D1-411E-9EAC-6386FFEE52C2}" srcOrd="0" destOrd="0" presId="urn:microsoft.com/office/officeart/2008/layout/BendingPictureSemiTransparentText"/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E441E45A-B5A5-4BFF-A35A-066B33F782DD}" type="presOf" srcId="{F4DCAFF9-3CD8-4192-92EC-2050EBC96D81}" destId="{7AC81859-B11C-4EE9-8379-B9AF70890D88}" srcOrd="0" destOrd="0" presId="urn:microsoft.com/office/officeart/2008/layout/BendingPictureSemiTransparentText"/>
    <dgm:cxn modelId="{BF5ADE33-A017-42C6-BBC6-B9428AFEAE29}" type="presParOf" srcId="{BDA71D6A-C3D1-411E-9EAC-6386FFEE52C2}" destId="{0B2273E3-B9E3-4A02-93CF-275511BE0699}" srcOrd="0" destOrd="0" presId="urn:microsoft.com/office/officeart/2008/layout/BendingPictureSemiTransparentText"/>
    <dgm:cxn modelId="{1FC686DE-D8C4-4329-957F-C081ACA5D177}" type="presParOf" srcId="{0B2273E3-B9E3-4A02-93CF-275511BE0699}" destId="{367DAC4B-08E7-4BA7-A970-D0115453FB5A}" srcOrd="0" destOrd="0" presId="urn:microsoft.com/office/officeart/2008/layout/BendingPictureSemiTransparentText"/>
    <dgm:cxn modelId="{8607AE41-1CAD-4A12-A344-3759C7934B20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 dirty="0"/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</dgm:pt>
    <dgm:pt modelId="{0B2273E3-B9E3-4A02-93CF-275511BE0699}" type="pres">
      <dgm:prSet presAssocID="{F4DCAFF9-3CD8-4192-92EC-2050EBC96D81}" presName="composite" presStyleCnt="0"/>
      <dgm:spPr/>
    </dgm:pt>
    <dgm:pt modelId="{367DAC4B-08E7-4BA7-A970-D0115453FB5A}" type="pres">
      <dgm:prSet presAssocID="{F4DCAFF9-3CD8-4192-92EC-2050EBC96D81}" presName="rect1" presStyleLbl="bgShp" presStyleIdx="0" presStyleCnt="1" custScaleX="330810" custScaleY="320501" custLinFactNeighborX="260" custLinFactNeighborY="-91659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F3CA32"/>
          </a:solidFill>
        </a:ln>
      </dgm:spPr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</dgm:pt>
  </dgm:ptLst>
  <dgm:cxnLst>
    <dgm:cxn modelId="{933F2103-818A-4778-8B32-5C126C5C0AF6}" type="presOf" srcId="{F4DCAFF9-3CD8-4192-92EC-2050EBC96D81}" destId="{7AC81859-B11C-4EE9-8379-B9AF70890D88}" srcOrd="0" destOrd="0" presId="urn:microsoft.com/office/officeart/2008/layout/BendingPictureSemiTransparentText"/>
    <dgm:cxn modelId="{87A32803-34B4-4FEE-96DB-8888F327A588}" type="presOf" srcId="{B3E39A80-D6B7-4E26-B22E-327D37299CB1}" destId="{BDA71D6A-C3D1-411E-9EAC-6386FFEE52C2}" srcOrd="0" destOrd="0" presId="urn:microsoft.com/office/officeart/2008/layout/BendingPictureSemiTransparentText"/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DA766AE9-97EE-4949-BBAD-BE06977E01C6}" type="presParOf" srcId="{BDA71D6A-C3D1-411E-9EAC-6386FFEE52C2}" destId="{0B2273E3-B9E3-4A02-93CF-275511BE0699}" srcOrd="0" destOrd="0" presId="urn:microsoft.com/office/officeart/2008/layout/BendingPictureSemiTransparentText"/>
    <dgm:cxn modelId="{7B659B1F-2CFF-47BF-B32C-1440FC6595EC}" type="presParOf" srcId="{0B2273E3-B9E3-4A02-93CF-275511BE0699}" destId="{367DAC4B-08E7-4BA7-A970-D0115453FB5A}" srcOrd="0" destOrd="0" presId="urn:microsoft.com/office/officeart/2008/layout/BendingPictureSemiTransparentText"/>
    <dgm:cxn modelId="{B43723E9-1D4C-40D1-93F0-ED15A93A8EB9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 dirty="0"/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</dgm:pt>
    <dgm:pt modelId="{0B2273E3-B9E3-4A02-93CF-275511BE0699}" type="pres">
      <dgm:prSet presAssocID="{F4DCAFF9-3CD8-4192-92EC-2050EBC96D81}" presName="composite" presStyleCnt="0"/>
      <dgm:spPr/>
    </dgm:pt>
    <dgm:pt modelId="{367DAC4B-08E7-4BA7-A970-D0115453FB5A}" type="pres">
      <dgm:prSet presAssocID="{F4DCAFF9-3CD8-4192-92EC-2050EBC96D81}" presName="rect1" presStyleLbl="bgShp" presStyleIdx="0" presStyleCnt="1" custScaleX="331329" custScaleY="320501" custLinFactNeighborX="3325" custLinFactNeighborY="-25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rgbClr val="9A743E"/>
          </a:solidFill>
        </a:ln>
      </dgm:spPr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</dgm:pt>
  </dgm:ptLst>
  <dgm:cxnLst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47ACCFCD-25B1-4C11-AA18-0320D7B0E6BA}" type="presOf" srcId="{F4DCAFF9-3CD8-4192-92EC-2050EBC96D81}" destId="{7AC81859-B11C-4EE9-8379-B9AF70890D88}" srcOrd="0" destOrd="0" presId="urn:microsoft.com/office/officeart/2008/layout/BendingPictureSemiTransparentText"/>
    <dgm:cxn modelId="{5E8CEEDD-F653-410F-B65C-FF078F83DDAA}" type="presOf" srcId="{B3E39A80-D6B7-4E26-B22E-327D37299CB1}" destId="{BDA71D6A-C3D1-411E-9EAC-6386FFEE52C2}" srcOrd="0" destOrd="0" presId="urn:microsoft.com/office/officeart/2008/layout/BendingPictureSemiTransparentText"/>
    <dgm:cxn modelId="{83506E5A-5711-4303-AC6F-2AEAA28F6257}" type="presParOf" srcId="{BDA71D6A-C3D1-411E-9EAC-6386FFEE52C2}" destId="{0B2273E3-B9E3-4A02-93CF-275511BE0699}" srcOrd="0" destOrd="0" presId="urn:microsoft.com/office/officeart/2008/layout/BendingPictureSemiTransparentText"/>
    <dgm:cxn modelId="{2AC174FB-A77A-4C83-9E5A-0981860CCBF1}" type="presParOf" srcId="{0B2273E3-B9E3-4A02-93CF-275511BE0699}" destId="{367DAC4B-08E7-4BA7-A970-D0115453FB5A}" srcOrd="0" destOrd="0" presId="urn:microsoft.com/office/officeart/2008/layout/BendingPictureSemiTransparentText"/>
    <dgm:cxn modelId="{07AFE1FF-DFAD-4CF8-94B7-43C4AD17A62A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 dirty="0"/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</dgm:pt>
    <dgm:pt modelId="{0B2273E3-B9E3-4A02-93CF-275511BE0699}" type="pres">
      <dgm:prSet presAssocID="{F4DCAFF9-3CD8-4192-92EC-2050EBC96D81}" presName="composite" presStyleCnt="0"/>
      <dgm:spPr/>
    </dgm:pt>
    <dgm:pt modelId="{367DAC4B-08E7-4BA7-A970-D0115453FB5A}" type="pres">
      <dgm:prSet presAssocID="{F4DCAFF9-3CD8-4192-92EC-2050EBC96D81}" presName="rect1" presStyleLbl="bgShp" presStyleIdx="0" presStyleCnt="1" custScaleX="330810" custScaleY="320501" custLinFactNeighborX="260" custLinFactNeighborY="-91659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9A743E"/>
          </a:solidFill>
        </a:ln>
      </dgm:spPr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</dgm:pt>
  </dgm:ptLst>
  <dgm:cxnLst>
    <dgm:cxn modelId="{84805065-9950-4F13-89FB-00336FFA1269}" type="presOf" srcId="{B3E39A80-D6B7-4E26-B22E-327D37299CB1}" destId="{BDA71D6A-C3D1-411E-9EAC-6386FFEE52C2}" srcOrd="0" destOrd="0" presId="urn:microsoft.com/office/officeart/2008/layout/BendingPictureSemiTransparentText"/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BE7E05DE-C015-417A-A5D5-2BC0651A8B68}" type="presOf" srcId="{F4DCAFF9-3CD8-4192-92EC-2050EBC96D81}" destId="{7AC81859-B11C-4EE9-8379-B9AF70890D88}" srcOrd="0" destOrd="0" presId="urn:microsoft.com/office/officeart/2008/layout/BendingPictureSemiTransparentText"/>
    <dgm:cxn modelId="{99D87CC8-B0BB-4A18-8BB2-8A6CD52B6A19}" type="presParOf" srcId="{BDA71D6A-C3D1-411E-9EAC-6386FFEE52C2}" destId="{0B2273E3-B9E3-4A02-93CF-275511BE0699}" srcOrd="0" destOrd="0" presId="urn:microsoft.com/office/officeart/2008/layout/BendingPictureSemiTransparentText"/>
    <dgm:cxn modelId="{41DD6A4F-25B7-47F9-8EF6-FB1A7E082BD5}" type="presParOf" srcId="{0B2273E3-B9E3-4A02-93CF-275511BE0699}" destId="{367DAC4B-08E7-4BA7-A970-D0115453FB5A}" srcOrd="0" destOrd="0" presId="urn:microsoft.com/office/officeart/2008/layout/BendingPictureSemiTransparentText"/>
    <dgm:cxn modelId="{BB9FD353-35FC-475B-9445-C991013D4527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 dirty="0"/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</dgm:pt>
    <dgm:pt modelId="{0B2273E3-B9E3-4A02-93CF-275511BE0699}" type="pres">
      <dgm:prSet presAssocID="{F4DCAFF9-3CD8-4192-92EC-2050EBC96D81}" presName="composite" presStyleCnt="0"/>
      <dgm:spPr/>
    </dgm:pt>
    <dgm:pt modelId="{367DAC4B-08E7-4BA7-A970-D0115453FB5A}" type="pres">
      <dgm:prSet presAssocID="{F4DCAFF9-3CD8-4192-92EC-2050EBC96D81}" presName="rect1" presStyleLbl="bgShp" presStyleIdx="0" presStyleCnt="1" custScaleX="85828" custScaleY="91241" custLinFactNeighborX="260" custLinFactNeighborY="-91659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rgbClr val="8F559E"/>
          </a:solidFill>
        </a:ln>
      </dgm:spPr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</dgm:pt>
  </dgm:ptLst>
  <dgm:cxnLst>
    <dgm:cxn modelId="{1D480C32-F61C-4654-B71C-66BA63AC9CBA}" type="presOf" srcId="{B3E39A80-D6B7-4E26-B22E-327D37299CB1}" destId="{BDA71D6A-C3D1-411E-9EAC-6386FFEE52C2}" srcOrd="0" destOrd="0" presId="urn:microsoft.com/office/officeart/2008/layout/BendingPictureSemiTransparentText"/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3BB87BA4-379D-47B9-A9A7-62A6714492F6}" type="presOf" srcId="{F4DCAFF9-3CD8-4192-92EC-2050EBC96D81}" destId="{7AC81859-B11C-4EE9-8379-B9AF70890D88}" srcOrd="0" destOrd="0" presId="urn:microsoft.com/office/officeart/2008/layout/BendingPictureSemiTransparentText"/>
    <dgm:cxn modelId="{70CAC12F-440D-4DD9-9744-223BE6148A58}" type="presParOf" srcId="{BDA71D6A-C3D1-411E-9EAC-6386FFEE52C2}" destId="{0B2273E3-B9E3-4A02-93CF-275511BE0699}" srcOrd="0" destOrd="0" presId="urn:microsoft.com/office/officeart/2008/layout/BendingPictureSemiTransparentText"/>
    <dgm:cxn modelId="{6C1766E8-CE24-41D8-BB03-3B86FA874183}" type="presParOf" srcId="{0B2273E3-B9E3-4A02-93CF-275511BE0699}" destId="{367DAC4B-08E7-4BA7-A970-D0115453FB5A}" srcOrd="0" destOrd="0" presId="urn:microsoft.com/office/officeart/2008/layout/BendingPictureSemiTransparentText"/>
    <dgm:cxn modelId="{3939A5AC-EAF9-4771-8404-1864DEA41216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4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 dirty="0"/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</dgm:pt>
    <dgm:pt modelId="{0B2273E3-B9E3-4A02-93CF-275511BE0699}" type="pres">
      <dgm:prSet presAssocID="{F4DCAFF9-3CD8-4192-92EC-2050EBC96D81}" presName="composite" presStyleCnt="0"/>
      <dgm:spPr/>
    </dgm:pt>
    <dgm:pt modelId="{367DAC4B-08E7-4BA7-A970-D0115453FB5A}" type="pres">
      <dgm:prSet presAssocID="{F4DCAFF9-3CD8-4192-92EC-2050EBC96D81}" presName="rect1" presStyleLbl="bgShp" presStyleIdx="0" presStyleCnt="1" custScaleX="330810" custScaleY="320501" custLinFactNeighborX="260" custLinFactNeighborY="-91659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8F559E"/>
          </a:solidFill>
        </a:ln>
      </dgm:spPr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</dgm:pt>
  </dgm:ptLst>
  <dgm:cxnLst>
    <dgm:cxn modelId="{09992701-779A-4EFE-A5FF-FC8DFDB2069A}" type="presOf" srcId="{B3E39A80-D6B7-4E26-B22E-327D37299CB1}" destId="{BDA71D6A-C3D1-411E-9EAC-6386FFEE52C2}" srcOrd="0" destOrd="0" presId="urn:microsoft.com/office/officeart/2008/layout/BendingPictureSemiTransparentText"/>
    <dgm:cxn modelId="{3C2EFD09-59B0-4AF4-90FB-0A63C42764A9}" type="presOf" srcId="{F4DCAFF9-3CD8-4192-92EC-2050EBC96D81}" destId="{7AC81859-B11C-4EE9-8379-B9AF70890D88}" srcOrd="0" destOrd="0" presId="urn:microsoft.com/office/officeart/2008/layout/BendingPictureSemiTransparentText"/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E3B24BD0-9E25-4C56-91F4-88B33FC40980}" type="presParOf" srcId="{BDA71D6A-C3D1-411E-9EAC-6386FFEE52C2}" destId="{0B2273E3-B9E3-4A02-93CF-275511BE0699}" srcOrd="0" destOrd="0" presId="urn:microsoft.com/office/officeart/2008/layout/BendingPictureSemiTransparentText"/>
    <dgm:cxn modelId="{0380878B-45C5-4CAE-B11F-5726BEAED684}" type="presParOf" srcId="{0B2273E3-B9E3-4A02-93CF-275511BE0699}" destId="{367DAC4B-08E7-4BA7-A970-D0115453FB5A}" srcOrd="0" destOrd="0" presId="urn:microsoft.com/office/officeart/2008/layout/BendingPictureSemiTransparentText"/>
    <dgm:cxn modelId="{F1F291EF-FDCB-4E79-93C9-C821B4A64AD9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5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 dirty="0"/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</dgm:pt>
    <dgm:pt modelId="{0B2273E3-B9E3-4A02-93CF-275511BE0699}" type="pres">
      <dgm:prSet presAssocID="{F4DCAFF9-3CD8-4192-92EC-2050EBC96D81}" presName="composite" presStyleCnt="0"/>
      <dgm:spPr/>
    </dgm:pt>
    <dgm:pt modelId="{367DAC4B-08E7-4BA7-A970-D0115453FB5A}" type="pres">
      <dgm:prSet presAssocID="{F4DCAFF9-3CD8-4192-92EC-2050EBC96D81}" presName="rect1" presStyleLbl="bgShp" presStyleIdx="0" presStyleCnt="1" custScaleX="330810" custScaleY="320501" custLinFactNeighborX="260" custLinFactNeighborY="-91659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8F559E"/>
          </a:solidFill>
        </a:ln>
      </dgm:spPr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</dgm:pt>
  </dgm:ptLst>
  <dgm:cxnLst>
    <dgm:cxn modelId="{EAC6B724-792B-4AB3-A1A2-EE1B5FC41A7E}" type="presOf" srcId="{B3E39A80-D6B7-4E26-B22E-327D37299CB1}" destId="{BDA71D6A-C3D1-411E-9EAC-6386FFEE52C2}" srcOrd="0" destOrd="0" presId="urn:microsoft.com/office/officeart/2008/layout/BendingPictureSemiTransparentText"/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FEFA7FDD-ED6C-4743-822D-F3AA15E2676F}" type="presOf" srcId="{F4DCAFF9-3CD8-4192-92EC-2050EBC96D81}" destId="{7AC81859-B11C-4EE9-8379-B9AF70890D88}" srcOrd="0" destOrd="0" presId="urn:microsoft.com/office/officeart/2008/layout/BendingPictureSemiTransparentText"/>
    <dgm:cxn modelId="{31FF7D38-BF50-4FE4-8703-B4A373948CD9}" type="presParOf" srcId="{BDA71D6A-C3D1-411E-9EAC-6386FFEE52C2}" destId="{0B2273E3-B9E3-4A02-93CF-275511BE0699}" srcOrd="0" destOrd="0" presId="urn:microsoft.com/office/officeart/2008/layout/BendingPictureSemiTransparentText"/>
    <dgm:cxn modelId="{2FE30C1E-CFAB-462D-BD04-2C9A3E8207DA}" type="presParOf" srcId="{0B2273E3-B9E3-4A02-93CF-275511BE0699}" destId="{367DAC4B-08E7-4BA7-A970-D0115453FB5A}" srcOrd="0" destOrd="0" presId="urn:microsoft.com/office/officeart/2008/layout/BendingPictureSemiTransparentText"/>
    <dgm:cxn modelId="{34146CDE-7A0A-4105-8E96-5E68B23CB23D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5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023A8E-3361-428F-B60A-A1B9B81D5266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091E71E-ACA1-4EE2-A74A-78116AFC2DE0}">
      <dgm:prSet phldrT="[Texte]" custT="1"/>
      <dgm:spPr/>
      <dgm:t>
        <a:bodyPr/>
        <a:lstStyle/>
        <a:p>
          <a:r>
            <a:rPr lang="fr-FR" sz="1600" dirty="0"/>
            <a:t> E shop</a:t>
          </a:r>
        </a:p>
      </dgm:t>
    </dgm:pt>
    <dgm:pt modelId="{11463D95-7EA6-4982-944A-7A5D381B07A4}" type="parTrans" cxnId="{59C4E2C5-B468-4386-881F-8EF2AFB60FCA}">
      <dgm:prSet/>
      <dgm:spPr/>
      <dgm:t>
        <a:bodyPr/>
        <a:lstStyle/>
        <a:p>
          <a:endParaRPr lang="fr-FR"/>
        </a:p>
      </dgm:t>
    </dgm:pt>
    <dgm:pt modelId="{E6C62B20-AAE8-48BF-8BB6-B224893A8B08}" type="sibTrans" cxnId="{59C4E2C5-B468-4386-881F-8EF2AFB60FCA}">
      <dgm:prSet/>
      <dgm:spPr/>
      <dgm:t>
        <a:bodyPr/>
        <a:lstStyle/>
        <a:p>
          <a:endParaRPr lang="fr-FR"/>
        </a:p>
      </dgm:t>
    </dgm:pt>
    <dgm:pt modelId="{E14F0FE6-BC7E-426E-A815-6DECE0F02082}">
      <dgm:prSet phldrT="[Texte]" custT="1"/>
      <dgm:spPr/>
      <dgm:t>
        <a:bodyPr/>
        <a:lstStyle/>
        <a:p>
          <a:r>
            <a:rPr lang="fr-FR" sz="1600" dirty="0"/>
            <a:t>Rental</a:t>
          </a:r>
        </a:p>
      </dgm:t>
    </dgm:pt>
    <dgm:pt modelId="{8105DBC4-A4D0-48EF-80EF-208095D3017A}" type="parTrans" cxnId="{2A598686-B3E2-4CE9-ACE1-BC4E7040556C}">
      <dgm:prSet/>
      <dgm:spPr/>
      <dgm:t>
        <a:bodyPr/>
        <a:lstStyle/>
        <a:p>
          <a:endParaRPr lang="fr-FR"/>
        </a:p>
      </dgm:t>
    </dgm:pt>
    <dgm:pt modelId="{7D7269E1-931E-4330-9A70-EAB40B520901}" type="sibTrans" cxnId="{2A598686-B3E2-4CE9-ACE1-BC4E7040556C}">
      <dgm:prSet/>
      <dgm:spPr/>
      <dgm:t>
        <a:bodyPr/>
        <a:lstStyle/>
        <a:p>
          <a:endParaRPr lang="fr-FR"/>
        </a:p>
      </dgm:t>
    </dgm:pt>
    <dgm:pt modelId="{E4BCB8FA-758B-4C9A-A5BB-5A0BEAD571DE}" type="pres">
      <dgm:prSet presAssocID="{8A023A8E-3361-428F-B60A-A1B9B81D526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FCC005E-3C2E-4D7A-B3E1-FBE20787CB82}" type="pres">
      <dgm:prSet presAssocID="{D091E71E-ACA1-4EE2-A74A-78116AFC2DE0}" presName="gear1" presStyleLbl="node1" presStyleIdx="0" presStyleCnt="2" custLinFactNeighborX="3201" custLinFactNeighborY="-9602">
        <dgm:presLayoutVars>
          <dgm:chMax val="1"/>
          <dgm:bulletEnabled val="1"/>
        </dgm:presLayoutVars>
      </dgm:prSet>
      <dgm:spPr/>
    </dgm:pt>
    <dgm:pt modelId="{740B9E47-DFBF-4E9D-90F5-D1B26DE7DE56}" type="pres">
      <dgm:prSet presAssocID="{D091E71E-ACA1-4EE2-A74A-78116AFC2DE0}" presName="gear1srcNode" presStyleLbl="node1" presStyleIdx="0" presStyleCnt="2"/>
      <dgm:spPr/>
    </dgm:pt>
    <dgm:pt modelId="{406A6628-CB0B-45B1-A949-7E8577AEAD1F}" type="pres">
      <dgm:prSet presAssocID="{D091E71E-ACA1-4EE2-A74A-78116AFC2DE0}" presName="gear1dstNode" presStyleLbl="node1" presStyleIdx="0" presStyleCnt="2"/>
      <dgm:spPr/>
    </dgm:pt>
    <dgm:pt modelId="{5C37451C-4108-44E4-BE71-27EDCC4901FF}" type="pres">
      <dgm:prSet presAssocID="{E14F0FE6-BC7E-426E-A815-6DECE0F02082}" presName="gear2" presStyleLbl="node1" presStyleIdx="1" presStyleCnt="2" custAng="0" custLinFactNeighborX="-1341" custLinFactNeighborY="-16086">
        <dgm:presLayoutVars>
          <dgm:chMax val="1"/>
          <dgm:bulletEnabled val="1"/>
        </dgm:presLayoutVars>
      </dgm:prSet>
      <dgm:spPr/>
    </dgm:pt>
    <dgm:pt modelId="{F3A3ECB2-0C85-4326-AFF2-AD2F907DC8C8}" type="pres">
      <dgm:prSet presAssocID="{E14F0FE6-BC7E-426E-A815-6DECE0F02082}" presName="gear2srcNode" presStyleLbl="node1" presStyleIdx="1" presStyleCnt="2"/>
      <dgm:spPr/>
    </dgm:pt>
    <dgm:pt modelId="{C3D91E93-C5D5-482A-94D5-280D916DE8C6}" type="pres">
      <dgm:prSet presAssocID="{E14F0FE6-BC7E-426E-A815-6DECE0F02082}" presName="gear2dstNode" presStyleLbl="node1" presStyleIdx="1" presStyleCnt="2"/>
      <dgm:spPr/>
    </dgm:pt>
    <dgm:pt modelId="{C55260D4-9D37-4AC2-862C-9107EC90D85D}" type="pres">
      <dgm:prSet presAssocID="{E6C62B20-AAE8-48BF-8BB6-B224893A8B08}" presName="connector1" presStyleLbl="sibTrans2D1" presStyleIdx="0" presStyleCnt="2" custAng="2184732" custLinFactNeighborX="5626" custLinFactNeighborY="-3659"/>
      <dgm:spPr/>
    </dgm:pt>
    <dgm:pt modelId="{8BD5B2C0-2826-438B-BA9E-D2A5DB24516D}" type="pres">
      <dgm:prSet presAssocID="{7D7269E1-931E-4330-9A70-EAB40B520901}" presName="connector2" presStyleLbl="sibTrans2D1" presStyleIdx="1" presStyleCnt="2" custAng="16473099" custLinFactNeighborX="-11940" custLinFactNeighborY="7517"/>
      <dgm:spPr/>
    </dgm:pt>
  </dgm:ptLst>
  <dgm:cxnLst>
    <dgm:cxn modelId="{571AE330-9D2B-4948-970C-F3F98E01CB2B}" type="presOf" srcId="{E14F0FE6-BC7E-426E-A815-6DECE0F02082}" destId="{5C37451C-4108-44E4-BE71-27EDCC4901FF}" srcOrd="0" destOrd="0" presId="urn:microsoft.com/office/officeart/2005/8/layout/gear1"/>
    <dgm:cxn modelId="{A258DE4F-B5EB-44CA-8DA7-6F979BCBA5F3}" type="presOf" srcId="{7D7269E1-931E-4330-9A70-EAB40B520901}" destId="{8BD5B2C0-2826-438B-BA9E-D2A5DB24516D}" srcOrd="0" destOrd="0" presId="urn:microsoft.com/office/officeart/2005/8/layout/gear1"/>
    <dgm:cxn modelId="{2A598686-B3E2-4CE9-ACE1-BC4E7040556C}" srcId="{8A023A8E-3361-428F-B60A-A1B9B81D5266}" destId="{E14F0FE6-BC7E-426E-A815-6DECE0F02082}" srcOrd="1" destOrd="0" parTransId="{8105DBC4-A4D0-48EF-80EF-208095D3017A}" sibTransId="{7D7269E1-931E-4330-9A70-EAB40B520901}"/>
    <dgm:cxn modelId="{9EB2CB89-A40B-4216-91BE-12E52DE683D2}" type="presOf" srcId="{8A023A8E-3361-428F-B60A-A1B9B81D5266}" destId="{E4BCB8FA-758B-4C9A-A5BB-5A0BEAD571DE}" srcOrd="0" destOrd="0" presId="urn:microsoft.com/office/officeart/2005/8/layout/gear1"/>
    <dgm:cxn modelId="{87B93FAA-33E3-4FDA-B4CE-C51A0CEFB689}" type="presOf" srcId="{D091E71E-ACA1-4EE2-A74A-78116AFC2DE0}" destId="{4FCC005E-3C2E-4D7A-B3E1-FBE20787CB82}" srcOrd="0" destOrd="0" presId="urn:microsoft.com/office/officeart/2005/8/layout/gear1"/>
    <dgm:cxn modelId="{59C4E2C5-B468-4386-881F-8EF2AFB60FCA}" srcId="{8A023A8E-3361-428F-B60A-A1B9B81D5266}" destId="{D091E71E-ACA1-4EE2-A74A-78116AFC2DE0}" srcOrd="0" destOrd="0" parTransId="{11463D95-7EA6-4982-944A-7A5D381B07A4}" sibTransId="{E6C62B20-AAE8-48BF-8BB6-B224893A8B08}"/>
    <dgm:cxn modelId="{15586FC9-4B8C-4E6E-84D9-1B128AC012F6}" type="presOf" srcId="{E14F0FE6-BC7E-426E-A815-6DECE0F02082}" destId="{C3D91E93-C5D5-482A-94D5-280D916DE8C6}" srcOrd="2" destOrd="0" presId="urn:microsoft.com/office/officeart/2005/8/layout/gear1"/>
    <dgm:cxn modelId="{22A550DA-89D5-4216-9FA0-48B13E596D5F}" type="presOf" srcId="{D091E71E-ACA1-4EE2-A74A-78116AFC2DE0}" destId="{406A6628-CB0B-45B1-A949-7E8577AEAD1F}" srcOrd="2" destOrd="0" presId="urn:microsoft.com/office/officeart/2005/8/layout/gear1"/>
    <dgm:cxn modelId="{5475AEE4-CE8D-475A-957B-55A24C702436}" type="presOf" srcId="{E14F0FE6-BC7E-426E-A815-6DECE0F02082}" destId="{F3A3ECB2-0C85-4326-AFF2-AD2F907DC8C8}" srcOrd="1" destOrd="0" presId="urn:microsoft.com/office/officeart/2005/8/layout/gear1"/>
    <dgm:cxn modelId="{2A6A78F3-0730-4C8C-AED6-37236ABE78F8}" type="presOf" srcId="{D091E71E-ACA1-4EE2-A74A-78116AFC2DE0}" destId="{740B9E47-DFBF-4E9D-90F5-D1B26DE7DE56}" srcOrd="1" destOrd="0" presId="urn:microsoft.com/office/officeart/2005/8/layout/gear1"/>
    <dgm:cxn modelId="{81F400FE-5DCB-4F2E-A369-72C27E0BFA46}" type="presOf" srcId="{E6C62B20-AAE8-48BF-8BB6-B224893A8B08}" destId="{C55260D4-9D37-4AC2-862C-9107EC90D85D}" srcOrd="0" destOrd="0" presId="urn:microsoft.com/office/officeart/2005/8/layout/gear1"/>
    <dgm:cxn modelId="{92FB920C-25DC-4A79-8DB0-EA2CF696A4FC}" type="presParOf" srcId="{E4BCB8FA-758B-4C9A-A5BB-5A0BEAD571DE}" destId="{4FCC005E-3C2E-4D7A-B3E1-FBE20787CB82}" srcOrd="0" destOrd="0" presId="urn:microsoft.com/office/officeart/2005/8/layout/gear1"/>
    <dgm:cxn modelId="{D4E4B9E2-D0F2-44AE-9862-AA16CEEB9386}" type="presParOf" srcId="{E4BCB8FA-758B-4C9A-A5BB-5A0BEAD571DE}" destId="{740B9E47-DFBF-4E9D-90F5-D1B26DE7DE56}" srcOrd="1" destOrd="0" presId="urn:microsoft.com/office/officeart/2005/8/layout/gear1"/>
    <dgm:cxn modelId="{2EE3C7F7-C7CA-4CE4-99E3-9BB9BBA93A42}" type="presParOf" srcId="{E4BCB8FA-758B-4C9A-A5BB-5A0BEAD571DE}" destId="{406A6628-CB0B-45B1-A949-7E8577AEAD1F}" srcOrd="2" destOrd="0" presId="urn:microsoft.com/office/officeart/2005/8/layout/gear1"/>
    <dgm:cxn modelId="{E58B1EEA-DE13-4D68-AC25-2192D5A364F1}" type="presParOf" srcId="{E4BCB8FA-758B-4C9A-A5BB-5A0BEAD571DE}" destId="{5C37451C-4108-44E4-BE71-27EDCC4901FF}" srcOrd="3" destOrd="0" presId="urn:microsoft.com/office/officeart/2005/8/layout/gear1"/>
    <dgm:cxn modelId="{218744B8-F886-4828-B2B4-CF0C308647D2}" type="presParOf" srcId="{E4BCB8FA-758B-4C9A-A5BB-5A0BEAD571DE}" destId="{F3A3ECB2-0C85-4326-AFF2-AD2F907DC8C8}" srcOrd="4" destOrd="0" presId="urn:microsoft.com/office/officeart/2005/8/layout/gear1"/>
    <dgm:cxn modelId="{0C6C940A-FEDF-40F2-93E3-A6D6B262413E}" type="presParOf" srcId="{E4BCB8FA-758B-4C9A-A5BB-5A0BEAD571DE}" destId="{C3D91E93-C5D5-482A-94D5-280D916DE8C6}" srcOrd="5" destOrd="0" presId="urn:microsoft.com/office/officeart/2005/8/layout/gear1"/>
    <dgm:cxn modelId="{3A44D193-403E-4552-A1C5-3D951287E3C0}" type="presParOf" srcId="{E4BCB8FA-758B-4C9A-A5BB-5A0BEAD571DE}" destId="{C55260D4-9D37-4AC2-862C-9107EC90D85D}" srcOrd="6" destOrd="0" presId="urn:microsoft.com/office/officeart/2005/8/layout/gear1"/>
    <dgm:cxn modelId="{ACBF1257-BECB-4BAB-ACBB-9535871B3927}" type="presParOf" srcId="{E4BCB8FA-758B-4C9A-A5BB-5A0BEAD571DE}" destId="{8BD5B2C0-2826-438B-BA9E-D2A5DB24516D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 dirty="0"/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</dgm:pt>
    <dgm:pt modelId="{0B2273E3-B9E3-4A02-93CF-275511BE0699}" type="pres">
      <dgm:prSet presAssocID="{F4DCAFF9-3CD8-4192-92EC-2050EBC96D81}" presName="composite" presStyleCnt="0"/>
      <dgm:spPr/>
    </dgm:pt>
    <dgm:pt modelId="{367DAC4B-08E7-4BA7-A970-D0115453FB5A}" type="pres">
      <dgm:prSet presAssocID="{F4DCAFF9-3CD8-4192-92EC-2050EBC96D81}" presName="rect1" presStyleLbl="bgShp" presStyleIdx="0" presStyleCnt="1" custScaleX="330810" custScaleY="320501" custLinFactNeighborX="-8843" custLinFactNeighborY="-3047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9A743E"/>
          </a:solidFill>
        </a:ln>
      </dgm:spPr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</dgm:pt>
  </dgm:ptLst>
  <dgm:cxnLst>
    <dgm:cxn modelId="{790D514B-5E1E-44AC-9E38-A768EBA083FC}" type="presOf" srcId="{F4DCAFF9-3CD8-4192-92EC-2050EBC96D81}" destId="{7AC81859-B11C-4EE9-8379-B9AF70890D88}" srcOrd="0" destOrd="0" presId="urn:microsoft.com/office/officeart/2008/layout/BendingPictureSemiTransparentText"/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B60038E8-1875-4148-A63D-9E52FCC85A06}" type="presOf" srcId="{B3E39A80-D6B7-4E26-B22E-327D37299CB1}" destId="{BDA71D6A-C3D1-411E-9EAC-6386FFEE52C2}" srcOrd="0" destOrd="0" presId="urn:microsoft.com/office/officeart/2008/layout/BendingPictureSemiTransparentText"/>
    <dgm:cxn modelId="{BACCFA1A-5D2C-4BCC-8E35-982F4E58CF33}" type="presParOf" srcId="{BDA71D6A-C3D1-411E-9EAC-6386FFEE52C2}" destId="{0B2273E3-B9E3-4A02-93CF-275511BE0699}" srcOrd="0" destOrd="0" presId="urn:microsoft.com/office/officeart/2008/layout/BendingPictureSemiTransparentText"/>
    <dgm:cxn modelId="{762A1B9A-A60E-4475-91D9-3C769E4DC97C}" type="presParOf" srcId="{0B2273E3-B9E3-4A02-93CF-275511BE0699}" destId="{367DAC4B-08E7-4BA7-A970-D0115453FB5A}" srcOrd="0" destOrd="0" presId="urn:microsoft.com/office/officeart/2008/layout/BendingPictureSemiTransparentText"/>
    <dgm:cxn modelId="{778A615B-A253-40DD-829A-AEFBA0BD2440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6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 dirty="0"/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</dgm:pt>
    <dgm:pt modelId="{0B2273E3-B9E3-4A02-93CF-275511BE0699}" type="pres">
      <dgm:prSet presAssocID="{F4DCAFF9-3CD8-4192-92EC-2050EBC96D81}" presName="composite" presStyleCnt="0"/>
      <dgm:spPr/>
    </dgm:pt>
    <dgm:pt modelId="{367DAC4B-08E7-4BA7-A970-D0115453FB5A}" type="pres">
      <dgm:prSet presAssocID="{F4DCAFF9-3CD8-4192-92EC-2050EBC96D81}" presName="rect1" presStyleLbl="bgShp" presStyleIdx="0" presStyleCnt="1" custScaleX="331329" custScaleY="320501" custLinFactNeighborX="2125" custLinFactNeighborY="-503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9A743E"/>
          </a:solidFill>
        </a:ln>
      </dgm:spPr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</dgm:pt>
  </dgm:ptLst>
  <dgm:cxnLst>
    <dgm:cxn modelId="{036FCE48-5C01-45ED-97AD-2581FF931E1C}" type="presOf" srcId="{F4DCAFF9-3CD8-4192-92EC-2050EBC96D81}" destId="{7AC81859-B11C-4EE9-8379-B9AF70890D88}" srcOrd="0" destOrd="0" presId="urn:microsoft.com/office/officeart/2008/layout/BendingPictureSemiTransparentText"/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EFB1D059-EABF-486C-ABB1-66F0C3F13CCC}" type="presOf" srcId="{B3E39A80-D6B7-4E26-B22E-327D37299CB1}" destId="{BDA71D6A-C3D1-411E-9EAC-6386FFEE52C2}" srcOrd="0" destOrd="0" presId="urn:microsoft.com/office/officeart/2008/layout/BendingPictureSemiTransparentText"/>
    <dgm:cxn modelId="{A637D8FF-EAFE-4E2C-AEED-21390C6FDC00}" type="presParOf" srcId="{BDA71D6A-C3D1-411E-9EAC-6386FFEE52C2}" destId="{0B2273E3-B9E3-4A02-93CF-275511BE0699}" srcOrd="0" destOrd="0" presId="urn:microsoft.com/office/officeart/2008/layout/BendingPictureSemiTransparentText"/>
    <dgm:cxn modelId="{ECB817BC-EB09-4717-8B76-2B20C4E61141}" type="presParOf" srcId="{0B2273E3-B9E3-4A02-93CF-275511BE0699}" destId="{367DAC4B-08E7-4BA7-A970-D0115453FB5A}" srcOrd="0" destOrd="0" presId="urn:microsoft.com/office/officeart/2008/layout/BendingPictureSemiTransparentText"/>
    <dgm:cxn modelId="{E40C11CF-BDE6-4D6D-B43E-0F0061AB0FD0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6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 dirty="0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</dgm:pt>
    <dgm:pt modelId="{0B2273E3-B9E3-4A02-93CF-275511BE0699}" type="pres">
      <dgm:prSet presAssocID="{F4DCAFF9-3CD8-4192-92EC-2050EBC96D81}" presName="composite" presStyleCnt="0"/>
      <dgm:spPr/>
    </dgm:pt>
    <dgm:pt modelId="{367DAC4B-08E7-4BA7-A970-D0115453FB5A}" type="pres">
      <dgm:prSet presAssocID="{F4DCAFF9-3CD8-4192-92EC-2050EBC96D81}" presName="rect1" presStyleLbl="bgShp" presStyleIdx="0" presStyleCnt="1" custScaleX="330810" custScaleY="320501" custLinFactNeighborX="15481" custLinFactNeighborY="232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9A743E"/>
          </a:solidFill>
        </a:ln>
      </dgm:spPr>
    </dgm:pt>
    <dgm:pt modelId="{7AC81859-B11C-4EE9-8379-B9AF70890D88}" type="pres">
      <dgm:prSet presAssocID="{F4DCAFF9-3CD8-4192-92EC-2050EBC96D81}" presName="rect2" presStyleLbl="trBgShp" presStyleIdx="0" presStyleCnt="1" custScaleY="72156" custLinFactY="300000" custLinFactNeighborX="25537" custLinFactNeighborY="335989">
        <dgm:presLayoutVars>
          <dgm:bulletEnabled val="1"/>
        </dgm:presLayoutVars>
      </dgm:prSet>
      <dgm:spPr/>
    </dgm:pt>
  </dgm:ptLst>
  <dgm:cxnLst>
    <dgm:cxn modelId="{8C8C181B-9870-46A3-AC78-E20C238313E2}" type="presOf" srcId="{B3E39A80-D6B7-4E26-B22E-327D37299CB1}" destId="{BDA71D6A-C3D1-411E-9EAC-6386FFEE52C2}" srcOrd="0" destOrd="0" presId="urn:microsoft.com/office/officeart/2008/layout/BendingPictureSemiTransparentText"/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D6C688D5-E515-4CF9-BADB-600582B6DD2D}" type="presOf" srcId="{F4DCAFF9-3CD8-4192-92EC-2050EBC96D81}" destId="{7AC81859-B11C-4EE9-8379-B9AF70890D88}" srcOrd="0" destOrd="0" presId="urn:microsoft.com/office/officeart/2008/layout/BendingPictureSemiTransparentText"/>
    <dgm:cxn modelId="{F11517A8-D9FF-4071-AE88-8C3B559D7D82}" type="presParOf" srcId="{BDA71D6A-C3D1-411E-9EAC-6386FFEE52C2}" destId="{0B2273E3-B9E3-4A02-93CF-275511BE0699}" srcOrd="0" destOrd="0" presId="urn:microsoft.com/office/officeart/2008/layout/BendingPictureSemiTransparentText"/>
    <dgm:cxn modelId="{60AB926A-3CB5-4EB1-86FA-910F844D0415}" type="presParOf" srcId="{0B2273E3-B9E3-4A02-93CF-275511BE0699}" destId="{367DAC4B-08E7-4BA7-A970-D0115453FB5A}" srcOrd="0" destOrd="0" presId="urn:microsoft.com/office/officeart/2008/layout/BendingPictureSemiTransparentText"/>
    <dgm:cxn modelId="{9DCCE5D3-EA4D-477F-93A1-CA6AC3A03D59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7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 dirty="0"/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</dgm:pt>
    <dgm:pt modelId="{0B2273E3-B9E3-4A02-93CF-275511BE0699}" type="pres">
      <dgm:prSet presAssocID="{F4DCAFF9-3CD8-4192-92EC-2050EBC96D81}" presName="composite" presStyleCnt="0"/>
      <dgm:spPr/>
    </dgm:pt>
    <dgm:pt modelId="{367DAC4B-08E7-4BA7-A970-D0115453FB5A}" type="pres">
      <dgm:prSet presAssocID="{F4DCAFF9-3CD8-4192-92EC-2050EBC96D81}" presName="rect1" presStyleLbl="bgShp" presStyleIdx="0" presStyleCnt="1" custScaleX="330810" custScaleY="320501" custLinFactNeighborX="260" custLinFactNeighborY="-91659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8F559E"/>
          </a:solidFill>
        </a:ln>
      </dgm:spPr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</dgm:pt>
  </dgm:ptLst>
  <dgm:cxnLst>
    <dgm:cxn modelId="{850B5361-14C5-4B50-B0EE-7EC77445DACD}" type="presOf" srcId="{B3E39A80-D6B7-4E26-B22E-327D37299CB1}" destId="{BDA71D6A-C3D1-411E-9EAC-6386FFEE52C2}" srcOrd="0" destOrd="0" presId="urn:microsoft.com/office/officeart/2008/layout/BendingPictureSemiTransparentText"/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2563DA9B-05EC-4359-B1A9-F662515D1ECC}" type="presOf" srcId="{F4DCAFF9-3CD8-4192-92EC-2050EBC96D81}" destId="{7AC81859-B11C-4EE9-8379-B9AF70890D88}" srcOrd="0" destOrd="0" presId="urn:microsoft.com/office/officeart/2008/layout/BendingPictureSemiTransparentText"/>
    <dgm:cxn modelId="{6BF62E3A-6BAE-4E57-ADBB-B628F68AE055}" type="presParOf" srcId="{BDA71D6A-C3D1-411E-9EAC-6386FFEE52C2}" destId="{0B2273E3-B9E3-4A02-93CF-275511BE0699}" srcOrd="0" destOrd="0" presId="urn:microsoft.com/office/officeart/2008/layout/BendingPictureSemiTransparentText"/>
    <dgm:cxn modelId="{F9189B34-9551-4844-B010-2411A072B413}" type="presParOf" srcId="{0B2273E3-B9E3-4A02-93CF-275511BE0699}" destId="{367DAC4B-08E7-4BA7-A970-D0115453FB5A}" srcOrd="0" destOrd="0" presId="urn:microsoft.com/office/officeart/2008/layout/BendingPictureSemiTransparentText"/>
    <dgm:cxn modelId="{4F2DCC70-5EA2-4232-A65C-9143314DD65C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7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 dirty="0"/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</dgm:pt>
    <dgm:pt modelId="{0B2273E3-B9E3-4A02-93CF-275511BE0699}" type="pres">
      <dgm:prSet presAssocID="{F4DCAFF9-3CD8-4192-92EC-2050EBC96D81}" presName="composite" presStyleCnt="0"/>
      <dgm:spPr/>
    </dgm:pt>
    <dgm:pt modelId="{367DAC4B-08E7-4BA7-A970-D0115453FB5A}" type="pres">
      <dgm:prSet presAssocID="{F4DCAFF9-3CD8-4192-92EC-2050EBC96D81}" presName="rect1" presStyleLbl="bgShp" presStyleIdx="0" presStyleCnt="1" custScaleX="330810" custScaleY="320501" custLinFactNeighborX="260" custLinFactNeighborY="-91659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8F559E"/>
          </a:solidFill>
        </a:ln>
      </dgm:spPr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</dgm:pt>
  </dgm:ptLst>
  <dgm:cxnLst>
    <dgm:cxn modelId="{915FBB44-987F-4960-BFAE-EDDB82327A1B}" type="presOf" srcId="{B3E39A80-D6B7-4E26-B22E-327D37299CB1}" destId="{BDA71D6A-C3D1-411E-9EAC-6386FFEE52C2}" srcOrd="0" destOrd="0" presId="urn:microsoft.com/office/officeart/2008/layout/BendingPictureSemiTransparentText"/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25CD4987-BD9D-4228-8748-2A4FF64BB0AA}" type="presOf" srcId="{F4DCAFF9-3CD8-4192-92EC-2050EBC96D81}" destId="{7AC81859-B11C-4EE9-8379-B9AF70890D88}" srcOrd="0" destOrd="0" presId="urn:microsoft.com/office/officeart/2008/layout/BendingPictureSemiTransparentText"/>
    <dgm:cxn modelId="{9047DEA6-4FE5-469A-8FAA-A2B383213329}" type="presParOf" srcId="{BDA71D6A-C3D1-411E-9EAC-6386FFEE52C2}" destId="{0B2273E3-B9E3-4A02-93CF-275511BE0699}" srcOrd="0" destOrd="0" presId="urn:microsoft.com/office/officeart/2008/layout/BendingPictureSemiTransparentText"/>
    <dgm:cxn modelId="{F5B8E7F0-C23F-4B7D-B1F9-D9C7DD9E5EC8}" type="presParOf" srcId="{0B2273E3-B9E3-4A02-93CF-275511BE0699}" destId="{367DAC4B-08E7-4BA7-A970-D0115453FB5A}" srcOrd="0" destOrd="0" presId="urn:microsoft.com/office/officeart/2008/layout/BendingPictureSemiTransparentText"/>
    <dgm:cxn modelId="{ECB303CD-D219-4966-A09B-DEB80CA191AB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8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 dirty="0"/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</dgm:pt>
    <dgm:pt modelId="{0B2273E3-B9E3-4A02-93CF-275511BE0699}" type="pres">
      <dgm:prSet presAssocID="{F4DCAFF9-3CD8-4192-92EC-2050EBC96D81}" presName="composite" presStyleCnt="0"/>
      <dgm:spPr/>
    </dgm:pt>
    <dgm:pt modelId="{367DAC4B-08E7-4BA7-A970-D0115453FB5A}" type="pres">
      <dgm:prSet presAssocID="{F4DCAFF9-3CD8-4192-92EC-2050EBC96D81}" presName="rect1" presStyleLbl="bgShp" presStyleIdx="0" presStyleCnt="1" custScaleX="103029" custScaleY="99844" custLinFactNeighborX="5568" custLinFactNeighborY="570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8F559E"/>
          </a:solidFill>
        </a:ln>
      </dgm:spPr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</dgm:pt>
  </dgm:ptLst>
  <dgm:cxnLst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A38DD98A-37CD-4294-AE58-76D4ABA9B643}" type="presOf" srcId="{B3E39A80-D6B7-4E26-B22E-327D37299CB1}" destId="{BDA71D6A-C3D1-411E-9EAC-6386FFEE52C2}" srcOrd="0" destOrd="0" presId="urn:microsoft.com/office/officeart/2008/layout/BendingPictureSemiTransparentText"/>
    <dgm:cxn modelId="{98485FA0-DD5C-4C02-B4F0-6DB7FC3D7AFF}" type="presOf" srcId="{F4DCAFF9-3CD8-4192-92EC-2050EBC96D81}" destId="{7AC81859-B11C-4EE9-8379-B9AF70890D88}" srcOrd="0" destOrd="0" presId="urn:microsoft.com/office/officeart/2008/layout/BendingPictureSemiTransparentText"/>
    <dgm:cxn modelId="{B0769D99-8A73-45EE-B387-0E8DCF00A3C7}" type="presParOf" srcId="{BDA71D6A-C3D1-411E-9EAC-6386FFEE52C2}" destId="{0B2273E3-B9E3-4A02-93CF-275511BE0699}" srcOrd="0" destOrd="0" presId="urn:microsoft.com/office/officeart/2008/layout/BendingPictureSemiTransparentText"/>
    <dgm:cxn modelId="{8259887D-5B77-4DDF-B110-666B8243D973}" type="presParOf" srcId="{0B2273E3-B9E3-4A02-93CF-275511BE0699}" destId="{367DAC4B-08E7-4BA7-A970-D0115453FB5A}" srcOrd="0" destOrd="0" presId="urn:microsoft.com/office/officeart/2008/layout/BendingPictureSemiTransparentText"/>
    <dgm:cxn modelId="{8222EA71-2C47-4423-8ACC-750D000A5B7E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8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 dirty="0"/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</dgm:pt>
    <dgm:pt modelId="{0B2273E3-B9E3-4A02-93CF-275511BE0699}" type="pres">
      <dgm:prSet presAssocID="{F4DCAFF9-3CD8-4192-92EC-2050EBC96D81}" presName="composite" presStyleCnt="0"/>
      <dgm:spPr/>
    </dgm:pt>
    <dgm:pt modelId="{367DAC4B-08E7-4BA7-A970-D0115453FB5A}" type="pres">
      <dgm:prSet presAssocID="{F4DCAFF9-3CD8-4192-92EC-2050EBC96D81}" presName="rect1" presStyleLbl="bgShp" presStyleIdx="0" presStyleCnt="1" custScaleX="330810" custScaleY="320501" custLinFactNeighborX="260" custLinFactNeighborY="-91659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8F559E"/>
          </a:solidFill>
        </a:ln>
      </dgm:spPr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</dgm:pt>
  </dgm:ptLst>
  <dgm:cxnLst>
    <dgm:cxn modelId="{679DBC24-3B68-4D24-B55E-A66E1F28C35E}" type="presOf" srcId="{B3E39A80-D6B7-4E26-B22E-327D37299CB1}" destId="{BDA71D6A-C3D1-411E-9EAC-6386FFEE52C2}" srcOrd="0" destOrd="0" presId="urn:microsoft.com/office/officeart/2008/layout/BendingPictureSemiTransparentText"/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3FE08B8E-956D-4FA1-8875-35BD2BE06A91}" type="presOf" srcId="{F4DCAFF9-3CD8-4192-92EC-2050EBC96D81}" destId="{7AC81859-B11C-4EE9-8379-B9AF70890D88}" srcOrd="0" destOrd="0" presId="urn:microsoft.com/office/officeart/2008/layout/BendingPictureSemiTransparentText"/>
    <dgm:cxn modelId="{B53569F6-3B64-463E-9268-0884F5EEFB56}" type="presParOf" srcId="{BDA71D6A-C3D1-411E-9EAC-6386FFEE52C2}" destId="{0B2273E3-B9E3-4A02-93CF-275511BE0699}" srcOrd="0" destOrd="0" presId="urn:microsoft.com/office/officeart/2008/layout/BendingPictureSemiTransparentText"/>
    <dgm:cxn modelId="{F35924CD-9ED5-4515-818B-5E941002C2CD}" type="presParOf" srcId="{0B2273E3-B9E3-4A02-93CF-275511BE0699}" destId="{367DAC4B-08E7-4BA7-A970-D0115453FB5A}" srcOrd="0" destOrd="0" presId="urn:microsoft.com/office/officeart/2008/layout/BendingPictureSemiTransparentText"/>
    <dgm:cxn modelId="{8FF646C9-00BD-4FB4-87AA-E29E87A4947B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 dirty="0"/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</dgm:pt>
    <dgm:pt modelId="{0B2273E3-B9E3-4A02-93CF-275511BE0699}" type="pres">
      <dgm:prSet presAssocID="{F4DCAFF9-3CD8-4192-92EC-2050EBC96D81}" presName="composite" presStyleCnt="0"/>
      <dgm:spPr/>
    </dgm:pt>
    <dgm:pt modelId="{367DAC4B-08E7-4BA7-A970-D0115453FB5A}" type="pres">
      <dgm:prSet presAssocID="{F4DCAFF9-3CD8-4192-92EC-2050EBC96D81}" presName="rect1" presStyleLbl="bgShp" presStyleIdx="0" presStyleCnt="1" custScaleX="330810" custScaleY="320501" custLinFactNeighborX="260" custLinFactNeighborY="-91659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8F559E"/>
          </a:solidFill>
        </a:ln>
      </dgm:spPr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</dgm:pt>
  </dgm:ptLst>
  <dgm:cxnLst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1336AFE7-C8E4-4F21-970A-F6DC47E7A84D}" type="presOf" srcId="{F4DCAFF9-3CD8-4192-92EC-2050EBC96D81}" destId="{7AC81859-B11C-4EE9-8379-B9AF70890D88}" srcOrd="0" destOrd="0" presId="urn:microsoft.com/office/officeart/2008/layout/BendingPictureSemiTransparentText"/>
    <dgm:cxn modelId="{5E8F1DE9-3626-457C-AA7E-80046B40F044}" type="presOf" srcId="{B3E39A80-D6B7-4E26-B22E-327D37299CB1}" destId="{BDA71D6A-C3D1-411E-9EAC-6386FFEE52C2}" srcOrd="0" destOrd="0" presId="urn:microsoft.com/office/officeart/2008/layout/BendingPictureSemiTransparentText"/>
    <dgm:cxn modelId="{87380CF6-BD2B-4FA1-87CD-97AFD601A72D}" type="presParOf" srcId="{BDA71D6A-C3D1-411E-9EAC-6386FFEE52C2}" destId="{0B2273E3-B9E3-4A02-93CF-275511BE0699}" srcOrd="0" destOrd="0" presId="urn:microsoft.com/office/officeart/2008/layout/BendingPictureSemiTransparentText"/>
    <dgm:cxn modelId="{8F2916A5-7091-4BBF-AD38-FB807C7CC7BF}" type="presParOf" srcId="{0B2273E3-B9E3-4A02-93CF-275511BE0699}" destId="{367DAC4B-08E7-4BA7-A970-D0115453FB5A}" srcOrd="0" destOrd="0" presId="urn:microsoft.com/office/officeart/2008/layout/BendingPictureSemiTransparentText"/>
    <dgm:cxn modelId="{000B97A8-7168-4A50-9C5D-D80D12F89FFD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 dirty="0"/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</dgm:pt>
    <dgm:pt modelId="{0B2273E3-B9E3-4A02-93CF-275511BE0699}" type="pres">
      <dgm:prSet presAssocID="{F4DCAFF9-3CD8-4192-92EC-2050EBC96D81}" presName="composite" presStyleCnt="0"/>
      <dgm:spPr/>
    </dgm:pt>
    <dgm:pt modelId="{367DAC4B-08E7-4BA7-A970-D0115453FB5A}" type="pres">
      <dgm:prSet presAssocID="{F4DCAFF9-3CD8-4192-92EC-2050EBC96D81}" presName="rect1" presStyleLbl="bgShp" presStyleIdx="0" presStyleCnt="1" custScaleX="330810" custScaleY="320501" custLinFactNeighborX="260" custLinFactNeighborY="-91659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8F559E"/>
          </a:solidFill>
        </a:ln>
      </dgm:spPr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</dgm:pt>
  </dgm:ptLst>
  <dgm:cxnLst>
    <dgm:cxn modelId="{61FBC60A-5A32-4FCE-A07A-3FBC7C8C0BBF}" type="presOf" srcId="{F4DCAFF9-3CD8-4192-92EC-2050EBC96D81}" destId="{7AC81859-B11C-4EE9-8379-B9AF70890D88}" srcOrd="0" destOrd="0" presId="urn:microsoft.com/office/officeart/2008/layout/BendingPictureSemiTransparentText"/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0CB2B9D2-F78F-4E7A-9E2B-A885ADE644BD}" type="presOf" srcId="{B3E39A80-D6B7-4E26-B22E-327D37299CB1}" destId="{BDA71D6A-C3D1-411E-9EAC-6386FFEE52C2}" srcOrd="0" destOrd="0" presId="urn:microsoft.com/office/officeart/2008/layout/BendingPictureSemiTransparentText"/>
    <dgm:cxn modelId="{E4C074A0-2A61-42BA-A9BF-974D14F78404}" type="presParOf" srcId="{BDA71D6A-C3D1-411E-9EAC-6386FFEE52C2}" destId="{0B2273E3-B9E3-4A02-93CF-275511BE0699}" srcOrd="0" destOrd="0" presId="urn:microsoft.com/office/officeart/2008/layout/BendingPictureSemiTransparentText"/>
    <dgm:cxn modelId="{3A306F95-DD19-4B6A-B587-72EF7287CBB7}" type="presParOf" srcId="{0B2273E3-B9E3-4A02-93CF-275511BE0699}" destId="{367DAC4B-08E7-4BA7-A970-D0115453FB5A}" srcOrd="0" destOrd="0" presId="urn:microsoft.com/office/officeart/2008/layout/BendingPictureSemiTransparentText"/>
    <dgm:cxn modelId="{F23A8E36-EC2F-4C5B-9F5B-A075B28B489E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 dirty="0"/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</dgm:pt>
    <dgm:pt modelId="{0B2273E3-B9E3-4A02-93CF-275511BE0699}" type="pres">
      <dgm:prSet presAssocID="{F4DCAFF9-3CD8-4192-92EC-2050EBC96D81}" presName="composite" presStyleCnt="0"/>
      <dgm:spPr/>
    </dgm:pt>
    <dgm:pt modelId="{367DAC4B-08E7-4BA7-A970-D0115453FB5A}" type="pres">
      <dgm:prSet presAssocID="{F4DCAFF9-3CD8-4192-92EC-2050EBC96D81}" presName="rect1" presStyleLbl="bgShp" presStyleIdx="0" presStyleCnt="1" custScaleX="330810" custScaleY="320501" custLinFactNeighborX="260" custLinFactNeighborY="-91659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8F559E"/>
          </a:solidFill>
        </a:ln>
      </dgm:spPr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</dgm:pt>
  </dgm:ptLst>
  <dgm:cxnLst>
    <dgm:cxn modelId="{58D5F114-183F-4DAE-8DDE-8F25453B4798}" type="presOf" srcId="{F4DCAFF9-3CD8-4192-92EC-2050EBC96D81}" destId="{7AC81859-B11C-4EE9-8379-B9AF70890D88}" srcOrd="0" destOrd="0" presId="urn:microsoft.com/office/officeart/2008/layout/BendingPictureSemiTransparentText"/>
    <dgm:cxn modelId="{1DEF5A5C-37F4-4ACE-BB19-041B8D92D1B2}" type="presOf" srcId="{B3E39A80-D6B7-4E26-B22E-327D37299CB1}" destId="{BDA71D6A-C3D1-411E-9EAC-6386FFEE52C2}" srcOrd="0" destOrd="0" presId="urn:microsoft.com/office/officeart/2008/layout/BendingPictureSemiTransparentText"/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64BA65C7-37F8-4C79-ACFB-5FFD9793A7A6}" type="presParOf" srcId="{BDA71D6A-C3D1-411E-9EAC-6386FFEE52C2}" destId="{0B2273E3-B9E3-4A02-93CF-275511BE0699}" srcOrd="0" destOrd="0" presId="urn:microsoft.com/office/officeart/2008/layout/BendingPictureSemiTransparentText"/>
    <dgm:cxn modelId="{C44EC087-A5F5-435F-933F-5D73148A741D}" type="presParOf" srcId="{0B2273E3-B9E3-4A02-93CF-275511BE0699}" destId="{367DAC4B-08E7-4BA7-A970-D0115453FB5A}" srcOrd="0" destOrd="0" presId="urn:microsoft.com/office/officeart/2008/layout/BendingPictureSemiTransparentText"/>
    <dgm:cxn modelId="{42F4A842-FB18-4946-B27D-BA4DF27E8D01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 dirty="0"/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</dgm:pt>
    <dgm:pt modelId="{0B2273E3-B9E3-4A02-93CF-275511BE0699}" type="pres">
      <dgm:prSet presAssocID="{F4DCAFF9-3CD8-4192-92EC-2050EBC96D81}" presName="composite" presStyleCnt="0"/>
      <dgm:spPr/>
    </dgm:pt>
    <dgm:pt modelId="{367DAC4B-08E7-4BA7-A970-D0115453FB5A}" type="pres">
      <dgm:prSet presAssocID="{F4DCAFF9-3CD8-4192-92EC-2050EBC96D81}" presName="rect1" presStyleLbl="bgShp" presStyleIdx="0" presStyleCnt="1" custScaleX="532299" custScaleY="324051" custLinFactNeighborX="34098" custLinFactNeighborY="-6534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</dgm:pt>
  </dgm:ptLst>
  <dgm:cxnLst>
    <dgm:cxn modelId="{532A9404-FC54-423F-96B0-22158743FB1E}" type="presOf" srcId="{B3E39A80-D6B7-4E26-B22E-327D37299CB1}" destId="{BDA71D6A-C3D1-411E-9EAC-6386FFEE52C2}" srcOrd="0" destOrd="0" presId="urn:microsoft.com/office/officeart/2008/layout/BendingPictureSemiTransparentText"/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13D8B9F9-484C-4716-BDCB-45D1174858A3}" type="presOf" srcId="{F4DCAFF9-3CD8-4192-92EC-2050EBC96D81}" destId="{7AC81859-B11C-4EE9-8379-B9AF70890D88}" srcOrd="0" destOrd="0" presId="urn:microsoft.com/office/officeart/2008/layout/BendingPictureSemiTransparentText"/>
    <dgm:cxn modelId="{04256E16-1992-43EA-93F6-F05F0FD65C51}" type="presParOf" srcId="{BDA71D6A-C3D1-411E-9EAC-6386FFEE52C2}" destId="{0B2273E3-B9E3-4A02-93CF-275511BE0699}" srcOrd="0" destOrd="0" presId="urn:microsoft.com/office/officeart/2008/layout/BendingPictureSemiTransparentText"/>
    <dgm:cxn modelId="{C059B928-36F2-4BB8-B2AD-B22586274210}" type="presParOf" srcId="{0B2273E3-B9E3-4A02-93CF-275511BE0699}" destId="{367DAC4B-08E7-4BA7-A970-D0115453FB5A}" srcOrd="0" destOrd="0" presId="urn:microsoft.com/office/officeart/2008/layout/BendingPictureSemiTransparentText"/>
    <dgm:cxn modelId="{0D538F2A-C329-4296-AD4E-94AFA7C9EACB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 dirty="0"/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</dgm:pt>
    <dgm:pt modelId="{0B2273E3-B9E3-4A02-93CF-275511BE0699}" type="pres">
      <dgm:prSet presAssocID="{F4DCAFF9-3CD8-4192-92EC-2050EBC96D81}" presName="composite" presStyleCnt="0"/>
      <dgm:spPr/>
    </dgm:pt>
    <dgm:pt modelId="{367DAC4B-08E7-4BA7-A970-D0115453FB5A}" type="pres">
      <dgm:prSet presAssocID="{F4DCAFF9-3CD8-4192-92EC-2050EBC96D81}" presName="rect1" presStyleLbl="bgShp" presStyleIdx="0" presStyleCnt="1" custScaleX="330810" custScaleY="320501" custLinFactNeighborX="260" custLinFactNeighborY="-91659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8F559E"/>
          </a:solidFill>
        </a:ln>
      </dgm:spPr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</dgm:pt>
  </dgm:ptLst>
  <dgm:cxnLst>
    <dgm:cxn modelId="{8A489843-6FBB-4BD0-BA8F-15B1EDF0CA66}" type="presOf" srcId="{F4DCAFF9-3CD8-4192-92EC-2050EBC96D81}" destId="{7AC81859-B11C-4EE9-8379-B9AF70890D88}" srcOrd="0" destOrd="0" presId="urn:microsoft.com/office/officeart/2008/layout/BendingPictureSemiTransparentText"/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66874F8E-E85A-4AA5-BCAF-8476DFF7CC03}" type="presOf" srcId="{B3E39A80-D6B7-4E26-B22E-327D37299CB1}" destId="{BDA71D6A-C3D1-411E-9EAC-6386FFEE52C2}" srcOrd="0" destOrd="0" presId="urn:microsoft.com/office/officeart/2008/layout/BendingPictureSemiTransparentText"/>
    <dgm:cxn modelId="{A536539D-4A81-4991-96BE-897886D65E22}" type="presParOf" srcId="{BDA71D6A-C3D1-411E-9EAC-6386FFEE52C2}" destId="{0B2273E3-B9E3-4A02-93CF-275511BE0699}" srcOrd="0" destOrd="0" presId="urn:microsoft.com/office/officeart/2008/layout/BendingPictureSemiTransparentText"/>
    <dgm:cxn modelId="{59FEC98F-BB9D-4911-8131-EAF1E54753D9}" type="presParOf" srcId="{0B2273E3-B9E3-4A02-93CF-275511BE0699}" destId="{367DAC4B-08E7-4BA7-A970-D0115453FB5A}" srcOrd="0" destOrd="0" presId="urn:microsoft.com/office/officeart/2008/layout/BendingPictureSemiTransparentText"/>
    <dgm:cxn modelId="{C2F909ED-AA45-476A-AB0B-73B8341805A8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 dirty="0"/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</dgm:pt>
    <dgm:pt modelId="{0B2273E3-B9E3-4A02-93CF-275511BE0699}" type="pres">
      <dgm:prSet presAssocID="{F4DCAFF9-3CD8-4192-92EC-2050EBC96D81}" presName="composite" presStyleCnt="0"/>
      <dgm:spPr/>
    </dgm:pt>
    <dgm:pt modelId="{367DAC4B-08E7-4BA7-A970-D0115453FB5A}" type="pres">
      <dgm:prSet presAssocID="{F4DCAFF9-3CD8-4192-92EC-2050EBC96D81}" presName="rect1" presStyleLbl="bgShp" presStyleIdx="0" presStyleCnt="1" custScaleX="330810" custScaleY="320501" custLinFactNeighborX="260" custLinFactNeighborY="-91659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8F559E"/>
          </a:solidFill>
        </a:ln>
      </dgm:spPr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</dgm:pt>
  </dgm:ptLst>
  <dgm:cxnLst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D6647EB4-440E-456C-A8E1-1196379CEA28}" type="presOf" srcId="{B3E39A80-D6B7-4E26-B22E-327D37299CB1}" destId="{BDA71D6A-C3D1-411E-9EAC-6386FFEE52C2}" srcOrd="0" destOrd="0" presId="urn:microsoft.com/office/officeart/2008/layout/BendingPictureSemiTransparentText"/>
    <dgm:cxn modelId="{ED008AE4-B5FC-423C-93C1-2B3519B6D657}" type="presOf" srcId="{F4DCAFF9-3CD8-4192-92EC-2050EBC96D81}" destId="{7AC81859-B11C-4EE9-8379-B9AF70890D88}" srcOrd="0" destOrd="0" presId="urn:microsoft.com/office/officeart/2008/layout/BendingPictureSemiTransparentText"/>
    <dgm:cxn modelId="{B95A03EF-3316-4E62-8A99-821189BF8B77}" type="presParOf" srcId="{BDA71D6A-C3D1-411E-9EAC-6386FFEE52C2}" destId="{0B2273E3-B9E3-4A02-93CF-275511BE0699}" srcOrd="0" destOrd="0" presId="urn:microsoft.com/office/officeart/2008/layout/BendingPictureSemiTransparentText"/>
    <dgm:cxn modelId="{41FA5A9D-C319-472C-AE34-4897B79F0BD0}" type="presParOf" srcId="{0B2273E3-B9E3-4A02-93CF-275511BE0699}" destId="{367DAC4B-08E7-4BA7-A970-D0115453FB5A}" srcOrd="0" destOrd="0" presId="urn:microsoft.com/office/officeart/2008/layout/BendingPictureSemiTransparentText"/>
    <dgm:cxn modelId="{1243F2E5-9FCC-4C9D-8927-F4CE7A94F9FC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 dirty="0"/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</dgm:pt>
    <dgm:pt modelId="{0B2273E3-B9E3-4A02-93CF-275511BE0699}" type="pres">
      <dgm:prSet presAssocID="{F4DCAFF9-3CD8-4192-92EC-2050EBC96D81}" presName="composite" presStyleCnt="0"/>
      <dgm:spPr/>
    </dgm:pt>
    <dgm:pt modelId="{367DAC4B-08E7-4BA7-A970-D0115453FB5A}" type="pres">
      <dgm:prSet presAssocID="{F4DCAFF9-3CD8-4192-92EC-2050EBC96D81}" presName="rect1" presStyleLbl="bgShp" presStyleIdx="0" presStyleCnt="1" custScaleX="330810" custScaleY="320501" custLinFactNeighborX="260" custLinFactNeighborY="-91659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78B852"/>
          </a:solidFill>
        </a:ln>
      </dgm:spPr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</dgm:pt>
  </dgm:ptLst>
  <dgm:cxnLst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9230A55A-9FA4-4771-B44C-D5041B04A164}" type="presOf" srcId="{F4DCAFF9-3CD8-4192-92EC-2050EBC96D81}" destId="{7AC81859-B11C-4EE9-8379-B9AF70890D88}" srcOrd="0" destOrd="0" presId="urn:microsoft.com/office/officeart/2008/layout/BendingPictureSemiTransparentText"/>
    <dgm:cxn modelId="{C2EA43B3-72D4-444D-B843-D8DE57AC8833}" type="presOf" srcId="{B3E39A80-D6B7-4E26-B22E-327D37299CB1}" destId="{BDA71D6A-C3D1-411E-9EAC-6386FFEE52C2}" srcOrd="0" destOrd="0" presId="urn:microsoft.com/office/officeart/2008/layout/BendingPictureSemiTransparentText"/>
    <dgm:cxn modelId="{E780737A-E41C-4367-9107-BB1236FC9AAA}" type="presParOf" srcId="{BDA71D6A-C3D1-411E-9EAC-6386FFEE52C2}" destId="{0B2273E3-B9E3-4A02-93CF-275511BE0699}" srcOrd="0" destOrd="0" presId="urn:microsoft.com/office/officeart/2008/layout/BendingPictureSemiTransparentText"/>
    <dgm:cxn modelId="{7A795405-24C5-4E51-9607-42A8BC2B1B17}" type="presParOf" srcId="{0B2273E3-B9E3-4A02-93CF-275511BE0699}" destId="{367DAC4B-08E7-4BA7-A970-D0115453FB5A}" srcOrd="0" destOrd="0" presId="urn:microsoft.com/office/officeart/2008/layout/BendingPictureSemiTransparentText"/>
    <dgm:cxn modelId="{9A94104A-0F96-4C9F-A03A-30C03F045071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 dirty="0"/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</dgm:pt>
    <dgm:pt modelId="{0B2273E3-B9E3-4A02-93CF-275511BE0699}" type="pres">
      <dgm:prSet presAssocID="{F4DCAFF9-3CD8-4192-92EC-2050EBC96D81}" presName="composite" presStyleCnt="0"/>
      <dgm:spPr/>
    </dgm:pt>
    <dgm:pt modelId="{367DAC4B-08E7-4BA7-A970-D0115453FB5A}" type="pres">
      <dgm:prSet presAssocID="{F4DCAFF9-3CD8-4192-92EC-2050EBC96D81}" presName="rect1" presStyleLbl="bgShp" presStyleIdx="0" presStyleCnt="1" custScaleX="330810" custScaleY="320501" custLinFactNeighborX="260" custLinFactNeighborY="-91659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78B852"/>
          </a:solidFill>
        </a:ln>
      </dgm:spPr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</dgm:pt>
  </dgm:ptLst>
  <dgm:cxnLst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2BBC7598-37C2-4443-BDEF-7FDFA4BD8330}" type="presOf" srcId="{B3E39A80-D6B7-4E26-B22E-327D37299CB1}" destId="{BDA71D6A-C3D1-411E-9EAC-6386FFEE52C2}" srcOrd="0" destOrd="0" presId="urn:microsoft.com/office/officeart/2008/layout/BendingPictureSemiTransparentText"/>
    <dgm:cxn modelId="{CD9B9DC6-B4E9-43A1-A237-769C533D3DD0}" type="presOf" srcId="{F4DCAFF9-3CD8-4192-92EC-2050EBC96D81}" destId="{7AC81859-B11C-4EE9-8379-B9AF70890D88}" srcOrd="0" destOrd="0" presId="urn:microsoft.com/office/officeart/2008/layout/BendingPictureSemiTransparentText"/>
    <dgm:cxn modelId="{4E299FB3-E0E1-4F51-87AD-53FD538BE279}" type="presParOf" srcId="{BDA71D6A-C3D1-411E-9EAC-6386FFEE52C2}" destId="{0B2273E3-B9E3-4A02-93CF-275511BE0699}" srcOrd="0" destOrd="0" presId="urn:microsoft.com/office/officeart/2008/layout/BendingPictureSemiTransparentText"/>
    <dgm:cxn modelId="{01885A42-406E-48B4-8A63-9AAFFB24F048}" type="presParOf" srcId="{0B2273E3-B9E3-4A02-93CF-275511BE0699}" destId="{367DAC4B-08E7-4BA7-A970-D0115453FB5A}" srcOrd="0" destOrd="0" presId="urn:microsoft.com/office/officeart/2008/layout/BendingPictureSemiTransparentText"/>
    <dgm:cxn modelId="{068A93B3-C4C5-46B6-9FCF-7790AE33B804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 dirty="0"/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</dgm:pt>
    <dgm:pt modelId="{0B2273E3-B9E3-4A02-93CF-275511BE0699}" type="pres">
      <dgm:prSet presAssocID="{F4DCAFF9-3CD8-4192-92EC-2050EBC96D81}" presName="composite" presStyleCnt="0"/>
      <dgm:spPr/>
    </dgm:pt>
    <dgm:pt modelId="{367DAC4B-08E7-4BA7-A970-D0115453FB5A}" type="pres">
      <dgm:prSet presAssocID="{F4DCAFF9-3CD8-4192-92EC-2050EBC96D81}" presName="rect1" presStyleLbl="bgShp" presStyleIdx="0" presStyleCnt="1" custScaleX="85387" custScaleY="86961" custLinFactNeighborX="260" custLinFactNeighborY="-91659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78B852"/>
          </a:solidFill>
        </a:ln>
      </dgm:spPr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</dgm:pt>
  </dgm:ptLst>
  <dgm:cxnLst>
    <dgm:cxn modelId="{5550D041-96C3-47FD-95D0-06DFB18620ED}" type="presOf" srcId="{F4DCAFF9-3CD8-4192-92EC-2050EBC96D81}" destId="{7AC81859-B11C-4EE9-8379-B9AF70890D88}" srcOrd="0" destOrd="0" presId="urn:microsoft.com/office/officeart/2008/layout/BendingPictureSemiTransparentText"/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0E8E6CBA-0AAB-4081-A57E-2D0457368BAD}" type="presOf" srcId="{B3E39A80-D6B7-4E26-B22E-327D37299CB1}" destId="{BDA71D6A-C3D1-411E-9EAC-6386FFEE52C2}" srcOrd="0" destOrd="0" presId="urn:microsoft.com/office/officeart/2008/layout/BendingPictureSemiTransparentText"/>
    <dgm:cxn modelId="{EFA9D670-9B34-4984-9E61-6A7EDA5E75E5}" type="presParOf" srcId="{BDA71D6A-C3D1-411E-9EAC-6386FFEE52C2}" destId="{0B2273E3-B9E3-4A02-93CF-275511BE0699}" srcOrd="0" destOrd="0" presId="urn:microsoft.com/office/officeart/2008/layout/BendingPictureSemiTransparentText"/>
    <dgm:cxn modelId="{DC09DD5B-97E3-46FB-AB69-CC2275740C8F}" type="presParOf" srcId="{0B2273E3-B9E3-4A02-93CF-275511BE0699}" destId="{367DAC4B-08E7-4BA7-A970-D0115453FB5A}" srcOrd="0" destOrd="0" presId="urn:microsoft.com/office/officeart/2008/layout/BendingPictureSemiTransparentText"/>
    <dgm:cxn modelId="{4441B337-D672-4832-B856-D37947828952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4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 dirty="0"/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</dgm:pt>
    <dgm:pt modelId="{0B2273E3-B9E3-4A02-93CF-275511BE0699}" type="pres">
      <dgm:prSet presAssocID="{F4DCAFF9-3CD8-4192-92EC-2050EBC96D81}" presName="composite" presStyleCnt="0"/>
      <dgm:spPr/>
    </dgm:pt>
    <dgm:pt modelId="{367DAC4B-08E7-4BA7-A970-D0115453FB5A}" type="pres">
      <dgm:prSet presAssocID="{F4DCAFF9-3CD8-4192-92EC-2050EBC96D81}" presName="rect1" presStyleLbl="bgShp" presStyleIdx="0" presStyleCnt="1" custScaleX="330810" custScaleY="320501" custLinFactNeighborX="260" custLinFactNeighborY="-91659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78B852"/>
          </a:solidFill>
        </a:ln>
      </dgm:spPr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</dgm:pt>
  </dgm:ptLst>
  <dgm:cxnLst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A6E4B9A3-E44C-4B01-B6AB-2A9957A95E21}" type="presOf" srcId="{B3E39A80-D6B7-4E26-B22E-327D37299CB1}" destId="{BDA71D6A-C3D1-411E-9EAC-6386FFEE52C2}" srcOrd="0" destOrd="0" presId="urn:microsoft.com/office/officeart/2008/layout/BendingPictureSemiTransparentText"/>
    <dgm:cxn modelId="{50DE32AB-3466-44B7-B714-2576D5F082EA}" type="presOf" srcId="{F4DCAFF9-3CD8-4192-92EC-2050EBC96D81}" destId="{7AC81859-B11C-4EE9-8379-B9AF70890D88}" srcOrd="0" destOrd="0" presId="urn:microsoft.com/office/officeart/2008/layout/BendingPictureSemiTransparentText"/>
    <dgm:cxn modelId="{D24576FD-1681-47C3-A20E-4B5511715DDA}" type="presParOf" srcId="{BDA71D6A-C3D1-411E-9EAC-6386FFEE52C2}" destId="{0B2273E3-B9E3-4A02-93CF-275511BE0699}" srcOrd="0" destOrd="0" presId="urn:microsoft.com/office/officeart/2008/layout/BendingPictureSemiTransparentText"/>
    <dgm:cxn modelId="{610752DA-4C03-4E70-94DB-38C89C348845}" type="presParOf" srcId="{0B2273E3-B9E3-4A02-93CF-275511BE0699}" destId="{367DAC4B-08E7-4BA7-A970-D0115453FB5A}" srcOrd="0" destOrd="0" presId="urn:microsoft.com/office/officeart/2008/layout/BendingPictureSemiTransparentText"/>
    <dgm:cxn modelId="{03148112-4B02-4002-9209-F7B6D1D370B3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51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 dirty="0"/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</dgm:pt>
    <dgm:pt modelId="{0B2273E3-B9E3-4A02-93CF-275511BE0699}" type="pres">
      <dgm:prSet presAssocID="{F4DCAFF9-3CD8-4192-92EC-2050EBC96D81}" presName="composite" presStyleCnt="0"/>
      <dgm:spPr/>
    </dgm:pt>
    <dgm:pt modelId="{367DAC4B-08E7-4BA7-A970-D0115453FB5A}" type="pres">
      <dgm:prSet presAssocID="{F4DCAFF9-3CD8-4192-92EC-2050EBC96D81}" presName="rect1" presStyleLbl="bgShp" presStyleIdx="0" presStyleCnt="1" custScaleX="330810" custScaleY="320501" custLinFactNeighborX="260" custLinFactNeighborY="-91659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78B852"/>
          </a:solidFill>
        </a:ln>
      </dgm:spPr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</dgm:pt>
  </dgm:ptLst>
  <dgm:cxnLst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415FBEE7-C868-4CB8-8F14-5743683D82D0}" type="presOf" srcId="{B3E39A80-D6B7-4E26-B22E-327D37299CB1}" destId="{BDA71D6A-C3D1-411E-9EAC-6386FFEE52C2}" srcOrd="0" destOrd="0" presId="urn:microsoft.com/office/officeart/2008/layout/BendingPictureSemiTransparentText"/>
    <dgm:cxn modelId="{69E753FD-8485-41E1-8E25-1AAA799F1062}" type="presOf" srcId="{F4DCAFF9-3CD8-4192-92EC-2050EBC96D81}" destId="{7AC81859-B11C-4EE9-8379-B9AF70890D88}" srcOrd="0" destOrd="0" presId="urn:microsoft.com/office/officeart/2008/layout/BendingPictureSemiTransparentText"/>
    <dgm:cxn modelId="{5AB13561-5246-42CD-94EE-17187FA5F384}" type="presParOf" srcId="{BDA71D6A-C3D1-411E-9EAC-6386FFEE52C2}" destId="{0B2273E3-B9E3-4A02-93CF-275511BE0699}" srcOrd="0" destOrd="0" presId="urn:microsoft.com/office/officeart/2008/layout/BendingPictureSemiTransparentText"/>
    <dgm:cxn modelId="{ED1BC2E6-1687-40A4-BA3C-F08EA24B20F6}" type="presParOf" srcId="{0B2273E3-B9E3-4A02-93CF-275511BE0699}" destId="{367DAC4B-08E7-4BA7-A970-D0115453FB5A}" srcOrd="0" destOrd="0" presId="urn:microsoft.com/office/officeart/2008/layout/BendingPictureSemiTransparentText"/>
    <dgm:cxn modelId="{AF06C11A-A36D-4B25-AB48-8D76DAD74895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5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 dirty="0"/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</dgm:pt>
    <dgm:pt modelId="{0B2273E3-B9E3-4A02-93CF-275511BE0699}" type="pres">
      <dgm:prSet presAssocID="{F4DCAFF9-3CD8-4192-92EC-2050EBC96D81}" presName="composite" presStyleCnt="0"/>
      <dgm:spPr/>
    </dgm:pt>
    <dgm:pt modelId="{367DAC4B-08E7-4BA7-A970-D0115453FB5A}" type="pres">
      <dgm:prSet presAssocID="{F4DCAFF9-3CD8-4192-92EC-2050EBC96D81}" presName="rect1" presStyleLbl="bgShp" presStyleIdx="0" presStyleCnt="1" custScaleX="330810" custScaleY="320501" custLinFactNeighborX="-57803" custLinFactNeighborY="-11077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78B852"/>
          </a:solidFill>
        </a:ln>
      </dgm:spPr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</dgm:pt>
  </dgm:ptLst>
  <dgm:cxnLst>
    <dgm:cxn modelId="{A2B8195F-1C00-416E-AAF8-BE447C140308}" type="presOf" srcId="{B3E39A80-D6B7-4E26-B22E-327D37299CB1}" destId="{BDA71D6A-C3D1-411E-9EAC-6386FFEE52C2}" srcOrd="0" destOrd="0" presId="urn:microsoft.com/office/officeart/2008/layout/BendingPictureSemiTransparentText"/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31F3EA7B-4550-4A68-9EFB-32CE3E9D4F83}" type="presOf" srcId="{F4DCAFF9-3CD8-4192-92EC-2050EBC96D81}" destId="{7AC81859-B11C-4EE9-8379-B9AF70890D88}" srcOrd="0" destOrd="0" presId="urn:microsoft.com/office/officeart/2008/layout/BendingPictureSemiTransparentText"/>
    <dgm:cxn modelId="{42985692-CF29-44FE-BF4E-41CD1A2B9A89}" type="presParOf" srcId="{BDA71D6A-C3D1-411E-9EAC-6386FFEE52C2}" destId="{0B2273E3-B9E3-4A02-93CF-275511BE0699}" srcOrd="0" destOrd="0" presId="urn:microsoft.com/office/officeart/2008/layout/BendingPictureSemiTransparentText"/>
    <dgm:cxn modelId="{7107834E-615D-457A-82B5-C4F7E35FE541}" type="presParOf" srcId="{0B2273E3-B9E3-4A02-93CF-275511BE0699}" destId="{367DAC4B-08E7-4BA7-A970-D0115453FB5A}" srcOrd="0" destOrd="0" presId="urn:microsoft.com/office/officeart/2008/layout/BendingPictureSemiTransparentText"/>
    <dgm:cxn modelId="{7ADA0E9A-9E04-40F9-8DFA-0BC61B1ACFE0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61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 dirty="0"/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</dgm:pt>
    <dgm:pt modelId="{0B2273E3-B9E3-4A02-93CF-275511BE0699}" type="pres">
      <dgm:prSet presAssocID="{F4DCAFF9-3CD8-4192-92EC-2050EBC96D81}" presName="composite" presStyleCnt="0"/>
      <dgm:spPr/>
    </dgm:pt>
    <dgm:pt modelId="{367DAC4B-08E7-4BA7-A970-D0115453FB5A}" type="pres">
      <dgm:prSet presAssocID="{F4DCAFF9-3CD8-4192-92EC-2050EBC96D81}" presName="rect1" presStyleLbl="bgShp" presStyleIdx="0" presStyleCnt="1" custScaleX="330810" custScaleY="320501" custLinFactNeighborX="260" custLinFactNeighborY="-91659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</dgm:pt>
  </dgm:ptLst>
  <dgm:cxnLst>
    <dgm:cxn modelId="{6E67675E-46BE-46B5-9E07-D1D7E9944ED9}" type="presOf" srcId="{B3E39A80-D6B7-4E26-B22E-327D37299CB1}" destId="{BDA71D6A-C3D1-411E-9EAC-6386FFEE52C2}" srcOrd="0" destOrd="0" presId="urn:microsoft.com/office/officeart/2008/layout/BendingPictureSemiTransparentText"/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BC8859DF-911A-4813-93AD-3B8EAB686E1C}" type="presOf" srcId="{F4DCAFF9-3CD8-4192-92EC-2050EBC96D81}" destId="{7AC81859-B11C-4EE9-8379-B9AF70890D88}" srcOrd="0" destOrd="0" presId="urn:microsoft.com/office/officeart/2008/layout/BendingPictureSemiTransparentText"/>
    <dgm:cxn modelId="{554EF9BE-CCC1-41F6-8504-16A50C6D42A7}" type="presParOf" srcId="{BDA71D6A-C3D1-411E-9EAC-6386FFEE52C2}" destId="{0B2273E3-B9E3-4A02-93CF-275511BE0699}" srcOrd="0" destOrd="0" presId="urn:microsoft.com/office/officeart/2008/layout/BendingPictureSemiTransparentText"/>
    <dgm:cxn modelId="{FA55A0E0-1945-48E2-A301-6EC39F80AC84}" type="presParOf" srcId="{0B2273E3-B9E3-4A02-93CF-275511BE0699}" destId="{367DAC4B-08E7-4BA7-A970-D0115453FB5A}" srcOrd="0" destOrd="0" presId="urn:microsoft.com/office/officeart/2008/layout/BendingPictureSemiTransparentText"/>
    <dgm:cxn modelId="{DE8A5DB6-B8D9-4BCC-9C78-813DAD18F65D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6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 dirty="0"/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</dgm:pt>
    <dgm:pt modelId="{0B2273E3-B9E3-4A02-93CF-275511BE0699}" type="pres">
      <dgm:prSet presAssocID="{F4DCAFF9-3CD8-4192-92EC-2050EBC96D81}" presName="composite" presStyleCnt="0"/>
      <dgm:spPr/>
    </dgm:pt>
    <dgm:pt modelId="{367DAC4B-08E7-4BA7-A970-D0115453FB5A}" type="pres">
      <dgm:prSet presAssocID="{F4DCAFF9-3CD8-4192-92EC-2050EBC96D81}" presName="rect1" presStyleLbl="bgShp" presStyleIdx="0" presStyleCnt="1" custScaleX="330810" custScaleY="320501" custLinFactNeighborX="260" custLinFactNeighborY="-91659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</dgm:pt>
  </dgm:ptLst>
  <dgm:cxnLst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B93ADBCB-8AD3-47BC-B022-8630E7493736}" type="presOf" srcId="{B3E39A80-D6B7-4E26-B22E-327D37299CB1}" destId="{BDA71D6A-C3D1-411E-9EAC-6386FFEE52C2}" srcOrd="0" destOrd="0" presId="urn:microsoft.com/office/officeart/2008/layout/BendingPictureSemiTransparentText"/>
    <dgm:cxn modelId="{BA45C7F9-7DE4-4A64-802D-F031D7BD9CCB}" type="presOf" srcId="{F4DCAFF9-3CD8-4192-92EC-2050EBC96D81}" destId="{7AC81859-B11C-4EE9-8379-B9AF70890D88}" srcOrd="0" destOrd="0" presId="urn:microsoft.com/office/officeart/2008/layout/BendingPictureSemiTransparentText"/>
    <dgm:cxn modelId="{B523D7B4-8AA5-4DA6-87B7-AAB0032FEA32}" type="presParOf" srcId="{BDA71D6A-C3D1-411E-9EAC-6386FFEE52C2}" destId="{0B2273E3-B9E3-4A02-93CF-275511BE0699}" srcOrd="0" destOrd="0" presId="urn:microsoft.com/office/officeart/2008/layout/BendingPictureSemiTransparentText"/>
    <dgm:cxn modelId="{327D5696-BC4F-4142-B322-37F4C0710C16}" type="presParOf" srcId="{0B2273E3-B9E3-4A02-93CF-275511BE0699}" destId="{367DAC4B-08E7-4BA7-A970-D0115453FB5A}" srcOrd="0" destOrd="0" presId="urn:microsoft.com/office/officeart/2008/layout/BendingPictureSemiTransparentText"/>
    <dgm:cxn modelId="{3F47C4A0-9F91-4CF0-BA15-55FE2F25CCBC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7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 dirty="0"/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</dgm:pt>
    <dgm:pt modelId="{0B2273E3-B9E3-4A02-93CF-275511BE0699}" type="pres">
      <dgm:prSet presAssocID="{F4DCAFF9-3CD8-4192-92EC-2050EBC96D81}" presName="composite" presStyleCnt="0"/>
      <dgm:spPr/>
    </dgm:pt>
    <dgm:pt modelId="{367DAC4B-08E7-4BA7-A970-D0115453FB5A}" type="pres">
      <dgm:prSet presAssocID="{F4DCAFF9-3CD8-4192-92EC-2050EBC96D81}" presName="rect1" presStyleLbl="bgShp" presStyleIdx="0" presStyleCnt="1" custScaleX="532299" custScaleY="320501" custLinFactNeighborX="61244" custLinFactNeighborY="2159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</dgm:pt>
  </dgm:ptLst>
  <dgm:cxnLst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F32764B0-082E-460E-90B2-B46BC3DE7BEB}" type="presOf" srcId="{F4DCAFF9-3CD8-4192-92EC-2050EBC96D81}" destId="{7AC81859-B11C-4EE9-8379-B9AF70890D88}" srcOrd="0" destOrd="0" presId="urn:microsoft.com/office/officeart/2008/layout/BendingPictureSemiTransparentText"/>
    <dgm:cxn modelId="{2B9A22FF-0F42-4517-A781-C228C5F4E988}" type="presOf" srcId="{B3E39A80-D6B7-4E26-B22E-327D37299CB1}" destId="{BDA71D6A-C3D1-411E-9EAC-6386FFEE52C2}" srcOrd="0" destOrd="0" presId="urn:microsoft.com/office/officeart/2008/layout/BendingPictureSemiTransparentText"/>
    <dgm:cxn modelId="{560D9034-3BB6-4FA2-870E-4EB2100B4599}" type="presParOf" srcId="{BDA71D6A-C3D1-411E-9EAC-6386FFEE52C2}" destId="{0B2273E3-B9E3-4A02-93CF-275511BE0699}" srcOrd="0" destOrd="0" presId="urn:microsoft.com/office/officeart/2008/layout/BendingPictureSemiTransparentText"/>
    <dgm:cxn modelId="{273B85D7-ECB6-44E9-A7B5-7AB32D2FDD55}" type="presParOf" srcId="{0B2273E3-B9E3-4A02-93CF-275511BE0699}" destId="{367DAC4B-08E7-4BA7-A970-D0115453FB5A}" srcOrd="0" destOrd="0" presId="urn:microsoft.com/office/officeart/2008/layout/BendingPictureSemiTransparentText"/>
    <dgm:cxn modelId="{6B986D66-B191-4035-A0A7-99CE212DF49E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 dirty="0"/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</dgm:pt>
    <dgm:pt modelId="{0B2273E3-B9E3-4A02-93CF-275511BE0699}" type="pres">
      <dgm:prSet presAssocID="{F4DCAFF9-3CD8-4192-92EC-2050EBC96D81}" presName="composite" presStyleCnt="0"/>
      <dgm:spPr/>
    </dgm:pt>
    <dgm:pt modelId="{367DAC4B-08E7-4BA7-A970-D0115453FB5A}" type="pres">
      <dgm:prSet presAssocID="{F4DCAFF9-3CD8-4192-92EC-2050EBC96D81}" presName="rect1" presStyleLbl="bgShp" presStyleIdx="0" presStyleCnt="1" custScaleX="330810" custScaleY="320501" custLinFactNeighborX="260" custLinFactNeighborY="-91659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</dgm:pt>
  </dgm:ptLst>
  <dgm:cxnLst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B4CF399A-6D2A-4AE9-A4C0-0E14D3575E0A}" type="presOf" srcId="{B3E39A80-D6B7-4E26-B22E-327D37299CB1}" destId="{BDA71D6A-C3D1-411E-9EAC-6386FFEE52C2}" srcOrd="0" destOrd="0" presId="urn:microsoft.com/office/officeart/2008/layout/BendingPictureSemiTransparentText"/>
    <dgm:cxn modelId="{C8047AE9-9FF8-447E-BBEF-5A21986CC30D}" type="presOf" srcId="{F4DCAFF9-3CD8-4192-92EC-2050EBC96D81}" destId="{7AC81859-B11C-4EE9-8379-B9AF70890D88}" srcOrd="0" destOrd="0" presId="urn:microsoft.com/office/officeart/2008/layout/BendingPictureSemiTransparentText"/>
    <dgm:cxn modelId="{3399B87A-A98F-4A0C-A317-2C3CF7E3EA7C}" type="presParOf" srcId="{BDA71D6A-C3D1-411E-9EAC-6386FFEE52C2}" destId="{0B2273E3-B9E3-4A02-93CF-275511BE0699}" srcOrd="0" destOrd="0" presId="urn:microsoft.com/office/officeart/2008/layout/BendingPictureSemiTransparentText"/>
    <dgm:cxn modelId="{016891B4-8D32-4849-B131-B482F56BDB1A}" type="presParOf" srcId="{0B2273E3-B9E3-4A02-93CF-275511BE0699}" destId="{367DAC4B-08E7-4BA7-A970-D0115453FB5A}" srcOrd="0" destOrd="0" presId="urn:microsoft.com/office/officeart/2008/layout/BendingPictureSemiTransparentText"/>
    <dgm:cxn modelId="{E1A241F6-BDD3-42B5-B907-A6F80A65E9D8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7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 dirty="0"/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</dgm:pt>
    <dgm:pt modelId="{0B2273E3-B9E3-4A02-93CF-275511BE0699}" type="pres">
      <dgm:prSet presAssocID="{F4DCAFF9-3CD8-4192-92EC-2050EBC96D81}" presName="composite" presStyleCnt="0"/>
      <dgm:spPr/>
    </dgm:pt>
    <dgm:pt modelId="{367DAC4B-08E7-4BA7-A970-D0115453FB5A}" type="pres">
      <dgm:prSet presAssocID="{F4DCAFF9-3CD8-4192-92EC-2050EBC96D81}" presName="rect1" presStyleLbl="bgShp" presStyleIdx="0" presStyleCnt="1" custScaleX="330810" custScaleY="320501" custLinFactNeighborX="260" custLinFactNeighborY="-91659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</dgm:pt>
  </dgm:ptLst>
  <dgm:cxnLst>
    <dgm:cxn modelId="{4AC83A51-EA19-4F22-8849-0C72BAA076FE}" type="presOf" srcId="{F4DCAFF9-3CD8-4192-92EC-2050EBC96D81}" destId="{7AC81859-B11C-4EE9-8379-B9AF70890D88}" srcOrd="0" destOrd="0" presId="urn:microsoft.com/office/officeart/2008/layout/BendingPictureSemiTransparentText"/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BA940AFE-2D07-4FF2-AD06-3A5338EC0345}" type="presOf" srcId="{B3E39A80-D6B7-4E26-B22E-327D37299CB1}" destId="{BDA71D6A-C3D1-411E-9EAC-6386FFEE52C2}" srcOrd="0" destOrd="0" presId="urn:microsoft.com/office/officeart/2008/layout/BendingPictureSemiTransparentText"/>
    <dgm:cxn modelId="{144AD795-C485-40DF-8790-B0C8F9C6356C}" type="presParOf" srcId="{BDA71D6A-C3D1-411E-9EAC-6386FFEE52C2}" destId="{0B2273E3-B9E3-4A02-93CF-275511BE0699}" srcOrd="0" destOrd="0" presId="urn:microsoft.com/office/officeart/2008/layout/BendingPictureSemiTransparentText"/>
    <dgm:cxn modelId="{5618C010-895F-4623-BF97-F6B31E698C26}" type="presParOf" srcId="{0B2273E3-B9E3-4A02-93CF-275511BE0699}" destId="{367DAC4B-08E7-4BA7-A970-D0115453FB5A}" srcOrd="0" destOrd="0" presId="urn:microsoft.com/office/officeart/2008/layout/BendingPictureSemiTransparentText"/>
    <dgm:cxn modelId="{7F5DB51D-CB50-482F-9690-0E8F46698BA8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81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 dirty="0"/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</dgm:pt>
    <dgm:pt modelId="{0B2273E3-B9E3-4A02-93CF-275511BE0699}" type="pres">
      <dgm:prSet presAssocID="{F4DCAFF9-3CD8-4192-92EC-2050EBC96D81}" presName="composite" presStyleCnt="0"/>
      <dgm:spPr/>
    </dgm:pt>
    <dgm:pt modelId="{367DAC4B-08E7-4BA7-A970-D0115453FB5A}" type="pres">
      <dgm:prSet presAssocID="{F4DCAFF9-3CD8-4192-92EC-2050EBC96D81}" presName="rect1" presStyleLbl="bgShp" presStyleIdx="0" presStyleCnt="1" custScaleX="330810" custScaleY="320501" custLinFactNeighborX="260" custLinFactNeighborY="-91659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</dgm:pt>
  </dgm:ptLst>
  <dgm:cxnLst>
    <dgm:cxn modelId="{3828385B-66C7-48E2-B0F9-A02B7842A44B}" type="presOf" srcId="{B3E39A80-D6B7-4E26-B22E-327D37299CB1}" destId="{BDA71D6A-C3D1-411E-9EAC-6386FFEE52C2}" srcOrd="0" destOrd="0" presId="urn:microsoft.com/office/officeart/2008/layout/BendingPictureSemiTransparentText"/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4A38BD99-6BFB-41C7-8C36-9FA21F40EFB5}" type="presOf" srcId="{F4DCAFF9-3CD8-4192-92EC-2050EBC96D81}" destId="{7AC81859-B11C-4EE9-8379-B9AF70890D88}" srcOrd="0" destOrd="0" presId="urn:microsoft.com/office/officeart/2008/layout/BendingPictureSemiTransparentText"/>
    <dgm:cxn modelId="{1F4FED9B-8DB1-48A8-ADC9-4BD713B92B45}" type="presParOf" srcId="{BDA71D6A-C3D1-411E-9EAC-6386FFEE52C2}" destId="{0B2273E3-B9E3-4A02-93CF-275511BE0699}" srcOrd="0" destOrd="0" presId="urn:microsoft.com/office/officeart/2008/layout/BendingPictureSemiTransparentText"/>
    <dgm:cxn modelId="{4291AA7F-3EC5-4DD8-BBF5-2B42B07E8D2C}" type="presParOf" srcId="{0B2273E3-B9E3-4A02-93CF-275511BE0699}" destId="{367DAC4B-08E7-4BA7-A970-D0115453FB5A}" srcOrd="0" destOrd="0" presId="urn:microsoft.com/office/officeart/2008/layout/BendingPictureSemiTransparentText"/>
    <dgm:cxn modelId="{F71C0714-BED6-475A-A6EB-F6FAB0E52558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8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 dirty="0"/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</dgm:pt>
    <dgm:pt modelId="{0B2273E3-B9E3-4A02-93CF-275511BE0699}" type="pres">
      <dgm:prSet presAssocID="{F4DCAFF9-3CD8-4192-92EC-2050EBC96D81}" presName="composite" presStyleCnt="0"/>
      <dgm:spPr/>
    </dgm:pt>
    <dgm:pt modelId="{367DAC4B-08E7-4BA7-A970-D0115453FB5A}" type="pres">
      <dgm:prSet presAssocID="{F4DCAFF9-3CD8-4192-92EC-2050EBC96D81}" presName="rect1" presStyleLbl="bgShp" presStyleIdx="0" presStyleCnt="1" custScaleX="330810" custScaleY="320501" custLinFactNeighborX="260" custLinFactNeighborY="-91659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</dgm:pt>
  </dgm:ptLst>
  <dgm:cxnLst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4FEB9C59-381C-48D3-8909-6DB6A3DFCE18}" type="presOf" srcId="{B3E39A80-D6B7-4E26-B22E-327D37299CB1}" destId="{BDA71D6A-C3D1-411E-9EAC-6386FFEE52C2}" srcOrd="0" destOrd="0" presId="urn:microsoft.com/office/officeart/2008/layout/BendingPictureSemiTransparentText"/>
    <dgm:cxn modelId="{E5D3D49D-3A8D-48CC-9F2C-95779E2A7EC7}" type="presOf" srcId="{F4DCAFF9-3CD8-4192-92EC-2050EBC96D81}" destId="{7AC81859-B11C-4EE9-8379-B9AF70890D88}" srcOrd="0" destOrd="0" presId="urn:microsoft.com/office/officeart/2008/layout/BendingPictureSemiTransparentText"/>
    <dgm:cxn modelId="{699F6E00-173F-4248-AB10-7BFDFDB414CA}" type="presParOf" srcId="{BDA71D6A-C3D1-411E-9EAC-6386FFEE52C2}" destId="{0B2273E3-B9E3-4A02-93CF-275511BE0699}" srcOrd="0" destOrd="0" presId="urn:microsoft.com/office/officeart/2008/layout/BendingPictureSemiTransparentText"/>
    <dgm:cxn modelId="{7CFC8B33-9A0C-41C2-902A-27AEB3A27DCF}" type="presParOf" srcId="{0B2273E3-B9E3-4A02-93CF-275511BE0699}" destId="{367DAC4B-08E7-4BA7-A970-D0115453FB5A}" srcOrd="0" destOrd="0" presId="urn:microsoft.com/office/officeart/2008/layout/BendingPictureSemiTransparentText"/>
    <dgm:cxn modelId="{16A09B99-99E8-48C3-9B1A-258EF8C62841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91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 dirty="0"/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</dgm:pt>
    <dgm:pt modelId="{0B2273E3-B9E3-4A02-93CF-275511BE0699}" type="pres">
      <dgm:prSet presAssocID="{F4DCAFF9-3CD8-4192-92EC-2050EBC96D81}" presName="composite" presStyleCnt="0"/>
      <dgm:spPr/>
    </dgm:pt>
    <dgm:pt modelId="{367DAC4B-08E7-4BA7-A970-D0115453FB5A}" type="pres">
      <dgm:prSet presAssocID="{F4DCAFF9-3CD8-4192-92EC-2050EBC96D81}" presName="rect1" presStyleLbl="bgShp" presStyleIdx="0" presStyleCnt="1" custScaleX="330810" custScaleY="320501" custLinFactNeighborX="260" custLinFactNeighborY="-91659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1084C8"/>
          </a:solidFill>
        </a:ln>
      </dgm:spPr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</dgm:pt>
  </dgm:ptLst>
  <dgm:cxnLst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57BCBAA1-6774-460B-977A-73D99DA23D32}" type="presOf" srcId="{B3E39A80-D6B7-4E26-B22E-327D37299CB1}" destId="{BDA71D6A-C3D1-411E-9EAC-6386FFEE52C2}" srcOrd="0" destOrd="0" presId="urn:microsoft.com/office/officeart/2008/layout/BendingPictureSemiTransparentText"/>
    <dgm:cxn modelId="{E0354FEB-AAE7-44D8-973A-23AADAFD29C8}" type="presOf" srcId="{F4DCAFF9-3CD8-4192-92EC-2050EBC96D81}" destId="{7AC81859-B11C-4EE9-8379-B9AF70890D88}" srcOrd="0" destOrd="0" presId="urn:microsoft.com/office/officeart/2008/layout/BendingPictureSemiTransparentText"/>
    <dgm:cxn modelId="{20B359BE-A4DF-4C66-B816-FDF136D71637}" type="presParOf" srcId="{BDA71D6A-C3D1-411E-9EAC-6386FFEE52C2}" destId="{0B2273E3-B9E3-4A02-93CF-275511BE0699}" srcOrd="0" destOrd="0" presId="urn:microsoft.com/office/officeart/2008/layout/BendingPictureSemiTransparentText"/>
    <dgm:cxn modelId="{B8FA4A81-04C1-462D-BF20-68AED769580C}" type="presParOf" srcId="{0B2273E3-B9E3-4A02-93CF-275511BE0699}" destId="{367DAC4B-08E7-4BA7-A970-D0115453FB5A}" srcOrd="0" destOrd="0" presId="urn:microsoft.com/office/officeart/2008/layout/BendingPictureSemiTransparentText"/>
    <dgm:cxn modelId="{ABE68298-5AB9-4815-9C2B-2ADBB68BF9CC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 dirty="0"/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</dgm:pt>
    <dgm:pt modelId="{0B2273E3-B9E3-4A02-93CF-275511BE0699}" type="pres">
      <dgm:prSet presAssocID="{F4DCAFF9-3CD8-4192-92EC-2050EBC96D81}" presName="composite" presStyleCnt="0"/>
      <dgm:spPr/>
    </dgm:pt>
    <dgm:pt modelId="{367DAC4B-08E7-4BA7-A970-D0115453FB5A}" type="pres">
      <dgm:prSet presAssocID="{F4DCAFF9-3CD8-4192-92EC-2050EBC96D81}" presName="rect1" presStyleLbl="bgShp" presStyleIdx="0" presStyleCnt="1" custScaleX="331329" custScaleY="320501" custLinFactNeighborX="2125" custLinFactNeighborY="-503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1084C8"/>
          </a:solidFill>
        </a:ln>
      </dgm:spPr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</dgm:pt>
  </dgm:ptLst>
  <dgm:cxnLst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D626D5DF-B536-47AD-A277-96EAC4FAB718}" type="presOf" srcId="{F4DCAFF9-3CD8-4192-92EC-2050EBC96D81}" destId="{7AC81859-B11C-4EE9-8379-B9AF70890D88}" srcOrd="0" destOrd="0" presId="urn:microsoft.com/office/officeart/2008/layout/BendingPictureSemiTransparentText"/>
    <dgm:cxn modelId="{B4C513E4-EEA9-4043-AC34-F2CA8812BDA5}" type="presOf" srcId="{B3E39A80-D6B7-4E26-B22E-327D37299CB1}" destId="{BDA71D6A-C3D1-411E-9EAC-6386FFEE52C2}" srcOrd="0" destOrd="0" presId="urn:microsoft.com/office/officeart/2008/layout/BendingPictureSemiTransparentText"/>
    <dgm:cxn modelId="{350E9BAE-2E93-4112-9EA0-BBEC96607FC8}" type="presParOf" srcId="{BDA71D6A-C3D1-411E-9EAC-6386FFEE52C2}" destId="{0B2273E3-B9E3-4A02-93CF-275511BE0699}" srcOrd="0" destOrd="0" presId="urn:microsoft.com/office/officeart/2008/layout/BendingPictureSemiTransparentText"/>
    <dgm:cxn modelId="{7475D538-B37C-43EE-8816-F9E13E618A03}" type="presParOf" srcId="{0B2273E3-B9E3-4A02-93CF-275511BE0699}" destId="{367DAC4B-08E7-4BA7-A970-D0115453FB5A}" srcOrd="0" destOrd="0" presId="urn:microsoft.com/office/officeart/2008/layout/BendingPictureSemiTransparentText"/>
    <dgm:cxn modelId="{58E612D4-7CA3-4682-B297-415D8A9CCCB0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 dirty="0"/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</dgm:pt>
    <dgm:pt modelId="{0B2273E3-B9E3-4A02-93CF-275511BE0699}" type="pres">
      <dgm:prSet presAssocID="{F4DCAFF9-3CD8-4192-92EC-2050EBC96D81}" presName="composite" presStyleCnt="0"/>
      <dgm:spPr/>
    </dgm:pt>
    <dgm:pt modelId="{367DAC4B-08E7-4BA7-A970-D0115453FB5A}" type="pres">
      <dgm:prSet presAssocID="{F4DCAFF9-3CD8-4192-92EC-2050EBC96D81}" presName="rect1" presStyleLbl="bgShp" presStyleIdx="0" presStyleCnt="1" custScaleX="330810" custScaleY="320501" custLinFactNeighborX="260" custLinFactNeighborY="-91659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1084C8"/>
          </a:solidFill>
        </a:ln>
      </dgm:spPr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</dgm:pt>
  </dgm:ptLst>
  <dgm:cxnLst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DE9C6F5A-9F58-4379-AA32-A730D09077C8}" type="presOf" srcId="{B3E39A80-D6B7-4E26-B22E-327D37299CB1}" destId="{BDA71D6A-C3D1-411E-9EAC-6386FFEE52C2}" srcOrd="0" destOrd="0" presId="urn:microsoft.com/office/officeart/2008/layout/BendingPictureSemiTransparentText"/>
    <dgm:cxn modelId="{501E8294-8124-4426-B35B-CF15B15D56C6}" type="presOf" srcId="{F4DCAFF9-3CD8-4192-92EC-2050EBC96D81}" destId="{7AC81859-B11C-4EE9-8379-B9AF70890D88}" srcOrd="0" destOrd="0" presId="urn:microsoft.com/office/officeart/2008/layout/BendingPictureSemiTransparentText"/>
    <dgm:cxn modelId="{83D0F154-0AF9-4556-AD12-0344DB4E9395}" type="presParOf" srcId="{BDA71D6A-C3D1-411E-9EAC-6386FFEE52C2}" destId="{0B2273E3-B9E3-4A02-93CF-275511BE0699}" srcOrd="0" destOrd="0" presId="urn:microsoft.com/office/officeart/2008/layout/BendingPictureSemiTransparentText"/>
    <dgm:cxn modelId="{F4BA15D2-7CA7-4005-AB26-A6A369295989}" type="presParOf" srcId="{0B2273E3-B9E3-4A02-93CF-275511BE0699}" destId="{367DAC4B-08E7-4BA7-A970-D0115453FB5A}" srcOrd="0" destOrd="0" presId="urn:microsoft.com/office/officeart/2008/layout/BendingPictureSemiTransparentText"/>
    <dgm:cxn modelId="{389ED997-9816-4B05-B9EA-99B0E39B20DC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 dirty="0"/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</dgm:pt>
    <dgm:pt modelId="{0B2273E3-B9E3-4A02-93CF-275511BE0699}" type="pres">
      <dgm:prSet presAssocID="{F4DCAFF9-3CD8-4192-92EC-2050EBC96D81}" presName="composite" presStyleCnt="0"/>
      <dgm:spPr/>
    </dgm:pt>
    <dgm:pt modelId="{367DAC4B-08E7-4BA7-A970-D0115453FB5A}" type="pres">
      <dgm:prSet presAssocID="{F4DCAFF9-3CD8-4192-92EC-2050EBC96D81}" presName="rect1" presStyleLbl="bgShp" presStyleIdx="0" presStyleCnt="1" custScaleX="330810" custScaleY="320501" custLinFactNeighborX="260" custLinFactNeighborY="-91659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1084C8"/>
          </a:solidFill>
        </a:ln>
      </dgm:spPr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</dgm:pt>
  </dgm:ptLst>
  <dgm:cxnLst>
    <dgm:cxn modelId="{C3DC3E74-09B9-429D-A8B1-18F9E65D5968}" type="presOf" srcId="{F4DCAFF9-3CD8-4192-92EC-2050EBC96D81}" destId="{7AC81859-B11C-4EE9-8379-B9AF70890D88}" srcOrd="0" destOrd="0" presId="urn:microsoft.com/office/officeart/2008/layout/BendingPictureSemiTransparentText"/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F954F876-E219-4B19-840C-A8938AB37BA4}" type="presOf" srcId="{B3E39A80-D6B7-4E26-B22E-327D37299CB1}" destId="{BDA71D6A-C3D1-411E-9EAC-6386FFEE52C2}" srcOrd="0" destOrd="0" presId="urn:microsoft.com/office/officeart/2008/layout/BendingPictureSemiTransparentText"/>
    <dgm:cxn modelId="{4A26043F-9E60-42DC-9F3A-F094C952809E}" type="presParOf" srcId="{BDA71D6A-C3D1-411E-9EAC-6386FFEE52C2}" destId="{0B2273E3-B9E3-4A02-93CF-275511BE0699}" srcOrd="0" destOrd="0" presId="urn:microsoft.com/office/officeart/2008/layout/BendingPictureSemiTransparentText"/>
    <dgm:cxn modelId="{F26D143C-4D34-4B50-B406-79E8119412DF}" type="presParOf" srcId="{0B2273E3-B9E3-4A02-93CF-275511BE0699}" destId="{367DAC4B-08E7-4BA7-A970-D0115453FB5A}" srcOrd="0" destOrd="0" presId="urn:microsoft.com/office/officeart/2008/layout/BendingPictureSemiTransparentText"/>
    <dgm:cxn modelId="{CE987040-E8C5-411E-BD29-2DDA92E31662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 dirty="0"/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</dgm:pt>
    <dgm:pt modelId="{0B2273E3-B9E3-4A02-93CF-275511BE0699}" type="pres">
      <dgm:prSet presAssocID="{F4DCAFF9-3CD8-4192-92EC-2050EBC96D81}" presName="composite" presStyleCnt="0"/>
      <dgm:spPr/>
    </dgm:pt>
    <dgm:pt modelId="{367DAC4B-08E7-4BA7-A970-D0115453FB5A}" type="pres">
      <dgm:prSet presAssocID="{F4DCAFF9-3CD8-4192-92EC-2050EBC96D81}" presName="rect1" presStyleLbl="bgShp" presStyleIdx="0" presStyleCnt="1" custScaleX="330810" custScaleY="320501" custLinFactNeighborX="-17540" custLinFactNeighborY="-147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1084C8"/>
          </a:solidFill>
        </a:ln>
      </dgm:spPr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</dgm:pt>
  </dgm:ptLst>
  <dgm:cxnLst>
    <dgm:cxn modelId="{981FAA34-B358-4AD0-B9D4-372B40FDE8CB}" type="presOf" srcId="{B3E39A80-D6B7-4E26-B22E-327D37299CB1}" destId="{BDA71D6A-C3D1-411E-9EAC-6386FFEE52C2}" srcOrd="0" destOrd="0" presId="urn:microsoft.com/office/officeart/2008/layout/BendingPictureSemiTransparentText"/>
    <dgm:cxn modelId="{CA9E9B38-8FF4-4DF6-8333-698E20255D78}" type="presOf" srcId="{F4DCAFF9-3CD8-4192-92EC-2050EBC96D81}" destId="{7AC81859-B11C-4EE9-8379-B9AF70890D88}" srcOrd="0" destOrd="0" presId="urn:microsoft.com/office/officeart/2008/layout/BendingPictureSemiTransparentText"/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AF5BC111-1A1A-4235-A008-09626F5477B2}" type="presParOf" srcId="{BDA71D6A-C3D1-411E-9EAC-6386FFEE52C2}" destId="{0B2273E3-B9E3-4A02-93CF-275511BE0699}" srcOrd="0" destOrd="0" presId="urn:microsoft.com/office/officeart/2008/layout/BendingPictureSemiTransparentText"/>
    <dgm:cxn modelId="{BE28F546-C939-487F-A807-0E5CE84E2C67}" type="presParOf" srcId="{0B2273E3-B9E3-4A02-93CF-275511BE0699}" destId="{367DAC4B-08E7-4BA7-A970-D0115453FB5A}" srcOrd="0" destOrd="0" presId="urn:microsoft.com/office/officeart/2008/layout/BendingPictureSemiTransparentText"/>
    <dgm:cxn modelId="{C9FB98E3-BAB3-4184-8C63-D89AB9544050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 dirty="0"/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</dgm:pt>
    <dgm:pt modelId="{0B2273E3-B9E3-4A02-93CF-275511BE0699}" type="pres">
      <dgm:prSet presAssocID="{F4DCAFF9-3CD8-4192-92EC-2050EBC96D81}" presName="composite" presStyleCnt="0"/>
      <dgm:spPr/>
    </dgm:pt>
    <dgm:pt modelId="{367DAC4B-08E7-4BA7-A970-D0115453FB5A}" type="pres">
      <dgm:prSet presAssocID="{F4DCAFF9-3CD8-4192-92EC-2050EBC96D81}" presName="rect1" presStyleLbl="bgShp" presStyleIdx="0" presStyleCnt="1" custScaleX="330810" custScaleY="320501" custLinFactNeighborX="260" custLinFactNeighborY="-91659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1084C8"/>
          </a:solidFill>
        </a:ln>
      </dgm:spPr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</dgm:pt>
  </dgm:ptLst>
  <dgm:cxnLst>
    <dgm:cxn modelId="{787C842A-53C4-466B-8308-58722B220027}" type="presOf" srcId="{B3E39A80-D6B7-4E26-B22E-327D37299CB1}" destId="{BDA71D6A-C3D1-411E-9EAC-6386FFEE52C2}" srcOrd="0" destOrd="0" presId="urn:microsoft.com/office/officeart/2008/layout/BendingPictureSemiTransparentText"/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90DA15BF-4F1F-461D-8502-D993B1FD7159}" type="presOf" srcId="{F4DCAFF9-3CD8-4192-92EC-2050EBC96D81}" destId="{7AC81859-B11C-4EE9-8379-B9AF70890D88}" srcOrd="0" destOrd="0" presId="urn:microsoft.com/office/officeart/2008/layout/BendingPictureSemiTransparentText"/>
    <dgm:cxn modelId="{88AD5380-1CBE-4F9E-9C30-8FA39E2E6747}" type="presParOf" srcId="{BDA71D6A-C3D1-411E-9EAC-6386FFEE52C2}" destId="{0B2273E3-B9E3-4A02-93CF-275511BE0699}" srcOrd="0" destOrd="0" presId="urn:microsoft.com/office/officeart/2008/layout/BendingPictureSemiTransparentText"/>
    <dgm:cxn modelId="{B19B1BF5-68AA-474C-B5AF-33B88A464D52}" type="presParOf" srcId="{0B2273E3-B9E3-4A02-93CF-275511BE0699}" destId="{367DAC4B-08E7-4BA7-A970-D0115453FB5A}" srcOrd="0" destOrd="0" presId="urn:microsoft.com/office/officeart/2008/layout/BendingPictureSemiTransparentText"/>
    <dgm:cxn modelId="{DC17DBD8-94AB-48E2-9A25-C46B6EE11D6B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 dirty="0"/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</dgm:pt>
    <dgm:pt modelId="{0B2273E3-B9E3-4A02-93CF-275511BE0699}" type="pres">
      <dgm:prSet presAssocID="{F4DCAFF9-3CD8-4192-92EC-2050EBC96D81}" presName="composite" presStyleCnt="0"/>
      <dgm:spPr/>
    </dgm:pt>
    <dgm:pt modelId="{367DAC4B-08E7-4BA7-A970-D0115453FB5A}" type="pres">
      <dgm:prSet presAssocID="{F4DCAFF9-3CD8-4192-92EC-2050EBC96D81}" presName="rect1" presStyleLbl="bgShp" presStyleIdx="0" presStyleCnt="1" custScaleX="532299" custScaleY="320501" custLinFactNeighborX="46979" custLinFactNeighborY="269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</dgm:pt>
  </dgm:ptLst>
  <dgm:cxnLst>
    <dgm:cxn modelId="{76D23E21-2615-473E-B84C-03AB5736F746}" type="presOf" srcId="{B3E39A80-D6B7-4E26-B22E-327D37299CB1}" destId="{BDA71D6A-C3D1-411E-9EAC-6386FFEE52C2}" srcOrd="0" destOrd="0" presId="urn:microsoft.com/office/officeart/2008/layout/BendingPictureSemiTransparentText"/>
    <dgm:cxn modelId="{A117136C-4647-40C0-82DE-4D085C51EE47}" type="presOf" srcId="{F4DCAFF9-3CD8-4192-92EC-2050EBC96D81}" destId="{7AC81859-B11C-4EE9-8379-B9AF70890D88}" srcOrd="0" destOrd="0" presId="urn:microsoft.com/office/officeart/2008/layout/BendingPictureSemiTransparentText"/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7603D5B0-D46F-438D-8EFF-59D933421C32}" type="presParOf" srcId="{BDA71D6A-C3D1-411E-9EAC-6386FFEE52C2}" destId="{0B2273E3-B9E3-4A02-93CF-275511BE0699}" srcOrd="0" destOrd="0" presId="urn:microsoft.com/office/officeart/2008/layout/BendingPictureSemiTransparentText"/>
    <dgm:cxn modelId="{9200BD0F-4B38-4518-93CA-55DF460BE297}" type="presParOf" srcId="{0B2273E3-B9E3-4A02-93CF-275511BE0699}" destId="{367DAC4B-08E7-4BA7-A970-D0115453FB5A}" srcOrd="0" destOrd="0" presId="urn:microsoft.com/office/officeart/2008/layout/BendingPictureSemiTransparentText"/>
    <dgm:cxn modelId="{CDE5BD03-84BF-4139-A63F-9F323E54C999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 dirty="0"/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</dgm:pt>
    <dgm:pt modelId="{0B2273E3-B9E3-4A02-93CF-275511BE0699}" type="pres">
      <dgm:prSet presAssocID="{F4DCAFF9-3CD8-4192-92EC-2050EBC96D81}" presName="composite" presStyleCnt="0"/>
      <dgm:spPr/>
    </dgm:pt>
    <dgm:pt modelId="{367DAC4B-08E7-4BA7-A970-D0115453FB5A}" type="pres">
      <dgm:prSet presAssocID="{F4DCAFF9-3CD8-4192-92EC-2050EBC96D81}" presName="rect1" presStyleLbl="bgShp" presStyleIdx="0" presStyleCnt="1" custScaleX="330810" custScaleY="320501" custLinFactNeighborX="260" custLinFactNeighborY="-91659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solidFill>
            <a:srgbClr val="C2242A"/>
          </a:solidFill>
        </a:ln>
      </dgm:spPr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</dgm:pt>
  </dgm:ptLst>
  <dgm:cxnLst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63D633BC-3290-4131-8709-FFF0F7E9730A}" type="presOf" srcId="{F4DCAFF9-3CD8-4192-92EC-2050EBC96D81}" destId="{7AC81859-B11C-4EE9-8379-B9AF70890D88}" srcOrd="0" destOrd="0" presId="urn:microsoft.com/office/officeart/2008/layout/BendingPictureSemiTransparentText"/>
    <dgm:cxn modelId="{41C2B3F7-09A0-4D78-889E-A7BF09B2027F}" type="presOf" srcId="{B3E39A80-D6B7-4E26-B22E-327D37299CB1}" destId="{BDA71D6A-C3D1-411E-9EAC-6386FFEE52C2}" srcOrd="0" destOrd="0" presId="urn:microsoft.com/office/officeart/2008/layout/BendingPictureSemiTransparentText"/>
    <dgm:cxn modelId="{99499D0B-D64A-48F6-83A1-CC96A998D066}" type="presParOf" srcId="{BDA71D6A-C3D1-411E-9EAC-6386FFEE52C2}" destId="{0B2273E3-B9E3-4A02-93CF-275511BE0699}" srcOrd="0" destOrd="0" presId="urn:microsoft.com/office/officeart/2008/layout/BendingPictureSemiTransparentText"/>
    <dgm:cxn modelId="{6AA4C7C3-A53B-4121-B552-64D530702119}" type="presParOf" srcId="{0B2273E3-B9E3-4A02-93CF-275511BE0699}" destId="{367DAC4B-08E7-4BA7-A970-D0115453FB5A}" srcOrd="0" destOrd="0" presId="urn:microsoft.com/office/officeart/2008/layout/BendingPictureSemiTransparentText"/>
    <dgm:cxn modelId="{4AA7DF7A-98BB-47D3-8AA5-3F1A71D99FE2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 dirty="0"/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</dgm:pt>
    <dgm:pt modelId="{0B2273E3-B9E3-4A02-93CF-275511BE0699}" type="pres">
      <dgm:prSet presAssocID="{F4DCAFF9-3CD8-4192-92EC-2050EBC96D81}" presName="composite" presStyleCnt="0"/>
      <dgm:spPr/>
    </dgm:pt>
    <dgm:pt modelId="{367DAC4B-08E7-4BA7-A970-D0115453FB5A}" type="pres">
      <dgm:prSet presAssocID="{F4DCAFF9-3CD8-4192-92EC-2050EBC96D81}" presName="rect1" presStyleLbl="bgShp" presStyleIdx="0" presStyleCnt="1" custScaleX="331329" custScaleY="320501" custLinFactNeighborX="2125" custLinFactNeighborY="-503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solidFill>
            <a:srgbClr val="C2242A"/>
          </a:solidFill>
        </a:ln>
      </dgm:spPr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</dgm:pt>
  </dgm:ptLst>
  <dgm:cxnLst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034E8559-ACC9-4289-A950-BB94B9979F13}" type="presOf" srcId="{F4DCAFF9-3CD8-4192-92EC-2050EBC96D81}" destId="{7AC81859-B11C-4EE9-8379-B9AF70890D88}" srcOrd="0" destOrd="0" presId="urn:microsoft.com/office/officeart/2008/layout/BendingPictureSemiTransparentText"/>
    <dgm:cxn modelId="{7480DE9B-59E8-4987-AA96-19CC77E845BF}" type="presOf" srcId="{B3E39A80-D6B7-4E26-B22E-327D37299CB1}" destId="{BDA71D6A-C3D1-411E-9EAC-6386FFEE52C2}" srcOrd="0" destOrd="0" presId="urn:microsoft.com/office/officeart/2008/layout/BendingPictureSemiTransparentText"/>
    <dgm:cxn modelId="{D0E9FE7F-3F3A-4BD0-A60A-4550568284D6}" type="presParOf" srcId="{BDA71D6A-C3D1-411E-9EAC-6386FFEE52C2}" destId="{0B2273E3-B9E3-4A02-93CF-275511BE0699}" srcOrd="0" destOrd="0" presId="urn:microsoft.com/office/officeart/2008/layout/BendingPictureSemiTransparentText"/>
    <dgm:cxn modelId="{218B3789-D838-4BA0-844E-BE331B957167}" type="presParOf" srcId="{0B2273E3-B9E3-4A02-93CF-275511BE0699}" destId="{367DAC4B-08E7-4BA7-A970-D0115453FB5A}" srcOrd="0" destOrd="0" presId="urn:microsoft.com/office/officeart/2008/layout/BendingPictureSemiTransparentText"/>
    <dgm:cxn modelId="{083933B2-3A96-409A-82C2-9CFE496CE0E5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 dirty="0"/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</dgm:pt>
    <dgm:pt modelId="{0B2273E3-B9E3-4A02-93CF-275511BE0699}" type="pres">
      <dgm:prSet presAssocID="{F4DCAFF9-3CD8-4192-92EC-2050EBC96D81}" presName="composite" presStyleCnt="0"/>
      <dgm:spPr/>
    </dgm:pt>
    <dgm:pt modelId="{367DAC4B-08E7-4BA7-A970-D0115453FB5A}" type="pres">
      <dgm:prSet presAssocID="{F4DCAFF9-3CD8-4192-92EC-2050EBC96D81}" presName="rect1" presStyleLbl="bgShp" presStyleIdx="0" presStyleCnt="1" custScaleX="330810" custScaleY="320501" custLinFactNeighborX="260" custLinFactNeighborY="-91659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solidFill>
            <a:srgbClr val="C2242A"/>
          </a:solidFill>
        </a:ln>
      </dgm:spPr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</dgm:pt>
  </dgm:ptLst>
  <dgm:cxnLst>
    <dgm:cxn modelId="{1FACF11B-05BB-492B-854F-1D350F8DD9C6}" type="presOf" srcId="{B3E39A80-D6B7-4E26-B22E-327D37299CB1}" destId="{BDA71D6A-C3D1-411E-9EAC-6386FFEE52C2}" srcOrd="0" destOrd="0" presId="urn:microsoft.com/office/officeart/2008/layout/BendingPictureSemiTransparentText"/>
    <dgm:cxn modelId="{B4370473-3B4C-42AE-9F55-6148D5D16C66}" type="presOf" srcId="{F4DCAFF9-3CD8-4192-92EC-2050EBC96D81}" destId="{7AC81859-B11C-4EE9-8379-B9AF70890D88}" srcOrd="0" destOrd="0" presId="urn:microsoft.com/office/officeart/2008/layout/BendingPictureSemiTransparentText"/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734AECEC-8209-48A8-8CAB-B28328ABCB5A}" type="presParOf" srcId="{BDA71D6A-C3D1-411E-9EAC-6386FFEE52C2}" destId="{0B2273E3-B9E3-4A02-93CF-275511BE0699}" srcOrd="0" destOrd="0" presId="urn:microsoft.com/office/officeart/2008/layout/BendingPictureSemiTransparentText"/>
    <dgm:cxn modelId="{309777EF-A348-469E-A45E-F75AAE61A30D}" type="presParOf" srcId="{0B2273E3-B9E3-4A02-93CF-275511BE0699}" destId="{367DAC4B-08E7-4BA7-A970-D0115453FB5A}" srcOrd="0" destOrd="0" presId="urn:microsoft.com/office/officeart/2008/layout/BendingPictureSemiTransparentText"/>
    <dgm:cxn modelId="{F72BEAC2-47E2-461A-A928-96603078043F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4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 dirty="0"/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</dgm:pt>
    <dgm:pt modelId="{0B2273E3-B9E3-4A02-93CF-275511BE0699}" type="pres">
      <dgm:prSet presAssocID="{F4DCAFF9-3CD8-4192-92EC-2050EBC96D81}" presName="composite" presStyleCnt="0"/>
      <dgm:spPr/>
    </dgm:pt>
    <dgm:pt modelId="{367DAC4B-08E7-4BA7-A970-D0115453FB5A}" type="pres">
      <dgm:prSet presAssocID="{F4DCAFF9-3CD8-4192-92EC-2050EBC96D81}" presName="rect1" presStyleLbl="bgShp" presStyleIdx="0" presStyleCnt="1" custScaleX="330810" custScaleY="320501" custLinFactNeighborX="260" custLinFactNeighborY="-91659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solidFill>
            <a:srgbClr val="C2242A"/>
          </a:solidFill>
        </a:ln>
      </dgm:spPr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</dgm:pt>
  </dgm:ptLst>
  <dgm:cxnLst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C9122478-630E-46EA-B06F-C7B50E5601BB}" type="presOf" srcId="{F4DCAFF9-3CD8-4192-92EC-2050EBC96D81}" destId="{7AC81859-B11C-4EE9-8379-B9AF70890D88}" srcOrd="0" destOrd="0" presId="urn:microsoft.com/office/officeart/2008/layout/BendingPictureSemiTransparentText"/>
    <dgm:cxn modelId="{2BFA39B5-2A42-4451-8A1D-78D8349BFA0C}" type="presOf" srcId="{B3E39A80-D6B7-4E26-B22E-327D37299CB1}" destId="{BDA71D6A-C3D1-411E-9EAC-6386FFEE52C2}" srcOrd="0" destOrd="0" presId="urn:microsoft.com/office/officeart/2008/layout/BendingPictureSemiTransparentText"/>
    <dgm:cxn modelId="{9579A372-4515-4D40-AC78-6051AE0CD0A7}" type="presParOf" srcId="{BDA71D6A-C3D1-411E-9EAC-6386FFEE52C2}" destId="{0B2273E3-B9E3-4A02-93CF-275511BE0699}" srcOrd="0" destOrd="0" presId="urn:microsoft.com/office/officeart/2008/layout/BendingPictureSemiTransparentText"/>
    <dgm:cxn modelId="{181F8336-80E4-4396-A442-DEDD0067FFC0}" type="presParOf" srcId="{0B2273E3-B9E3-4A02-93CF-275511BE0699}" destId="{367DAC4B-08E7-4BA7-A970-D0115453FB5A}" srcOrd="0" destOrd="0" presId="urn:microsoft.com/office/officeart/2008/layout/BendingPictureSemiTransparentText"/>
    <dgm:cxn modelId="{254C564C-C9D9-4610-A21C-EBB657682DC2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51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 dirty="0"/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</dgm:pt>
    <dgm:pt modelId="{0B2273E3-B9E3-4A02-93CF-275511BE0699}" type="pres">
      <dgm:prSet presAssocID="{F4DCAFF9-3CD8-4192-92EC-2050EBC96D81}" presName="composite" presStyleCnt="0"/>
      <dgm:spPr/>
    </dgm:pt>
    <dgm:pt modelId="{367DAC4B-08E7-4BA7-A970-D0115453FB5A}" type="pres">
      <dgm:prSet presAssocID="{F4DCAFF9-3CD8-4192-92EC-2050EBC96D81}" presName="rect1" presStyleLbl="bgShp" presStyleIdx="0" presStyleCnt="1" custScaleX="330810" custScaleY="320501" custLinFactNeighborX="260" custLinFactNeighborY="-91659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solidFill>
            <a:srgbClr val="C2242A"/>
          </a:solidFill>
        </a:ln>
      </dgm:spPr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</dgm:pt>
  </dgm:ptLst>
  <dgm:cxnLst>
    <dgm:cxn modelId="{A6DF5934-8D17-4A7A-8C13-A54E36D3B42B}" type="presOf" srcId="{F4DCAFF9-3CD8-4192-92EC-2050EBC96D81}" destId="{7AC81859-B11C-4EE9-8379-B9AF70890D88}" srcOrd="0" destOrd="0" presId="urn:microsoft.com/office/officeart/2008/layout/BendingPictureSemiTransparentText"/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024F2AA1-794B-407F-A116-F02535050E24}" type="presOf" srcId="{B3E39A80-D6B7-4E26-B22E-327D37299CB1}" destId="{BDA71D6A-C3D1-411E-9EAC-6386FFEE52C2}" srcOrd="0" destOrd="0" presId="urn:microsoft.com/office/officeart/2008/layout/BendingPictureSemiTransparentText"/>
    <dgm:cxn modelId="{955AE2EC-8EE8-42BB-90E5-AD760A0BE310}" type="presParOf" srcId="{BDA71D6A-C3D1-411E-9EAC-6386FFEE52C2}" destId="{0B2273E3-B9E3-4A02-93CF-275511BE0699}" srcOrd="0" destOrd="0" presId="urn:microsoft.com/office/officeart/2008/layout/BendingPictureSemiTransparentText"/>
    <dgm:cxn modelId="{30A06F42-09BB-44AE-9D69-AE5F59B121B0}" type="presParOf" srcId="{0B2273E3-B9E3-4A02-93CF-275511BE0699}" destId="{367DAC4B-08E7-4BA7-A970-D0115453FB5A}" srcOrd="0" destOrd="0" presId="urn:microsoft.com/office/officeart/2008/layout/BendingPictureSemiTransparentText"/>
    <dgm:cxn modelId="{D6064915-1107-48BE-8712-7B475F2D600C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5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 dirty="0"/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</dgm:pt>
    <dgm:pt modelId="{0B2273E3-B9E3-4A02-93CF-275511BE0699}" type="pres">
      <dgm:prSet presAssocID="{F4DCAFF9-3CD8-4192-92EC-2050EBC96D81}" presName="composite" presStyleCnt="0"/>
      <dgm:spPr/>
    </dgm:pt>
    <dgm:pt modelId="{367DAC4B-08E7-4BA7-A970-D0115453FB5A}" type="pres">
      <dgm:prSet presAssocID="{F4DCAFF9-3CD8-4192-92EC-2050EBC96D81}" presName="rect1" presStyleLbl="bgShp" presStyleIdx="0" presStyleCnt="1" custScaleX="330810" custScaleY="320501" custLinFactNeighborX="260" custLinFactNeighborY="-91659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solidFill>
            <a:srgbClr val="C2242A"/>
          </a:solidFill>
        </a:ln>
      </dgm:spPr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</dgm:pt>
  </dgm:ptLst>
  <dgm:cxnLst>
    <dgm:cxn modelId="{FF172518-43D4-40C6-831C-00A792BC6185}" type="presOf" srcId="{B3E39A80-D6B7-4E26-B22E-327D37299CB1}" destId="{BDA71D6A-C3D1-411E-9EAC-6386FFEE52C2}" srcOrd="0" destOrd="0" presId="urn:microsoft.com/office/officeart/2008/layout/BendingPictureSemiTransparentText"/>
    <dgm:cxn modelId="{4D61B84E-0E7E-4C57-B9DB-611FC809063B}" type="presOf" srcId="{F4DCAFF9-3CD8-4192-92EC-2050EBC96D81}" destId="{7AC81859-B11C-4EE9-8379-B9AF70890D88}" srcOrd="0" destOrd="0" presId="urn:microsoft.com/office/officeart/2008/layout/BendingPictureSemiTransparentText"/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E7F8F6A1-7B23-433C-ADED-D5FB0B67CD78}" type="presParOf" srcId="{BDA71D6A-C3D1-411E-9EAC-6386FFEE52C2}" destId="{0B2273E3-B9E3-4A02-93CF-275511BE0699}" srcOrd="0" destOrd="0" presId="urn:microsoft.com/office/officeart/2008/layout/BendingPictureSemiTransparentText"/>
    <dgm:cxn modelId="{CC239924-F596-48BA-8F4A-1729D986CA5B}" type="presParOf" srcId="{0B2273E3-B9E3-4A02-93CF-275511BE0699}" destId="{367DAC4B-08E7-4BA7-A970-D0115453FB5A}" srcOrd="0" destOrd="0" presId="urn:microsoft.com/office/officeart/2008/layout/BendingPictureSemiTransparentText"/>
    <dgm:cxn modelId="{36958AC2-A3F1-42AB-B0D8-162B6F750838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61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 dirty="0"/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</dgm:pt>
    <dgm:pt modelId="{0B2273E3-B9E3-4A02-93CF-275511BE0699}" type="pres">
      <dgm:prSet presAssocID="{F4DCAFF9-3CD8-4192-92EC-2050EBC96D81}" presName="composite" presStyleCnt="0"/>
      <dgm:spPr/>
    </dgm:pt>
    <dgm:pt modelId="{367DAC4B-08E7-4BA7-A970-D0115453FB5A}" type="pres">
      <dgm:prSet presAssocID="{F4DCAFF9-3CD8-4192-92EC-2050EBC96D81}" presName="rect1" presStyleLbl="bgShp" presStyleIdx="0" presStyleCnt="1" custScaleX="330810" custScaleY="320501" custLinFactNeighborX="89955" custLinFactNeighborY="-244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8F559E"/>
          </a:solidFill>
        </a:ln>
      </dgm:spPr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</dgm:pt>
  </dgm:ptLst>
  <dgm:cxnLst>
    <dgm:cxn modelId="{283E2B27-26DE-4ABD-B064-7E24EF55ADDE}" type="presOf" srcId="{F4DCAFF9-3CD8-4192-92EC-2050EBC96D81}" destId="{7AC81859-B11C-4EE9-8379-B9AF70890D88}" srcOrd="0" destOrd="0" presId="urn:microsoft.com/office/officeart/2008/layout/BendingPictureSemiTransparentText"/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B7645684-E455-4C8F-956C-8112DCEE6CB5}" type="presOf" srcId="{B3E39A80-D6B7-4E26-B22E-327D37299CB1}" destId="{BDA71D6A-C3D1-411E-9EAC-6386FFEE52C2}" srcOrd="0" destOrd="0" presId="urn:microsoft.com/office/officeart/2008/layout/BendingPictureSemiTransparentText"/>
    <dgm:cxn modelId="{42D5D0D3-D5D3-467F-BB42-6000AB4D2B75}" type="presParOf" srcId="{BDA71D6A-C3D1-411E-9EAC-6386FFEE52C2}" destId="{0B2273E3-B9E3-4A02-93CF-275511BE0699}" srcOrd="0" destOrd="0" presId="urn:microsoft.com/office/officeart/2008/layout/BendingPictureSemiTransparentText"/>
    <dgm:cxn modelId="{0DC02486-78B2-4521-BE91-52F23BD4C3D2}" type="presParOf" srcId="{0B2273E3-B9E3-4A02-93CF-275511BE0699}" destId="{367DAC4B-08E7-4BA7-A970-D0115453FB5A}" srcOrd="0" destOrd="0" presId="urn:microsoft.com/office/officeart/2008/layout/BendingPictureSemiTransparentText"/>
    <dgm:cxn modelId="{46811255-AF90-4776-8B69-66FB020D3202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6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 dirty="0"/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</dgm:pt>
    <dgm:pt modelId="{0B2273E3-B9E3-4A02-93CF-275511BE0699}" type="pres">
      <dgm:prSet presAssocID="{F4DCAFF9-3CD8-4192-92EC-2050EBC96D81}" presName="composite" presStyleCnt="0"/>
      <dgm:spPr/>
    </dgm:pt>
    <dgm:pt modelId="{367DAC4B-08E7-4BA7-A970-D0115453FB5A}" type="pres">
      <dgm:prSet presAssocID="{F4DCAFF9-3CD8-4192-92EC-2050EBC96D81}" presName="rect1" presStyleLbl="bgShp" presStyleIdx="0" presStyleCnt="1" custScaleX="330810" custScaleY="320501" custLinFactNeighborX="260" custLinFactNeighborY="-91659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8F559E"/>
          </a:solidFill>
        </a:ln>
      </dgm:spPr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</dgm:pt>
  </dgm:ptLst>
  <dgm:cxnLst>
    <dgm:cxn modelId="{84E64273-1CA8-445E-A12D-521DBAAFF51A}" type="presOf" srcId="{B3E39A80-D6B7-4E26-B22E-327D37299CB1}" destId="{BDA71D6A-C3D1-411E-9EAC-6386FFEE52C2}" srcOrd="0" destOrd="0" presId="urn:microsoft.com/office/officeart/2008/layout/BendingPictureSemiTransparentText"/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8654AF9E-6231-450D-AD7E-D46C4373F189}" type="presOf" srcId="{F4DCAFF9-3CD8-4192-92EC-2050EBC96D81}" destId="{7AC81859-B11C-4EE9-8379-B9AF70890D88}" srcOrd="0" destOrd="0" presId="urn:microsoft.com/office/officeart/2008/layout/BendingPictureSemiTransparentText"/>
    <dgm:cxn modelId="{47E707FD-5EE6-4300-BBEC-83D2AB54C15B}" type="presParOf" srcId="{BDA71D6A-C3D1-411E-9EAC-6386FFEE52C2}" destId="{0B2273E3-B9E3-4A02-93CF-275511BE0699}" srcOrd="0" destOrd="0" presId="urn:microsoft.com/office/officeart/2008/layout/BendingPictureSemiTransparentText"/>
    <dgm:cxn modelId="{0F8A474B-D954-4BFC-98D8-1F14CE3F8A7F}" type="presParOf" srcId="{0B2273E3-B9E3-4A02-93CF-275511BE0699}" destId="{367DAC4B-08E7-4BA7-A970-D0115453FB5A}" srcOrd="0" destOrd="0" presId="urn:microsoft.com/office/officeart/2008/layout/BendingPictureSemiTransparentText"/>
    <dgm:cxn modelId="{3568326E-F634-460B-B5DD-5BA195AF0881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71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 dirty="0"/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</dgm:pt>
    <dgm:pt modelId="{0B2273E3-B9E3-4A02-93CF-275511BE0699}" type="pres">
      <dgm:prSet presAssocID="{F4DCAFF9-3CD8-4192-92EC-2050EBC96D81}" presName="composite" presStyleCnt="0"/>
      <dgm:spPr/>
    </dgm:pt>
    <dgm:pt modelId="{367DAC4B-08E7-4BA7-A970-D0115453FB5A}" type="pres">
      <dgm:prSet presAssocID="{F4DCAFF9-3CD8-4192-92EC-2050EBC96D81}" presName="rect1" presStyleLbl="bgShp" presStyleIdx="0" presStyleCnt="1" custScaleX="330810" custScaleY="320501" custLinFactNeighborX="260" custLinFactNeighborY="-91659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8F559E"/>
          </a:solidFill>
        </a:ln>
      </dgm:spPr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</dgm:pt>
  </dgm:ptLst>
  <dgm:cxnLst>
    <dgm:cxn modelId="{0580C243-997A-42B7-B763-897DE7979A73}" type="presOf" srcId="{B3E39A80-D6B7-4E26-B22E-327D37299CB1}" destId="{BDA71D6A-C3D1-411E-9EAC-6386FFEE52C2}" srcOrd="0" destOrd="0" presId="urn:microsoft.com/office/officeart/2008/layout/BendingPictureSemiTransparentText"/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3E8DB7EA-5028-45D2-B35E-83DB93BBF0FA}" type="presOf" srcId="{F4DCAFF9-3CD8-4192-92EC-2050EBC96D81}" destId="{7AC81859-B11C-4EE9-8379-B9AF70890D88}" srcOrd="0" destOrd="0" presId="urn:microsoft.com/office/officeart/2008/layout/BendingPictureSemiTransparentText"/>
    <dgm:cxn modelId="{A1CE0D7E-FBC0-403E-BF33-DD3690D912DC}" type="presParOf" srcId="{BDA71D6A-C3D1-411E-9EAC-6386FFEE52C2}" destId="{0B2273E3-B9E3-4A02-93CF-275511BE0699}" srcOrd="0" destOrd="0" presId="urn:microsoft.com/office/officeart/2008/layout/BendingPictureSemiTransparentText"/>
    <dgm:cxn modelId="{8C62BCBF-7F24-48F6-A30A-982326E630BB}" type="presParOf" srcId="{0B2273E3-B9E3-4A02-93CF-275511BE0699}" destId="{367DAC4B-08E7-4BA7-A970-D0115453FB5A}" srcOrd="0" destOrd="0" presId="urn:microsoft.com/office/officeart/2008/layout/BendingPictureSemiTransparentText"/>
    <dgm:cxn modelId="{E4398EE1-0939-475C-8176-641932EB4E03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7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 dirty="0"/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</dgm:pt>
    <dgm:pt modelId="{0B2273E3-B9E3-4A02-93CF-275511BE0699}" type="pres">
      <dgm:prSet presAssocID="{F4DCAFF9-3CD8-4192-92EC-2050EBC96D81}" presName="composite" presStyleCnt="0"/>
      <dgm:spPr/>
    </dgm:pt>
    <dgm:pt modelId="{367DAC4B-08E7-4BA7-A970-D0115453FB5A}" type="pres">
      <dgm:prSet presAssocID="{F4DCAFF9-3CD8-4192-92EC-2050EBC96D81}" presName="rect1" presStyleLbl="bgShp" presStyleIdx="0" presStyleCnt="1" custScaleX="330810" custScaleY="320501" custLinFactX="2889" custLinFactNeighborX="100000" custLinFactNeighborY="-29012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8F559E"/>
          </a:solidFill>
        </a:ln>
      </dgm:spPr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</dgm:pt>
  </dgm:ptLst>
  <dgm:cxnLst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B5701D88-2D9D-4386-9159-A500EF463D35}" type="presOf" srcId="{B3E39A80-D6B7-4E26-B22E-327D37299CB1}" destId="{BDA71D6A-C3D1-411E-9EAC-6386FFEE52C2}" srcOrd="0" destOrd="0" presId="urn:microsoft.com/office/officeart/2008/layout/BendingPictureSemiTransparentText"/>
    <dgm:cxn modelId="{DB63F7B6-62A7-4F66-B38C-C9EF007DB1D4}" type="presOf" srcId="{F4DCAFF9-3CD8-4192-92EC-2050EBC96D81}" destId="{7AC81859-B11C-4EE9-8379-B9AF70890D88}" srcOrd="0" destOrd="0" presId="urn:microsoft.com/office/officeart/2008/layout/BendingPictureSemiTransparentText"/>
    <dgm:cxn modelId="{098BC621-1511-4270-977E-AA9DA1349864}" type="presParOf" srcId="{BDA71D6A-C3D1-411E-9EAC-6386FFEE52C2}" destId="{0B2273E3-B9E3-4A02-93CF-275511BE0699}" srcOrd="0" destOrd="0" presId="urn:microsoft.com/office/officeart/2008/layout/BendingPictureSemiTransparentText"/>
    <dgm:cxn modelId="{ED0E45FB-2BC1-48CF-A94B-6A2127A16737}" type="presParOf" srcId="{0B2273E3-B9E3-4A02-93CF-275511BE0699}" destId="{367DAC4B-08E7-4BA7-A970-D0115453FB5A}" srcOrd="0" destOrd="0" presId="urn:microsoft.com/office/officeart/2008/layout/BendingPictureSemiTransparentText"/>
    <dgm:cxn modelId="{ABBA74C8-67FF-404D-B732-9BAB1CD5012F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8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 dirty="0"/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</dgm:pt>
    <dgm:pt modelId="{0B2273E3-B9E3-4A02-93CF-275511BE0699}" type="pres">
      <dgm:prSet presAssocID="{F4DCAFF9-3CD8-4192-92EC-2050EBC96D81}" presName="composite" presStyleCnt="0"/>
      <dgm:spPr/>
    </dgm:pt>
    <dgm:pt modelId="{367DAC4B-08E7-4BA7-A970-D0115453FB5A}" type="pres">
      <dgm:prSet presAssocID="{F4DCAFF9-3CD8-4192-92EC-2050EBC96D81}" presName="rect1" presStyleLbl="bgShp" presStyleIdx="0" presStyleCnt="1" custScaleX="532299" custScaleY="320501" custLinFactNeighborX="14898" custLinFactNeighborY="1065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</dgm:pt>
  </dgm:ptLst>
  <dgm:cxnLst>
    <dgm:cxn modelId="{38FFA538-F496-47F1-B22C-0B5E16A3F676}" type="presOf" srcId="{F4DCAFF9-3CD8-4192-92EC-2050EBC96D81}" destId="{7AC81859-B11C-4EE9-8379-B9AF70890D88}" srcOrd="0" destOrd="0" presId="urn:microsoft.com/office/officeart/2008/layout/BendingPictureSemiTransparentText"/>
    <dgm:cxn modelId="{1AFF2A4F-C5A9-438E-B8E0-A75F776BD43D}" type="presOf" srcId="{B3E39A80-D6B7-4E26-B22E-327D37299CB1}" destId="{BDA71D6A-C3D1-411E-9EAC-6386FFEE52C2}" srcOrd="0" destOrd="0" presId="urn:microsoft.com/office/officeart/2008/layout/BendingPictureSemiTransparentText"/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8C942A86-DB3C-4F57-BF0E-8B08E1A385EB}" type="presParOf" srcId="{BDA71D6A-C3D1-411E-9EAC-6386FFEE52C2}" destId="{0B2273E3-B9E3-4A02-93CF-275511BE0699}" srcOrd="0" destOrd="0" presId="urn:microsoft.com/office/officeart/2008/layout/BendingPictureSemiTransparentText"/>
    <dgm:cxn modelId="{7047A21C-0D23-4807-A38A-C594FA2A9A13}" type="presParOf" srcId="{0B2273E3-B9E3-4A02-93CF-275511BE0699}" destId="{367DAC4B-08E7-4BA7-A970-D0115453FB5A}" srcOrd="0" destOrd="0" presId="urn:microsoft.com/office/officeart/2008/layout/BendingPictureSemiTransparentText"/>
    <dgm:cxn modelId="{CA81E10B-7F60-41D9-A4C3-9FCB0DEDAE7B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 dirty="0"/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</dgm:pt>
    <dgm:pt modelId="{0B2273E3-B9E3-4A02-93CF-275511BE0699}" type="pres">
      <dgm:prSet presAssocID="{F4DCAFF9-3CD8-4192-92EC-2050EBC96D81}" presName="composite" presStyleCnt="0"/>
      <dgm:spPr/>
    </dgm:pt>
    <dgm:pt modelId="{367DAC4B-08E7-4BA7-A970-D0115453FB5A}" type="pres">
      <dgm:prSet presAssocID="{F4DCAFF9-3CD8-4192-92EC-2050EBC96D81}" presName="rect1" presStyleLbl="bgShp" presStyleIdx="0" presStyleCnt="1" custScaleX="330810" custScaleY="320501" custLinFactX="200000" custLinFactY="-700000" custLinFactNeighborX="244787" custLinFactNeighborY="-724520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8F559E"/>
          </a:solidFill>
        </a:ln>
      </dgm:spPr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</dgm:pt>
  </dgm:ptLst>
  <dgm:cxnLst>
    <dgm:cxn modelId="{B1E85533-F761-44A6-83C7-7AEBC0DE12E3}" type="presOf" srcId="{B3E39A80-D6B7-4E26-B22E-327D37299CB1}" destId="{BDA71D6A-C3D1-411E-9EAC-6386FFEE52C2}" srcOrd="0" destOrd="0" presId="urn:microsoft.com/office/officeart/2008/layout/BendingPictureSemiTransparentText"/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E62A7DE8-6219-497F-8EFD-F5B495B3CBBD}" type="presOf" srcId="{F4DCAFF9-3CD8-4192-92EC-2050EBC96D81}" destId="{7AC81859-B11C-4EE9-8379-B9AF70890D88}" srcOrd="0" destOrd="0" presId="urn:microsoft.com/office/officeart/2008/layout/BendingPictureSemiTransparentText"/>
    <dgm:cxn modelId="{DDC6950E-A7EF-4193-A759-1B15091B208A}" type="presParOf" srcId="{BDA71D6A-C3D1-411E-9EAC-6386FFEE52C2}" destId="{0B2273E3-B9E3-4A02-93CF-275511BE0699}" srcOrd="0" destOrd="0" presId="urn:microsoft.com/office/officeart/2008/layout/BendingPictureSemiTransparentText"/>
    <dgm:cxn modelId="{4F3B1E9B-24C3-4D21-A729-A89CEB0FCC87}" type="presParOf" srcId="{0B2273E3-B9E3-4A02-93CF-275511BE0699}" destId="{367DAC4B-08E7-4BA7-A970-D0115453FB5A}" srcOrd="0" destOrd="0" presId="urn:microsoft.com/office/officeart/2008/layout/BendingPictureSemiTransparentText"/>
    <dgm:cxn modelId="{E6FB7CF3-AFA6-45F7-A54E-887963EDF7A0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8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 dirty="0"/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</dgm:pt>
    <dgm:pt modelId="{0B2273E3-B9E3-4A02-93CF-275511BE0699}" type="pres">
      <dgm:prSet presAssocID="{F4DCAFF9-3CD8-4192-92EC-2050EBC96D81}" presName="composite" presStyleCnt="0"/>
      <dgm:spPr/>
    </dgm:pt>
    <dgm:pt modelId="{367DAC4B-08E7-4BA7-A970-D0115453FB5A}" type="pres">
      <dgm:prSet presAssocID="{F4DCAFF9-3CD8-4192-92EC-2050EBC96D81}" presName="rect1" presStyleLbl="bgShp" presStyleIdx="0" presStyleCnt="1" custScaleX="330810" custScaleY="320501" custLinFactNeighborX="260" custLinFactNeighborY="-91659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8F559E"/>
          </a:solidFill>
        </a:ln>
      </dgm:spPr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</dgm:pt>
  </dgm:ptLst>
  <dgm:cxnLst>
    <dgm:cxn modelId="{44F9BB2B-4071-4B8B-91B7-1F44303B331C}" type="presOf" srcId="{F4DCAFF9-3CD8-4192-92EC-2050EBC96D81}" destId="{7AC81859-B11C-4EE9-8379-B9AF70890D88}" srcOrd="0" destOrd="0" presId="urn:microsoft.com/office/officeart/2008/layout/BendingPictureSemiTransparentText"/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65E1438A-F56A-46B0-B389-A28DED8DC0D4}" type="presOf" srcId="{B3E39A80-D6B7-4E26-B22E-327D37299CB1}" destId="{BDA71D6A-C3D1-411E-9EAC-6386FFEE52C2}" srcOrd="0" destOrd="0" presId="urn:microsoft.com/office/officeart/2008/layout/BendingPictureSemiTransparentText"/>
    <dgm:cxn modelId="{712639A9-6009-497B-AF00-BA9D60CD89BB}" type="presParOf" srcId="{BDA71D6A-C3D1-411E-9EAC-6386FFEE52C2}" destId="{0B2273E3-B9E3-4A02-93CF-275511BE0699}" srcOrd="0" destOrd="0" presId="urn:microsoft.com/office/officeart/2008/layout/BendingPictureSemiTransparentText"/>
    <dgm:cxn modelId="{772B8D45-C6F2-4D85-B9DE-F1405C905199}" type="presParOf" srcId="{0B2273E3-B9E3-4A02-93CF-275511BE0699}" destId="{367DAC4B-08E7-4BA7-A970-D0115453FB5A}" srcOrd="0" destOrd="0" presId="urn:microsoft.com/office/officeart/2008/layout/BendingPictureSemiTransparentText"/>
    <dgm:cxn modelId="{6406E3B7-1025-4AB4-83E5-AEF3A79FE26A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91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</dgm:pt>
  </dgm:ptLst>
  <dgm:cxnLst>
    <dgm:cxn modelId="{4A2E362A-2E9F-4DDA-B65A-4AE700256187}" type="presOf" srcId="{B3E39A80-D6B7-4E26-B22E-327D37299CB1}" destId="{BDA71D6A-C3D1-411E-9EAC-6386FFEE52C2}" srcOrd="0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</dgm:pt>
  </dgm:ptLst>
  <dgm:cxnLst>
    <dgm:cxn modelId="{7E2FC09F-1C22-4441-9E09-154DEA08C68B}" type="presOf" srcId="{B3E39A80-D6B7-4E26-B22E-327D37299CB1}" destId="{BDA71D6A-C3D1-411E-9EAC-6386FFEE52C2}" srcOrd="0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</dgm:pt>
  </dgm:ptLst>
  <dgm:cxnLst>
    <dgm:cxn modelId="{4AF9E5CE-8D34-497B-95DF-E21FE8D3FF9C}" type="presOf" srcId="{B3E39A80-D6B7-4E26-B22E-327D37299CB1}" destId="{BDA71D6A-C3D1-411E-9EAC-6386FFEE52C2}" srcOrd="0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</dgm:pt>
  </dgm:ptLst>
  <dgm:cxnLst>
    <dgm:cxn modelId="{8E2D927C-191B-4263-8C09-15AEA7E76ADC}" type="presOf" srcId="{B3E39A80-D6B7-4E26-B22E-327D37299CB1}" destId="{BDA71D6A-C3D1-411E-9EAC-6386FFEE52C2}" srcOrd="0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</dgm:pt>
  </dgm:ptLst>
  <dgm:cxnLst>
    <dgm:cxn modelId="{B6663EB1-ABE5-4E3D-973B-5A6750833963}" type="presOf" srcId="{B3E39A80-D6B7-4E26-B22E-327D37299CB1}" destId="{BDA71D6A-C3D1-411E-9EAC-6386FFEE52C2}" srcOrd="0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</dgm:pt>
  </dgm:ptLst>
  <dgm:cxnLst>
    <dgm:cxn modelId="{F07E0011-7E48-4A25-AC61-6B73EF745852}" type="presOf" srcId="{B3E39A80-D6B7-4E26-B22E-327D37299CB1}" destId="{BDA71D6A-C3D1-411E-9EAC-6386FFEE52C2}" srcOrd="0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 dirty="0"/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</dgm:pt>
    <dgm:pt modelId="{0B2273E3-B9E3-4A02-93CF-275511BE0699}" type="pres">
      <dgm:prSet presAssocID="{F4DCAFF9-3CD8-4192-92EC-2050EBC96D81}" presName="composite" presStyleCnt="0"/>
      <dgm:spPr/>
    </dgm:pt>
    <dgm:pt modelId="{367DAC4B-08E7-4BA7-A970-D0115453FB5A}" type="pres">
      <dgm:prSet presAssocID="{F4DCAFF9-3CD8-4192-92EC-2050EBC96D81}" presName="rect1" presStyleLbl="bgShp" presStyleIdx="0" presStyleCnt="1" custScaleX="330810" custScaleY="320501" custLinFactNeighborX="260" custLinFactNeighborY="-91659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1084C8"/>
          </a:solidFill>
        </a:ln>
      </dgm:spPr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</dgm:pt>
  </dgm:ptLst>
  <dgm:cxnLst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206BBB83-6DC7-4AD6-BC3F-F3025AA82FD2}" type="presOf" srcId="{B3E39A80-D6B7-4E26-B22E-327D37299CB1}" destId="{BDA71D6A-C3D1-411E-9EAC-6386FFEE52C2}" srcOrd="0" destOrd="0" presId="urn:microsoft.com/office/officeart/2008/layout/BendingPictureSemiTransparentText"/>
    <dgm:cxn modelId="{A56E1CAA-2167-4717-9080-2532D3317D64}" type="presOf" srcId="{F4DCAFF9-3CD8-4192-92EC-2050EBC96D81}" destId="{7AC81859-B11C-4EE9-8379-B9AF70890D88}" srcOrd="0" destOrd="0" presId="urn:microsoft.com/office/officeart/2008/layout/BendingPictureSemiTransparentText"/>
    <dgm:cxn modelId="{F1B9D418-0C03-4ED4-A453-1A802DD88D64}" type="presParOf" srcId="{BDA71D6A-C3D1-411E-9EAC-6386FFEE52C2}" destId="{0B2273E3-B9E3-4A02-93CF-275511BE0699}" srcOrd="0" destOrd="0" presId="urn:microsoft.com/office/officeart/2008/layout/BendingPictureSemiTransparentText"/>
    <dgm:cxn modelId="{535920E9-0305-41F7-8656-C8C779B5BE44}" type="presParOf" srcId="{0B2273E3-B9E3-4A02-93CF-275511BE0699}" destId="{367DAC4B-08E7-4BA7-A970-D0115453FB5A}" srcOrd="0" destOrd="0" presId="urn:microsoft.com/office/officeart/2008/layout/BendingPictureSemiTransparentText"/>
    <dgm:cxn modelId="{F3B50E72-7C1D-456F-AC7B-6B07AA0DEEA6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 dirty="0"/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</dgm:pt>
    <dgm:pt modelId="{0B2273E3-B9E3-4A02-93CF-275511BE0699}" type="pres">
      <dgm:prSet presAssocID="{F4DCAFF9-3CD8-4192-92EC-2050EBC96D81}" presName="composite" presStyleCnt="0"/>
      <dgm:spPr/>
    </dgm:pt>
    <dgm:pt modelId="{367DAC4B-08E7-4BA7-A970-D0115453FB5A}" type="pres">
      <dgm:prSet presAssocID="{F4DCAFF9-3CD8-4192-92EC-2050EBC96D81}" presName="rect1" presStyleLbl="bgShp" presStyleIdx="0" presStyleCnt="1" custScaleX="331329" custScaleY="320501" custLinFactNeighborX="2125" custLinFactNeighborY="-503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solidFill>
            <a:srgbClr val="1084C8"/>
          </a:solidFill>
        </a:ln>
      </dgm:spPr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</dgm:pt>
  </dgm:ptLst>
  <dgm:cxnLst>
    <dgm:cxn modelId="{6A740872-D035-4A74-B308-11D583AC6E78}" type="presOf" srcId="{B3E39A80-D6B7-4E26-B22E-327D37299CB1}" destId="{BDA71D6A-C3D1-411E-9EAC-6386FFEE52C2}" srcOrd="0" destOrd="0" presId="urn:microsoft.com/office/officeart/2008/layout/BendingPictureSemiTransparentText"/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81E3B090-E1FC-4997-8C1F-14322D92600E}" type="presOf" srcId="{F4DCAFF9-3CD8-4192-92EC-2050EBC96D81}" destId="{7AC81859-B11C-4EE9-8379-B9AF70890D88}" srcOrd="0" destOrd="0" presId="urn:microsoft.com/office/officeart/2008/layout/BendingPictureSemiTransparentText"/>
    <dgm:cxn modelId="{4809DE11-BD5D-4275-8A74-C392187AF86B}" type="presParOf" srcId="{BDA71D6A-C3D1-411E-9EAC-6386FFEE52C2}" destId="{0B2273E3-B9E3-4A02-93CF-275511BE0699}" srcOrd="0" destOrd="0" presId="urn:microsoft.com/office/officeart/2008/layout/BendingPictureSemiTransparentText"/>
    <dgm:cxn modelId="{26920B91-F11A-4B46-AA58-DD11377E6D88}" type="presParOf" srcId="{0B2273E3-B9E3-4A02-93CF-275511BE0699}" destId="{367DAC4B-08E7-4BA7-A970-D0115453FB5A}" srcOrd="0" destOrd="0" presId="urn:microsoft.com/office/officeart/2008/layout/BendingPictureSemiTransparentText"/>
    <dgm:cxn modelId="{BA638394-3834-4AF6-9339-2F83587571E6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 dirty="0"/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</dgm:pt>
    <dgm:pt modelId="{0B2273E3-B9E3-4A02-93CF-275511BE0699}" type="pres">
      <dgm:prSet presAssocID="{F4DCAFF9-3CD8-4192-92EC-2050EBC96D81}" presName="composite" presStyleCnt="0"/>
      <dgm:spPr/>
    </dgm:pt>
    <dgm:pt modelId="{367DAC4B-08E7-4BA7-A970-D0115453FB5A}" type="pres">
      <dgm:prSet presAssocID="{F4DCAFF9-3CD8-4192-92EC-2050EBC96D81}" presName="rect1" presStyleLbl="bgShp" presStyleIdx="0" presStyleCnt="1" custScaleX="546811" custScaleY="320501" custLinFactNeighborX="-32" custLinFactNeighborY="-2952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</dgm:pt>
  </dgm:ptLst>
  <dgm:cxnLst>
    <dgm:cxn modelId="{A7822120-E4D2-49D8-AA50-0B0FB2296CBF}" type="presOf" srcId="{F4DCAFF9-3CD8-4192-92EC-2050EBC96D81}" destId="{7AC81859-B11C-4EE9-8379-B9AF70890D88}" srcOrd="0" destOrd="0" presId="urn:microsoft.com/office/officeart/2008/layout/BendingPictureSemiTransparentText"/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18DCDFC2-6458-4FA3-AFD4-E406C394BD5F}" type="presOf" srcId="{B3E39A80-D6B7-4E26-B22E-327D37299CB1}" destId="{BDA71D6A-C3D1-411E-9EAC-6386FFEE52C2}" srcOrd="0" destOrd="0" presId="urn:microsoft.com/office/officeart/2008/layout/BendingPictureSemiTransparentText"/>
    <dgm:cxn modelId="{A65C5843-61E9-4217-A4C8-E050294C662C}" type="presParOf" srcId="{BDA71D6A-C3D1-411E-9EAC-6386FFEE52C2}" destId="{0B2273E3-B9E3-4A02-93CF-275511BE0699}" srcOrd="0" destOrd="0" presId="urn:microsoft.com/office/officeart/2008/layout/BendingPictureSemiTransparentText"/>
    <dgm:cxn modelId="{C8E2BF34-26B3-48AC-B702-FD90E76F7AF6}" type="presParOf" srcId="{0B2273E3-B9E3-4A02-93CF-275511BE0699}" destId="{367DAC4B-08E7-4BA7-A970-D0115453FB5A}" srcOrd="0" destOrd="0" presId="urn:microsoft.com/office/officeart/2008/layout/BendingPictureSemiTransparentText"/>
    <dgm:cxn modelId="{79D15EB9-4F6B-4189-B52E-7BEEF754903F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 dirty="0"/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</dgm:pt>
    <dgm:pt modelId="{0B2273E3-B9E3-4A02-93CF-275511BE0699}" type="pres">
      <dgm:prSet presAssocID="{F4DCAFF9-3CD8-4192-92EC-2050EBC96D81}" presName="composite" presStyleCnt="0"/>
      <dgm:spPr/>
    </dgm:pt>
    <dgm:pt modelId="{367DAC4B-08E7-4BA7-A970-D0115453FB5A}" type="pres">
      <dgm:prSet presAssocID="{F4DCAFF9-3CD8-4192-92EC-2050EBC96D81}" presName="rect1" presStyleLbl="bgShp" presStyleIdx="0" presStyleCnt="1" custScaleX="330810" custScaleY="320501" custLinFactNeighborX="260" custLinFactNeighborY="-91659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solidFill>
            <a:srgbClr val="1084C8"/>
          </a:solidFill>
        </a:ln>
      </dgm:spPr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</dgm:pt>
  </dgm:ptLst>
  <dgm:cxnLst>
    <dgm:cxn modelId="{EF36635D-3476-498F-AF46-AB2385DF6049}" type="presOf" srcId="{B3E39A80-D6B7-4E26-B22E-327D37299CB1}" destId="{BDA71D6A-C3D1-411E-9EAC-6386FFEE52C2}" srcOrd="0" destOrd="0" presId="urn:microsoft.com/office/officeart/2008/layout/BendingPictureSemiTransparentText"/>
    <dgm:cxn modelId="{5D26FB6E-0616-4C80-9EE0-E9ABAB297BA0}" type="presOf" srcId="{F4DCAFF9-3CD8-4192-92EC-2050EBC96D81}" destId="{7AC81859-B11C-4EE9-8379-B9AF70890D88}" srcOrd="0" destOrd="0" presId="urn:microsoft.com/office/officeart/2008/layout/BendingPictureSemiTransparentText"/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AA0263E2-857B-42C2-AAE8-DE4243BCCAAB}" type="presParOf" srcId="{BDA71D6A-C3D1-411E-9EAC-6386FFEE52C2}" destId="{0B2273E3-B9E3-4A02-93CF-275511BE0699}" srcOrd="0" destOrd="0" presId="urn:microsoft.com/office/officeart/2008/layout/BendingPictureSemiTransparentText"/>
    <dgm:cxn modelId="{CB82241E-73FE-444C-ACCA-44109EA1D227}" type="presParOf" srcId="{0B2273E3-B9E3-4A02-93CF-275511BE0699}" destId="{367DAC4B-08E7-4BA7-A970-D0115453FB5A}" srcOrd="0" destOrd="0" presId="urn:microsoft.com/office/officeart/2008/layout/BendingPictureSemiTransparentText"/>
    <dgm:cxn modelId="{B5328C6B-7432-42B1-A46F-6A8F1FDA3743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4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</dgm:pt>
  </dgm:ptLst>
  <dgm:cxnLst>
    <dgm:cxn modelId="{F826F87D-AF6B-4FFE-89CC-111E43E30326}" type="presOf" srcId="{B3E39A80-D6B7-4E26-B22E-327D37299CB1}" destId="{BDA71D6A-C3D1-411E-9EAC-6386FFEE52C2}" srcOrd="0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51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</dgm:pt>
  </dgm:ptLst>
  <dgm:cxnLst>
    <dgm:cxn modelId="{E5CD022B-F423-4DA6-B4F2-FE1703610E00}" type="presOf" srcId="{B3E39A80-D6B7-4E26-B22E-327D37299CB1}" destId="{BDA71D6A-C3D1-411E-9EAC-6386FFEE52C2}" srcOrd="0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5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</dgm:pt>
  </dgm:ptLst>
  <dgm:cxnLst>
    <dgm:cxn modelId="{A0B4894E-4E4E-4F14-949A-FB92944A7EA2}" type="presOf" srcId="{B3E39A80-D6B7-4E26-B22E-327D37299CB1}" destId="{BDA71D6A-C3D1-411E-9EAC-6386FFEE52C2}" srcOrd="0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61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047634CF-B6C2-40EE-8FDB-ED93FCBB2BB9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E6B181B-22F1-491E-BE36-6F93743D7839}">
      <dgm:prSet phldrT="[Texte]" custT="1"/>
      <dgm:spPr/>
      <dgm:t>
        <a:bodyPr/>
        <a:lstStyle/>
        <a:p>
          <a:r>
            <a:rPr lang="fr-FR" sz="1200" dirty="0">
              <a:solidFill>
                <a:srgbClr val="002060"/>
              </a:solidFill>
              <a:latin typeface="+mn-lt"/>
            </a:rPr>
            <a:t>YOU DELIVERED YOUR CUSTOMER</a:t>
          </a:r>
        </a:p>
      </dgm:t>
    </dgm:pt>
    <dgm:pt modelId="{53E1263E-9C30-4900-9503-E5CCBF327295}" type="parTrans" cxnId="{6BB46C28-AC60-4828-9424-84CA67DC9D5E}">
      <dgm:prSet/>
      <dgm:spPr/>
      <dgm:t>
        <a:bodyPr/>
        <a:lstStyle/>
        <a:p>
          <a:endParaRPr lang="fr-FR">
            <a:latin typeface="+mn-lt"/>
          </a:endParaRPr>
        </a:p>
      </dgm:t>
    </dgm:pt>
    <dgm:pt modelId="{807AEF03-CC51-423D-9325-7C779D603454}" type="sibTrans" cxnId="{6BB46C28-AC60-4828-9424-84CA67DC9D5E}">
      <dgm:prSet/>
      <dgm:spPr/>
      <dgm:t>
        <a:bodyPr/>
        <a:lstStyle/>
        <a:p>
          <a:endParaRPr lang="fr-FR">
            <a:latin typeface="+mn-lt"/>
          </a:endParaRPr>
        </a:p>
      </dgm:t>
    </dgm:pt>
    <dgm:pt modelId="{3CE2F455-3D9B-43EE-8A87-479659711DE0}">
      <dgm:prSet phldrT="[Texte]" custT="1"/>
      <dgm:spPr/>
      <dgm:t>
        <a:bodyPr/>
        <a:lstStyle/>
        <a:p>
          <a:r>
            <a:rPr lang="fr-FR" sz="1200" dirty="0">
              <a:solidFill>
                <a:srgbClr val="002060"/>
              </a:solidFill>
              <a:latin typeface="+mn-lt"/>
            </a:rPr>
            <a:t>TAP SENDS BACK THE MATERIAL </a:t>
          </a:r>
        </a:p>
      </dgm:t>
    </dgm:pt>
    <dgm:pt modelId="{CC528281-386E-40F0-97C5-277ABFC5E7D4}" type="parTrans" cxnId="{B8F99441-E06D-4286-BC6F-0E772F75D008}">
      <dgm:prSet/>
      <dgm:spPr/>
      <dgm:t>
        <a:bodyPr/>
        <a:lstStyle/>
        <a:p>
          <a:endParaRPr lang="fr-FR">
            <a:latin typeface="+mn-lt"/>
          </a:endParaRPr>
        </a:p>
      </dgm:t>
    </dgm:pt>
    <dgm:pt modelId="{7070EC49-C5CA-43C8-81CD-5CFCCDD8D77B}" type="sibTrans" cxnId="{B8F99441-E06D-4286-BC6F-0E772F75D008}">
      <dgm:prSet/>
      <dgm:spPr/>
      <dgm:t>
        <a:bodyPr/>
        <a:lstStyle/>
        <a:p>
          <a:endParaRPr lang="fr-FR">
            <a:latin typeface="+mn-lt"/>
          </a:endParaRPr>
        </a:p>
      </dgm:t>
    </dgm:pt>
    <dgm:pt modelId="{14C59D24-55CA-4A08-8AA2-80C2D16F8E65}">
      <dgm:prSet phldrT="[Texte]" custT="1"/>
      <dgm:spPr/>
      <dgm:t>
        <a:bodyPr/>
        <a:lstStyle/>
        <a:p>
          <a:r>
            <a:rPr lang="fr-FR" sz="1200" dirty="0">
              <a:solidFill>
                <a:srgbClr val="002060"/>
              </a:solidFill>
              <a:latin typeface="+mn-lt"/>
            </a:rPr>
            <a:t>TAP GETS BACK THE DELIVERED MATERIAL</a:t>
          </a:r>
        </a:p>
      </dgm:t>
    </dgm:pt>
    <dgm:pt modelId="{7E3D1289-0BBC-419E-921F-93137C6B5669}" type="sibTrans" cxnId="{FA629191-3B48-4067-9FAC-ACB16A701366}">
      <dgm:prSet/>
      <dgm:spPr/>
      <dgm:t>
        <a:bodyPr/>
        <a:lstStyle/>
        <a:p>
          <a:endParaRPr lang="fr-FR">
            <a:latin typeface="+mn-lt"/>
          </a:endParaRPr>
        </a:p>
      </dgm:t>
    </dgm:pt>
    <dgm:pt modelId="{0CA5BEE4-F6EF-4700-B7A9-CF3FA622D60B}" type="parTrans" cxnId="{FA629191-3B48-4067-9FAC-ACB16A701366}">
      <dgm:prSet/>
      <dgm:spPr/>
      <dgm:t>
        <a:bodyPr/>
        <a:lstStyle/>
        <a:p>
          <a:endParaRPr lang="fr-FR">
            <a:latin typeface="+mn-lt"/>
          </a:endParaRPr>
        </a:p>
      </dgm:t>
    </dgm:pt>
    <dgm:pt modelId="{92E7AF86-D47D-444E-AA27-08276EE3959C}">
      <dgm:prSet phldrT="[Texte]" custT="1"/>
      <dgm:spPr/>
      <dgm:t>
        <a:bodyPr/>
        <a:lstStyle/>
        <a:p>
          <a:r>
            <a:rPr lang="fr-FR" sz="1200" dirty="0">
              <a:solidFill>
                <a:srgbClr val="002060"/>
              </a:solidFill>
              <a:latin typeface="+mn-lt"/>
            </a:rPr>
            <a:t>TAP CLEANS AND REPAIR THE MATERIAL</a:t>
          </a:r>
        </a:p>
      </dgm:t>
    </dgm:pt>
    <dgm:pt modelId="{B4564C4C-014C-47B8-A1E6-036CC6BA2C52}" type="parTrans" cxnId="{72009C78-C025-4F02-85D3-DADBAE7FF3D9}">
      <dgm:prSet/>
      <dgm:spPr/>
      <dgm:t>
        <a:bodyPr/>
        <a:lstStyle/>
        <a:p>
          <a:endParaRPr lang="fr-FR"/>
        </a:p>
      </dgm:t>
    </dgm:pt>
    <dgm:pt modelId="{8E2BAF12-5E03-4E3A-8535-7B31F51D93EE}" type="sibTrans" cxnId="{72009C78-C025-4F02-85D3-DADBAE7FF3D9}">
      <dgm:prSet/>
      <dgm:spPr/>
      <dgm:t>
        <a:bodyPr/>
        <a:lstStyle/>
        <a:p>
          <a:endParaRPr lang="fr-FR"/>
        </a:p>
      </dgm:t>
    </dgm:pt>
    <dgm:pt modelId="{8BCDCDE9-D171-4562-8CEF-AB902155DD05}">
      <dgm:prSet phldrT="[Texte]" custT="1"/>
      <dgm:spPr/>
      <dgm:t>
        <a:bodyPr/>
        <a:lstStyle/>
        <a:p>
          <a:r>
            <a:rPr lang="fr-FR" sz="1200" dirty="0">
              <a:solidFill>
                <a:srgbClr val="002060"/>
              </a:solidFill>
              <a:latin typeface="+mn-lt"/>
            </a:rPr>
            <a:t>TAP DELIVERS YOU THE MATERIAL</a:t>
          </a:r>
        </a:p>
      </dgm:t>
    </dgm:pt>
    <dgm:pt modelId="{164425B6-1059-451A-A191-843EBBC26CCA}" type="parTrans" cxnId="{ECDE8402-D22C-48F3-8CDB-FB90C5A71CC6}">
      <dgm:prSet/>
      <dgm:spPr/>
      <dgm:t>
        <a:bodyPr/>
        <a:lstStyle/>
        <a:p>
          <a:endParaRPr lang="fr-FR"/>
        </a:p>
      </dgm:t>
    </dgm:pt>
    <dgm:pt modelId="{07BA78BA-5587-4036-8D46-923C751EF8CC}" type="sibTrans" cxnId="{ECDE8402-D22C-48F3-8CDB-FB90C5A71CC6}">
      <dgm:prSet/>
      <dgm:spPr/>
      <dgm:t>
        <a:bodyPr/>
        <a:lstStyle/>
        <a:p>
          <a:endParaRPr lang="fr-FR"/>
        </a:p>
      </dgm:t>
    </dgm:pt>
    <dgm:pt modelId="{E0D49212-012D-40D3-90A5-44A60AD7A3CD}" type="pres">
      <dgm:prSet presAssocID="{047634CF-B6C2-40EE-8FDB-ED93FCBB2BB9}" presName="cycle" presStyleCnt="0">
        <dgm:presLayoutVars>
          <dgm:dir/>
          <dgm:resizeHandles val="exact"/>
        </dgm:presLayoutVars>
      </dgm:prSet>
      <dgm:spPr/>
    </dgm:pt>
    <dgm:pt modelId="{08556D36-52B9-4DEF-B5AF-F537AFEEA261}" type="pres">
      <dgm:prSet presAssocID="{AE6B181B-22F1-491E-BE36-6F93743D7839}" presName="dummy" presStyleCnt="0"/>
      <dgm:spPr/>
    </dgm:pt>
    <dgm:pt modelId="{E0F10361-2574-43C9-B6D8-C95DB0E2E424}" type="pres">
      <dgm:prSet presAssocID="{AE6B181B-22F1-491E-BE36-6F93743D7839}" presName="node" presStyleLbl="revTx" presStyleIdx="0" presStyleCnt="5">
        <dgm:presLayoutVars>
          <dgm:bulletEnabled val="1"/>
        </dgm:presLayoutVars>
      </dgm:prSet>
      <dgm:spPr/>
    </dgm:pt>
    <dgm:pt modelId="{A31CDC54-3BD1-47C9-8E5E-95D3041575E2}" type="pres">
      <dgm:prSet presAssocID="{807AEF03-CC51-423D-9325-7C779D603454}" presName="sibTrans" presStyleLbl="node1" presStyleIdx="0" presStyleCnt="5"/>
      <dgm:spPr/>
    </dgm:pt>
    <dgm:pt modelId="{138C70B4-02FC-46D2-A7F6-65F4BC6FB7A3}" type="pres">
      <dgm:prSet presAssocID="{14C59D24-55CA-4A08-8AA2-80C2D16F8E65}" presName="dummy" presStyleCnt="0"/>
      <dgm:spPr/>
    </dgm:pt>
    <dgm:pt modelId="{CF2E8C82-5278-44FA-AE90-FBFA28A6D638}" type="pres">
      <dgm:prSet presAssocID="{14C59D24-55CA-4A08-8AA2-80C2D16F8E65}" presName="node" presStyleLbl="revTx" presStyleIdx="1" presStyleCnt="5">
        <dgm:presLayoutVars>
          <dgm:bulletEnabled val="1"/>
        </dgm:presLayoutVars>
      </dgm:prSet>
      <dgm:spPr/>
    </dgm:pt>
    <dgm:pt modelId="{D073FABB-7BF1-4D3B-94FA-B974545916F8}" type="pres">
      <dgm:prSet presAssocID="{7E3D1289-0BBC-419E-921F-93137C6B5669}" presName="sibTrans" presStyleLbl="node1" presStyleIdx="1" presStyleCnt="5"/>
      <dgm:spPr/>
    </dgm:pt>
    <dgm:pt modelId="{153ED8CE-70EA-40B8-A836-DC648B5449C9}" type="pres">
      <dgm:prSet presAssocID="{92E7AF86-D47D-444E-AA27-08276EE3959C}" presName="dummy" presStyleCnt="0"/>
      <dgm:spPr/>
    </dgm:pt>
    <dgm:pt modelId="{5EC92CE7-239D-4DA8-8D5C-93E2840600DD}" type="pres">
      <dgm:prSet presAssocID="{92E7AF86-D47D-444E-AA27-08276EE3959C}" presName="node" presStyleLbl="revTx" presStyleIdx="2" presStyleCnt="5">
        <dgm:presLayoutVars>
          <dgm:bulletEnabled val="1"/>
        </dgm:presLayoutVars>
      </dgm:prSet>
      <dgm:spPr/>
    </dgm:pt>
    <dgm:pt modelId="{88CE9505-6CB7-4A2B-9730-D574E4D8E4BD}" type="pres">
      <dgm:prSet presAssocID="{8E2BAF12-5E03-4E3A-8535-7B31F51D93EE}" presName="sibTrans" presStyleLbl="node1" presStyleIdx="2" presStyleCnt="5"/>
      <dgm:spPr/>
    </dgm:pt>
    <dgm:pt modelId="{1B221BE4-79D1-4F18-BB0F-0DE3D9D964D9}" type="pres">
      <dgm:prSet presAssocID="{3CE2F455-3D9B-43EE-8A87-479659711DE0}" presName="dummy" presStyleCnt="0"/>
      <dgm:spPr/>
    </dgm:pt>
    <dgm:pt modelId="{D390D6BA-6A4B-49F3-8735-AB359321C19C}" type="pres">
      <dgm:prSet presAssocID="{3CE2F455-3D9B-43EE-8A87-479659711DE0}" presName="node" presStyleLbl="revTx" presStyleIdx="3" presStyleCnt="5">
        <dgm:presLayoutVars>
          <dgm:bulletEnabled val="1"/>
        </dgm:presLayoutVars>
      </dgm:prSet>
      <dgm:spPr/>
    </dgm:pt>
    <dgm:pt modelId="{916B0AD4-D803-4DF3-811B-1254F10F5E1E}" type="pres">
      <dgm:prSet presAssocID="{7070EC49-C5CA-43C8-81CD-5CFCCDD8D77B}" presName="sibTrans" presStyleLbl="node1" presStyleIdx="3" presStyleCnt="5"/>
      <dgm:spPr/>
    </dgm:pt>
    <dgm:pt modelId="{D4C65A39-20FE-44AA-BE54-E9AC6AD38CDC}" type="pres">
      <dgm:prSet presAssocID="{8BCDCDE9-D171-4562-8CEF-AB902155DD05}" presName="dummy" presStyleCnt="0"/>
      <dgm:spPr/>
    </dgm:pt>
    <dgm:pt modelId="{4AD550BB-2AFD-41A7-8548-1704676A4906}" type="pres">
      <dgm:prSet presAssocID="{8BCDCDE9-D171-4562-8CEF-AB902155DD05}" presName="node" presStyleLbl="revTx" presStyleIdx="4" presStyleCnt="5">
        <dgm:presLayoutVars>
          <dgm:bulletEnabled val="1"/>
        </dgm:presLayoutVars>
      </dgm:prSet>
      <dgm:spPr/>
    </dgm:pt>
    <dgm:pt modelId="{9E683A8A-3393-48C2-B2A9-1FFD79B0798B}" type="pres">
      <dgm:prSet presAssocID="{07BA78BA-5587-4036-8D46-923C751EF8CC}" presName="sibTrans" presStyleLbl="node1" presStyleIdx="4" presStyleCnt="5"/>
      <dgm:spPr/>
    </dgm:pt>
  </dgm:ptLst>
  <dgm:cxnLst>
    <dgm:cxn modelId="{ECDE8402-D22C-48F3-8CDB-FB90C5A71CC6}" srcId="{047634CF-B6C2-40EE-8FDB-ED93FCBB2BB9}" destId="{8BCDCDE9-D171-4562-8CEF-AB902155DD05}" srcOrd="4" destOrd="0" parTransId="{164425B6-1059-451A-A191-843EBBC26CCA}" sibTransId="{07BA78BA-5587-4036-8D46-923C751EF8CC}"/>
    <dgm:cxn modelId="{CE8BDA10-39E2-4AA9-8DC2-E32CE82D4664}" type="presOf" srcId="{07BA78BA-5587-4036-8D46-923C751EF8CC}" destId="{9E683A8A-3393-48C2-B2A9-1FFD79B0798B}" srcOrd="0" destOrd="0" presId="urn:microsoft.com/office/officeart/2005/8/layout/cycle1"/>
    <dgm:cxn modelId="{C4BEBC25-5AAD-46F4-9603-AC52E62DE033}" type="presOf" srcId="{807AEF03-CC51-423D-9325-7C779D603454}" destId="{A31CDC54-3BD1-47C9-8E5E-95D3041575E2}" srcOrd="0" destOrd="0" presId="urn:microsoft.com/office/officeart/2005/8/layout/cycle1"/>
    <dgm:cxn modelId="{6BB46C28-AC60-4828-9424-84CA67DC9D5E}" srcId="{047634CF-B6C2-40EE-8FDB-ED93FCBB2BB9}" destId="{AE6B181B-22F1-491E-BE36-6F93743D7839}" srcOrd="0" destOrd="0" parTransId="{53E1263E-9C30-4900-9503-E5CCBF327295}" sibTransId="{807AEF03-CC51-423D-9325-7C779D603454}"/>
    <dgm:cxn modelId="{B8F99441-E06D-4286-BC6F-0E772F75D008}" srcId="{047634CF-B6C2-40EE-8FDB-ED93FCBB2BB9}" destId="{3CE2F455-3D9B-43EE-8A87-479659711DE0}" srcOrd="3" destOrd="0" parTransId="{CC528281-386E-40F0-97C5-277ABFC5E7D4}" sibTransId="{7070EC49-C5CA-43C8-81CD-5CFCCDD8D77B}"/>
    <dgm:cxn modelId="{9A40C365-34B3-47A1-9997-AFE0C6FA4B8A}" type="presOf" srcId="{14C59D24-55CA-4A08-8AA2-80C2D16F8E65}" destId="{CF2E8C82-5278-44FA-AE90-FBFA28A6D638}" srcOrd="0" destOrd="0" presId="urn:microsoft.com/office/officeart/2005/8/layout/cycle1"/>
    <dgm:cxn modelId="{0DB54349-C10B-4AFE-A526-F7BB7555AF94}" type="presOf" srcId="{8BCDCDE9-D171-4562-8CEF-AB902155DD05}" destId="{4AD550BB-2AFD-41A7-8548-1704676A4906}" srcOrd="0" destOrd="0" presId="urn:microsoft.com/office/officeart/2005/8/layout/cycle1"/>
    <dgm:cxn modelId="{04F3D752-55DF-4071-B8C6-D09C4FBCFAE1}" type="presOf" srcId="{3CE2F455-3D9B-43EE-8A87-479659711DE0}" destId="{D390D6BA-6A4B-49F3-8735-AB359321C19C}" srcOrd="0" destOrd="0" presId="urn:microsoft.com/office/officeart/2005/8/layout/cycle1"/>
    <dgm:cxn modelId="{72009C78-C025-4F02-85D3-DADBAE7FF3D9}" srcId="{047634CF-B6C2-40EE-8FDB-ED93FCBB2BB9}" destId="{92E7AF86-D47D-444E-AA27-08276EE3959C}" srcOrd="2" destOrd="0" parTransId="{B4564C4C-014C-47B8-A1E6-036CC6BA2C52}" sibTransId="{8E2BAF12-5E03-4E3A-8535-7B31F51D93EE}"/>
    <dgm:cxn modelId="{FF55DF90-02AC-47C7-9F69-11ABBBD63A3C}" type="presOf" srcId="{047634CF-B6C2-40EE-8FDB-ED93FCBB2BB9}" destId="{E0D49212-012D-40D3-90A5-44A60AD7A3CD}" srcOrd="0" destOrd="0" presId="urn:microsoft.com/office/officeart/2005/8/layout/cycle1"/>
    <dgm:cxn modelId="{FA629191-3B48-4067-9FAC-ACB16A701366}" srcId="{047634CF-B6C2-40EE-8FDB-ED93FCBB2BB9}" destId="{14C59D24-55CA-4A08-8AA2-80C2D16F8E65}" srcOrd="1" destOrd="0" parTransId="{0CA5BEE4-F6EF-4700-B7A9-CF3FA622D60B}" sibTransId="{7E3D1289-0BBC-419E-921F-93137C6B5669}"/>
    <dgm:cxn modelId="{45E5F9C9-4C6D-4DCD-A2D6-F9F1AAC02AED}" type="presOf" srcId="{8E2BAF12-5E03-4E3A-8535-7B31F51D93EE}" destId="{88CE9505-6CB7-4A2B-9730-D574E4D8E4BD}" srcOrd="0" destOrd="0" presId="urn:microsoft.com/office/officeart/2005/8/layout/cycle1"/>
    <dgm:cxn modelId="{F7DCD9CB-3188-4AFB-9220-CE55BFBDAEA0}" type="presOf" srcId="{92E7AF86-D47D-444E-AA27-08276EE3959C}" destId="{5EC92CE7-239D-4DA8-8D5C-93E2840600DD}" srcOrd="0" destOrd="0" presId="urn:microsoft.com/office/officeart/2005/8/layout/cycle1"/>
    <dgm:cxn modelId="{5D1BADD7-F7EC-4142-A713-18B9C82F925C}" type="presOf" srcId="{7E3D1289-0BBC-419E-921F-93137C6B5669}" destId="{D073FABB-7BF1-4D3B-94FA-B974545916F8}" srcOrd="0" destOrd="0" presId="urn:microsoft.com/office/officeart/2005/8/layout/cycle1"/>
    <dgm:cxn modelId="{5AC985E6-8789-444D-9B23-2AE30E24E18E}" type="presOf" srcId="{7070EC49-C5CA-43C8-81CD-5CFCCDD8D77B}" destId="{916B0AD4-D803-4DF3-811B-1254F10F5E1E}" srcOrd="0" destOrd="0" presId="urn:microsoft.com/office/officeart/2005/8/layout/cycle1"/>
    <dgm:cxn modelId="{DFB8AAF1-67C1-419D-A87B-7E44B14C019A}" type="presOf" srcId="{AE6B181B-22F1-491E-BE36-6F93743D7839}" destId="{E0F10361-2574-43C9-B6D8-C95DB0E2E424}" srcOrd="0" destOrd="0" presId="urn:microsoft.com/office/officeart/2005/8/layout/cycle1"/>
    <dgm:cxn modelId="{01292230-9F3B-4C74-85E1-1B045638E28F}" type="presParOf" srcId="{E0D49212-012D-40D3-90A5-44A60AD7A3CD}" destId="{08556D36-52B9-4DEF-B5AF-F537AFEEA261}" srcOrd="0" destOrd="0" presId="urn:microsoft.com/office/officeart/2005/8/layout/cycle1"/>
    <dgm:cxn modelId="{23688B0C-6ED3-4332-826E-F63875A55840}" type="presParOf" srcId="{E0D49212-012D-40D3-90A5-44A60AD7A3CD}" destId="{E0F10361-2574-43C9-B6D8-C95DB0E2E424}" srcOrd="1" destOrd="0" presId="urn:microsoft.com/office/officeart/2005/8/layout/cycle1"/>
    <dgm:cxn modelId="{710895F5-7430-41BC-8894-3BDE912CD765}" type="presParOf" srcId="{E0D49212-012D-40D3-90A5-44A60AD7A3CD}" destId="{A31CDC54-3BD1-47C9-8E5E-95D3041575E2}" srcOrd="2" destOrd="0" presId="urn:microsoft.com/office/officeart/2005/8/layout/cycle1"/>
    <dgm:cxn modelId="{F8D36F27-F46B-4FB5-BD7B-879287ACEE14}" type="presParOf" srcId="{E0D49212-012D-40D3-90A5-44A60AD7A3CD}" destId="{138C70B4-02FC-46D2-A7F6-65F4BC6FB7A3}" srcOrd="3" destOrd="0" presId="urn:microsoft.com/office/officeart/2005/8/layout/cycle1"/>
    <dgm:cxn modelId="{BEF649F6-270A-4483-A0A3-B249A9A37514}" type="presParOf" srcId="{E0D49212-012D-40D3-90A5-44A60AD7A3CD}" destId="{CF2E8C82-5278-44FA-AE90-FBFA28A6D638}" srcOrd="4" destOrd="0" presId="urn:microsoft.com/office/officeart/2005/8/layout/cycle1"/>
    <dgm:cxn modelId="{11C39F6B-6DDD-47F6-8AEF-7BD2B04A0991}" type="presParOf" srcId="{E0D49212-012D-40D3-90A5-44A60AD7A3CD}" destId="{D073FABB-7BF1-4D3B-94FA-B974545916F8}" srcOrd="5" destOrd="0" presId="urn:microsoft.com/office/officeart/2005/8/layout/cycle1"/>
    <dgm:cxn modelId="{4C0AC50B-6F67-4C59-8F17-B1CEFEE72555}" type="presParOf" srcId="{E0D49212-012D-40D3-90A5-44A60AD7A3CD}" destId="{153ED8CE-70EA-40B8-A836-DC648B5449C9}" srcOrd="6" destOrd="0" presId="urn:microsoft.com/office/officeart/2005/8/layout/cycle1"/>
    <dgm:cxn modelId="{9A8D3D88-146A-492B-9428-625B790986B6}" type="presParOf" srcId="{E0D49212-012D-40D3-90A5-44A60AD7A3CD}" destId="{5EC92CE7-239D-4DA8-8D5C-93E2840600DD}" srcOrd="7" destOrd="0" presId="urn:microsoft.com/office/officeart/2005/8/layout/cycle1"/>
    <dgm:cxn modelId="{7C9FA383-4EDD-4181-9669-577FFFAFB75C}" type="presParOf" srcId="{E0D49212-012D-40D3-90A5-44A60AD7A3CD}" destId="{88CE9505-6CB7-4A2B-9730-D574E4D8E4BD}" srcOrd="8" destOrd="0" presId="urn:microsoft.com/office/officeart/2005/8/layout/cycle1"/>
    <dgm:cxn modelId="{3057A24B-4036-4392-91A3-FA736F825D8C}" type="presParOf" srcId="{E0D49212-012D-40D3-90A5-44A60AD7A3CD}" destId="{1B221BE4-79D1-4F18-BB0F-0DE3D9D964D9}" srcOrd="9" destOrd="0" presId="urn:microsoft.com/office/officeart/2005/8/layout/cycle1"/>
    <dgm:cxn modelId="{3350FD6F-15E7-4947-B696-55A3FB7ECA42}" type="presParOf" srcId="{E0D49212-012D-40D3-90A5-44A60AD7A3CD}" destId="{D390D6BA-6A4B-49F3-8735-AB359321C19C}" srcOrd="10" destOrd="0" presId="urn:microsoft.com/office/officeart/2005/8/layout/cycle1"/>
    <dgm:cxn modelId="{704959AF-16CE-423C-9AEF-562DB3FA234F}" type="presParOf" srcId="{E0D49212-012D-40D3-90A5-44A60AD7A3CD}" destId="{916B0AD4-D803-4DF3-811B-1254F10F5E1E}" srcOrd="11" destOrd="0" presId="urn:microsoft.com/office/officeart/2005/8/layout/cycle1"/>
    <dgm:cxn modelId="{43A0C51C-44D8-43C7-94AE-C33087456F9D}" type="presParOf" srcId="{E0D49212-012D-40D3-90A5-44A60AD7A3CD}" destId="{D4C65A39-20FE-44AA-BE54-E9AC6AD38CDC}" srcOrd="12" destOrd="0" presId="urn:microsoft.com/office/officeart/2005/8/layout/cycle1"/>
    <dgm:cxn modelId="{02A03858-CBE5-4C14-AA0A-10F31ABB78DD}" type="presParOf" srcId="{E0D49212-012D-40D3-90A5-44A60AD7A3CD}" destId="{4AD550BB-2AFD-41A7-8548-1704676A4906}" srcOrd="13" destOrd="0" presId="urn:microsoft.com/office/officeart/2005/8/layout/cycle1"/>
    <dgm:cxn modelId="{79B8A561-7436-47AA-8EA6-6F87EB9363C9}" type="presParOf" srcId="{E0D49212-012D-40D3-90A5-44A60AD7A3CD}" destId="{9E683A8A-3393-48C2-B2A9-1FFD79B0798B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</dgm:pt>
  </dgm:ptLst>
  <dgm:cxnLst>
    <dgm:cxn modelId="{6DB80FA8-B52F-4757-AC98-39CA8782F624}" type="presOf" srcId="{B3E39A80-D6B7-4E26-B22E-327D37299CB1}" destId="{BDA71D6A-C3D1-411E-9EAC-6386FFEE52C2}" srcOrd="0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 dirty="0"/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</dgm:pt>
    <dgm:pt modelId="{0B2273E3-B9E3-4A02-93CF-275511BE0699}" type="pres">
      <dgm:prSet presAssocID="{F4DCAFF9-3CD8-4192-92EC-2050EBC96D81}" presName="composite" presStyleCnt="0"/>
      <dgm:spPr/>
    </dgm:pt>
    <dgm:pt modelId="{367DAC4B-08E7-4BA7-A970-D0115453FB5A}" type="pres">
      <dgm:prSet presAssocID="{F4DCAFF9-3CD8-4192-92EC-2050EBC96D81}" presName="rect1" presStyleLbl="bgShp" presStyleIdx="0" presStyleCnt="1" custScaleX="532299" custScaleY="320501" custLinFactNeighborX="22317" custLinFactNeighborY="-1479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</dgm:pt>
  </dgm:ptLst>
  <dgm:cxnLst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10C7EF95-5556-4B01-A1E2-C004F1522455}" type="presOf" srcId="{B3E39A80-D6B7-4E26-B22E-327D37299CB1}" destId="{BDA71D6A-C3D1-411E-9EAC-6386FFEE52C2}" srcOrd="0" destOrd="0" presId="urn:microsoft.com/office/officeart/2008/layout/BendingPictureSemiTransparentText"/>
    <dgm:cxn modelId="{BC16A6AB-3627-408E-9F0F-582E5FD29A57}" type="presOf" srcId="{F4DCAFF9-3CD8-4192-92EC-2050EBC96D81}" destId="{7AC81859-B11C-4EE9-8379-B9AF70890D88}" srcOrd="0" destOrd="0" presId="urn:microsoft.com/office/officeart/2008/layout/BendingPictureSemiTransparentText"/>
    <dgm:cxn modelId="{ED632BDD-35DD-41A2-8DD6-4A2D0531CB42}" type="presParOf" srcId="{BDA71D6A-C3D1-411E-9EAC-6386FFEE52C2}" destId="{0B2273E3-B9E3-4A02-93CF-275511BE0699}" srcOrd="0" destOrd="0" presId="urn:microsoft.com/office/officeart/2008/layout/BendingPictureSemiTransparentText"/>
    <dgm:cxn modelId="{8457BD79-C09B-4EE9-97E6-3C67F2B066C2}" type="presParOf" srcId="{0B2273E3-B9E3-4A02-93CF-275511BE0699}" destId="{367DAC4B-08E7-4BA7-A970-D0115453FB5A}" srcOrd="0" destOrd="0" presId="urn:microsoft.com/office/officeart/2008/layout/BendingPictureSemiTransparentText"/>
    <dgm:cxn modelId="{2CF9F1E1-8B5A-4805-BE53-71AA0E50EE9F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 dirty="0"/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</dgm:pt>
    <dgm:pt modelId="{0B2273E3-B9E3-4A02-93CF-275511BE0699}" type="pres">
      <dgm:prSet presAssocID="{F4DCAFF9-3CD8-4192-92EC-2050EBC96D81}" presName="composite" presStyleCnt="0"/>
      <dgm:spPr/>
    </dgm:pt>
    <dgm:pt modelId="{367DAC4B-08E7-4BA7-A970-D0115453FB5A}" type="pres">
      <dgm:prSet presAssocID="{F4DCAFF9-3CD8-4192-92EC-2050EBC96D81}" presName="rect1" presStyleLbl="bgShp" presStyleIdx="0" presStyleCnt="1" custScaleX="330810" custScaleY="320501" custLinFactNeighborX="260" custLinFactNeighborY="-91659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E0A21D"/>
          </a:solidFill>
        </a:ln>
      </dgm:spPr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</dgm:pt>
  </dgm:ptLst>
  <dgm:cxnLst>
    <dgm:cxn modelId="{A2543E13-D4F1-49BB-872E-6F2CF55D0CA3}" type="presOf" srcId="{B3E39A80-D6B7-4E26-B22E-327D37299CB1}" destId="{BDA71D6A-C3D1-411E-9EAC-6386FFEE52C2}" srcOrd="0" destOrd="0" presId="urn:microsoft.com/office/officeart/2008/layout/BendingPictureSemiTransparentText"/>
    <dgm:cxn modelId="{A535B830-CA50-4201-B3D6-E18B037EC8D4}" type="presOf" srcId="{F4DCAFF9-3CD8-4192-92EC-2050EBC96D81}" destId="{7AC81859-B11C-4EE9-8379-B9AF70890D88}" srcOrd="0" destOrd="0" presId="urn:microsoft.com/office/officeart/2008/layout/BendingPictureSemiTransparentText"/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A2F0F8AB-C396-49C2-A4CE-1C94A0717C86}" type="presParOf" srcId="{BDA71D6A-C3D1-411E-9EAC-6386FFEE52C2}" destId="{0B2273E3-B9E3-4A02-93CF-275511BE0699}" srcOrd="0" destOrd="0" presId="urn:microsoft.com/office/officeart/2008/layout/BendingPictureSemiTransparentText"/>
    <dgm:cxn modelId="{A18FF7BD-FD5F-4B0B-93F4-5391E27881AB}" type="presParOf" srcId="{0B2273E3-B9E3-4A02-93CF-275511BE0699}" destId="{367DAC4B-08E7-4BA7-A970-D0115453FB5A}" srcOrd="0" destOrd="0" presId="urn:microsoft.com/office/officeart/2008/layout/BendingPictureSemiTransparentText"/>
    <dgm:cxn modelId="{1D187FAE-E892-4B2D-B264-C5F180937F91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CC005E-3C2E-4D7A-B3E1-FBE20787CB82}">
      <dsp:nvSpPr>
        <dsp:cNvPr id="0" name=""/>
        <dsp:cNvSpPr/>
      </dsp:nvSpPr>
      <dsp:spPr>
        <a:xfrm>
          <a:off x="5263588" y="1164929"/>
          <a:ext cx="1685961" cy="1842117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Production</a:t>
          </a:r>
        </a:p>
      </dsp:txBody>
      <dsp:txXfrm>
        <a:off x="5602541" y="1586061"/>
        <a:ext cx="1008055" cy="966953"/>
      </dsp:txXfrm>
    </dsp:sp>
    <dsp:sp modelId="{262618F1-D6A4-4E88-857D-2535D783C6BA}">
      <dsp:nvSpPr>
        <dsp:cNvPr id="0" name=""/>
        <dsp:cNvSpPr/>
      </dsp:nvSpPr>
      <dsp:spPr>
        <a:xfrm>
          <a:off x="4103138" y="1200823"/>
          <a:ext cx="1244990" cy="124499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kern="1200" dirty="0"/>
            <a:t>Customers  proximity </a:t>
          </a:r>
        </a:p>
      </dsp:txBody>
      <dsp:txXfrm>
        <a:off x="4416568" y="1516147"/>
        <a:ext cx="618130" cy="614342"/>
      </dsp:txXfrm>
    </dsp:sp>
    <dsp:sp modelId="{AA017ECC-F9BB-44FF-B4A1-47AD7F76F8C8}">
      <dsp:nvSpPr>
        <dsp:cNvPr id="0" name=""/>
        <dsp:cNvSpPr/>
      </dsp:nvSpPr>
      <dsp:spPr>
        <a:xfrm rot="20700000">
          <a:off x="4879586" y="137081"/>
          <a:ext cx="1219836" cy="121983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 </a:t>
          </a:r>
          <a:r>
            <a:rPr lang="fr-FR" sz="1400" kern="1200" dirty="0"/>
            <a:t>Services</a:t>
          </a:r>
        </a:p>
      </dsp:txBody>
      <dsp:txXfrm rot="-20700000">
        <a:off x="5147132" y="404627"/>
        <a:ext cx="684744" cy="684744"/>
      </dsp:txXfrm>
    </dsp:sp>
    <dsp:sp modelId="{C55260D4-9D37-4AC2-862C-9107EC90D85D}">
      <dsp:nvSpPr>
        <dsp:cNvPr id="0" name=""/>
        <dsp:cNvSpPr/>
      </dsp:nvSpPr>
      <dsp:spPr>
        <a:xfrm rot="655529">
          <a:off x="5175984" y="979217"/>
          <a:ext cx="2191183" cy="2191183"/>
        </a:xfrm>
        <a:prstGeom prst="circularArrow">
          <a:avLst>
            <a:gd name="adj1" fmla="val 4687"/>
            <a:gd name="adj2" fmla="val 299029"/>
            <a:gd name="adj3" fmla="val 2483297"/>
            <a:gd name="adj4" fmla="val 15933989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DE07C5-CD7F-4362-A151-FF124658B826}">
      <dsp:nvSpPr>
        <dsp:cNvPr id="0" name=""/>
        <dsp:cNvSpPr/>
      </dsp:nvSpPr>
      <dsp:spPr>
        <a:xfrm>
          <a:off x="3900239" y="842077"/>
          <a:ext cx="1592031" cy="159203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27664A-511D-40CB-B314-618F95950470}">
      <dsp:nvSpPr>
        <dsp:cNvPr id="0" name=""/>
        <dsp:cNvSpPr/>
      </dsp:nvSpPr>
      <dsp:spPr>
        <a:xfrm>
          <a:off x="4615010" y="-158035"/>
          <a:ext cx="1716531" cy="171653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119" y="0"/>
          <a:ext cx="1088905" cy="9042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E0A21D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7AC81859-B11C-4EE9-8379-B9AF70890D88}">
      <dsp:nvSpPr>
        <dsp:cNvPr id="0" name=""/>
        <dsp:cNvSpPr/>
      </dsp:nvSpPr>
      <dsp:spPr>
        <a:xfrm>
          <a:off x="379930" y="545264"/>
          <a:ext cx="329163" cy="67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79930" y="545264"/>
        <a:ext cx="329163" cy="6771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207374" y="0"/>
          <a:ext cx="913397" cy="85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E0A21D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7AC81859-B11C-4EE9-8379-B9AF70890D88}">
      <dsp:nvSpPr>
        <dsp:cNvPr id="0" name=""/>
        <dsp:cNvSpPr/>
      </dsp:nvSpPr>
      <dsp:spPr>
        <a:xfrm>
          <a:off x="80486" y="660507"/>
          <a:ext cx="1100877" cy="226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80486" y="660507"/>
        <a:ext cx="1100877" cy="22645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0" y="0"/>
          <a:ext cx="1174982" cy="9757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3CA32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7AC81859-B11C-4EE9-8379-B9AF70890D88}">
      <dsp:nvSpPr>
        <dsp:cNvPr id="0" name=""/>
        <dsp:cNvSpPr/>
      </dsp:nvSpPr>
      <dsp:spPr>
        <a:xfrm>
          <a:off x="437986" y="549508"/>
          <a:ext cx="355183" cy="73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37986" y="549508"/>
        <a:ext cx="355183" cy="7306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238" y="0"/>
          <a:ext cx="1222826" cy="10154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3CA32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7AC81859-B11C-4EE9-8379-B9AF70890D88}">
      <dsp:nvSpPr>
        <dsp:cNvPr id="0" name=""/>
        <dsp:cNvSpPr/>
      </dsp:nvSpPr>
      <dsp:spPr>
        <a:xfrm>
          <a:off x="426709" y="591761"/>
          <a:ext cx="369646" cy="76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26709" y="591761"/>
        <a:ext cx="369646" cy="7603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56501" y="0"/>
          <a:ext cx="1064603" cy="8840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3CA32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7AC81859-B11C-4EE9-8379-B9AF70890D88}">
      <dsp:nvSpPr>
        <dsp:cNvPr id="0" name=""/>
        <dsp:cNvSpPr/>
      </dsp:nvSpPr>
      <dsp:spPr>
        <a:xfrm>
          <a:off x="427057" y="497887"/>
          <a:ext cx="321817" cy="6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27057" y="497887"/>
        <a:ext cx="321817" cy="6620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97197" y="0"/>
          <a:ext cx="1087300" cy="90148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9A743E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7AC81859-B11C-4EE9-8379-B9AF70890D88}">
      <dsp:nvSpPr>
        <dsp:cNvPr id="0" name=""/>
        <dsp:cNvSpPr/>
      </dsp:nvSpPr>
      <dsp:spPr>
        <a:xfrm>
          <a:off x="465854" y="507705"/>
          <a:ext cx="328163" cy="67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65854" y="507705"/>
        <a:ext cx="328163" cy="6750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675" y="0"/>
          <a:ext cx="1157386" cy="9611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9A743E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7AC81859-B11C-4EE9-8379-B9AF70890D88}">
      <dsp:nvSpPr>
        <dsp:cNvPr id="0" name=""/>
        <dsp:cNvSpPr/>
      </dsp:nvSpPr>
      <dsp:spPr>
        <a:xfrm>
          <a:off x="404098" y="555253"/>
          <a:ext cx="349864" cy="71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04098" y="555253"/>
        <a:ext cx="349864" cy="7197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144882" y="0"/>
          <a:ext cx="978010" cy="89113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8F559E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7AC81859-B11C-4EE9-8379-B9AF70890D88}">
      <dsp:nvSpPr>
        <dsp:cNvPr id="0" name=""/>
        <dsp:cNvSpPr/>
      </dsp:nvSpPr>
      <dsp:spPr>
        <a:xfrm>
          <a:off x="61175" y="683680"/>
          <a:ext cx="1139500" cy="234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61175" y="683680"/>
        <a:ext cx="1139500" cy="23440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50016" y="0"/>
          <a:ext cx="1180367" cy="9801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8F559E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7AC81859-B11C-4EE9-8379-B9AF70890D88}">
      <dsp:nvSpPr>
        <dsp:cNvPr id="0" name=""/>
        <dsp:cNvSpPr/>
      </dsp:nvSpPr>
      <dsp:spPr>
        <a:xfrm>
          <a:off x="460866" y="552026"/>
          <a:ext cx="356811" cy="73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60866" y="552026"/>
        <a:ext cx="356811" cy="7339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1154" y="0"/>
          <a:ext cx="1124529" cy="9338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8F559E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7AC81859-B11C-4EE9-8379-B9AF70890D88}">
      <dsp:nvSpPr>
        <dsp:cNvPr id="0" name=""/>
        <dsp:cNvSpPr/>
      </dsp:nvSpPr>
      <dsp:spPr>
        <a:xfrm>
          <a:off x="392875" y="582621"/>
          <a:ext cx="339932" cy="69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92875" y="582621"/>
        <a:ext cx="339932" cy="699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CC005E-3C2E-4D7A-B3E1-FBE20787CB82}">
      <dsp:nvSpPr>
        <dsp:cNvPr id="0" name=""/>
        <dsp:cNvSpPr/>
      </dsp:nvSpPr>
      <dsp:spPr>
        <a:xfrm>
          <a:off x="3730870" y="974640"/>
          <a:ext cx="1803742" cy="1803742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 E shop</a:t>
          </a:r>
        </a:p>
      </dsp:txBody>
      <dsp:txXfrm>
        <a:off x="4093502" y="1397158"/>
        <a:ext cx="1078478" cy="927161"/>
      </dsp:txXfrm>
    </dsp:sp>
    <dsp:sp modelId="{5C37451C-4108-44E4-BE71-27EDCC4901FF}">
      <dsp:nvSpPr>
        <dsp:cNvPr id="0" name=""/>
        <dsp:cNvSpPr/>
      </dsp:nvSpPr>
      <dsp:spPr>
        <a:xfrm>
          <a:off x="2606091" y="510478"/>
          <a:ext cx="1311812" cy="1311812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Rental</a:t>
          </a:r>
        </a:p>
      </dsp:txBody>
      <dsp:txXfrm>
        <a:off x="2936344" y="842727"/>
        <a:ext cx="651306" cy="647314"/>
      </dsp:txXfrm>
    </dsp:sp>
    <dsp:sp modelId="{C55260D4-9D37-4AC2-862C-9107EC90D85D}">
      <dsp:nvSpPr>
        <dsp:cNvPr id="0" name=""/>
        <dsp:cNvSpPr/>
      </dsp:nvSpPr>
      <dsp:spPr>
        <a:xfrm rot="2184732">
          <a:off x="3858112" y="771942"/>
          <a:ext cx="2218602" cy="2218602"/>
        </a:xfrm>
        <a:prstGeom prst="circularArrow">
          <a:avLst>
            <a:gd name="adj1" fmla="val 4878"/>
            <a:gd name="adj2" fmla="val 312630"/>
            <a:gd name="adj3" fmla="val 3064324"/>
            <a:gd name="adj4" fmla="val 15331441"/>
            <a:gd name="adj5" fmla="val 56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D5B2C0-2826-438B-BA9E-D2A5DB24516D}">
      <dsp:nvSpPr>
        <dsp:cNvPr id="0" name=""/>
        <dsp:cNvSpPr/>
      </dsp:nvSpPr>
      <dsp:spPr>
        <a:xfrm rot="16473099">
          <a:off x="2191072" y="561264"/>
          <a:ext cx="1677480" cy="167748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14677" y="0"/>
          <a:ext cx="1169947" cy="9715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9A743E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7AC81859-B11C-4EE9-8379-B9AF70890D88}">
      <dsp:nvSpPr>
        <dsp:cNvPr id="0" name=""/>
        <dsp:cNvSpPr/>
      </dsp:nvSpPr>
      <dsp:spPr>
        <a:xfrm>
          <a:off x="454094" y="547153"/>
          <a:ext cx="353661" cy="72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54094" y="547153"/>
        <a:ext cx="353661" cy="72751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89439" y="0"/>
          <a:ext cx="1097044" cy="9095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9A743E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7AC81859-B11C-4EE9-8379-B9AF70890D88}">
      <dsp:nvSpPr>
        <dsp:cNvPr id="0" name=""/>
        <dsp:cNvSpPr/>
      </dsp:nvSpPr>
      <dsp:spPr>
        <a:xfrm>
          <a:off x="465373" y="512255"/>
          <a:ext cx="331104" cy="68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65373" y="512255"/>
        <a:ext cx="331104" cy="6811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156278" y="1362"/>
          <a:ext cx="1047316" cy="8697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9A743E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7AC81859-B11C-4EE9-8379-B9AF70890D88}">
      <dsp:nvSpPr>
        <dsp:cNvPr id="0" name=""/>
        <dsp:cNvSpPr/>
      </dsp:nvSpPr>
      <dsp:spPr>
        <a:xfrm>
          <a:off x="553477" y="824070"/>
          <a:ext cx="316591" cy="46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553477" y="824070"/>
        <a:ext cx="316591" cy="4699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46871" y="0"/>
          <a:ext cx="1169947" cy="9715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8F559E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7AC81859-B11C-4EE9-8379-B9AF70890D88}">
      <dsp:nvSpPr>
        <dsp:cNvPr id="0" name=""/>
        <dsp:cNvSpPr/>
      </dsp:nvSpPr>
      <dsp:spPr>
        <a:xfrm>
          <a:off x="454094" y="547153"/>
          <a:ext cx="353661" cy="72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54094" y="547153"/>
        <a:ext cx="353661" cy="72751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88980" y="0"/>
          <a:ext cx="1085597" cy="9014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8F559E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7AC81859-B11C-4EE9-8379-B9AF70890D88}">
      <dsp:nvSpPr>
        <dsp:cNvPr id="0" name=""/>
        <dsp:cNvSpPr/>
      </dsp:nvSpPr>
      <dsp:spPr>
        <a:xfrm>
          <a:off x="466843" y="507705"/>
          <a:ext cx="328163" cy="67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66843" y="507705"/>
        <a:ext cx="328163" cy="67505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127056" y="1466"/>
          <a:ext cx="1129859" cy="9384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8F559E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7AC81859-B11C-4EE9-8379-B9AF70890D88}">
      <dsp:nvSpPr>
        <dsp:cNvPr id="0" name=""/>
        <dsp:cNvSpPr/>
      </dsp:nvSpPr>
      <dsp:spPr>
        <a:xfrm>
          <a:off x="82604" y="657966"/>
          <a:ext cx="1096641" cy="225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82604" y="657966"/>
        <a:ext cx="1096641" cy="225588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70760" y="0"/>
          <a:ext cx="1199088" cy="9957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8F559E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7AC81859-B11C-4EE9-8379-B9AF70890D88}">
      <dsp:nvSpPr>
        <dsp:cNvPr id="0" name=""/>
        <dsp:cNvSpPr/>
      </dsp:nvSpPr>
      <dsp:spPr>
        <a:xfrm>
          <a:off x="488127" y="560782"/>
          <a:ext cx="362470" cy="74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88127" y="560782"/>
        <a:ext cx="362470" cy="74563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40342" y="0"/>
          <a:ext cx="1165234" cy="9676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8F559E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7AC81859-B11C-4EE9-8379-B9AF70890D88}">
      <dsp:nvSpPr>
        <dsp:cNvPr id="0" name=""/>
        <dsp:cNvSpPr/>
      </dsp:nvSpPr>
      <dsp:spPr>
        <a:xfrm>
          <a:off x="445925" y="544949"/>
          <a:ext cx="352236" cy="72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45925" y="544949"/>
        <a:ext cx="352236" cy="72458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1063" y="0"/>
          <a:ext cx="1160188" cy="96342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8F559E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7AC81859-B11C-4EE9-8379-B9AF70890D88}">
      <dsp:nvSpPr>
        <dsp:cNvPr id="0" name=""/>
        <dsp:cNvSpPr/>
      </dsp:nvSpPr>
      <dsp:spPr>
        <a:xfrm>
          <a:off x="405270" y="555000"/>
          <a:ext cx="350711" cy="72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05270" y="555000"/>
        <a:ext cx="350711" cy="72144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16466" y="0"/>
          <a:ext cx="1199088" cy="9957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8F559E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7AC81859-B11C-4EE9-8379-B9AF70890D88}">
      <dsp:nvSpPr>
        <dsp:cNvPr id="0" name=""/>
        <dsp:cNvSpPr/>
      </dsp:nvSpPr>
      <dsp:spPr>
        <a:xfrm>
          <a:off x="433833" y="560782"/>
          <a:ext cx="362470" cy="74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33833" y="560782"/>
        <a:ext cx="362470" cy="745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3356" y="0"/>
          <a:ext cx="3236624" cy="16888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C81859-B11C-4EE9-8379-B9AF70890D88}">
      <dsp:nvSpPr>
        <dsp:cNvPr id="0" name=""/>
        <dsp:cNvSpPr/>
      </dsp:nvSpPr>
      <dsp:spPr>
        <a:xfrm>
          <a:off x="1315967" y="993693"/>
          <a:ext cx="608046" cy="125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 dirty="0"/>
        </a:p>
      </dsp:txBody>
      <dsp:txXfrm>
        <a:off x="1315967" y="993693"/>
        <a:ext cx="608046" cy="125080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25690" y="0"/>
          <a:ext cx="1165234" cy="9676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8F559E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7AC81859-B11C-4EE9-8379-B9AF70890D88}">
      <dsp:nvSpPr>
        <dsp:cNvPr id="0" name=""/>
        <dsp:cNvSpPr/>
      </dsp:nvSpPr>
      <dsp:spPr>
        <a:xfrm>
          <a:off x="431273" y="544949"/>
          <a:ext cx="352236" cy="72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31273" y="544949"/>
        <a:ext cx="352236" cy="72458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19171" y="0"/>
          <a:ext cx="1190032" cy="9882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8F559E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7AC81859-B11C-4EE9-8379-B9AF70890D88}">
      <dsp:nvSpPr>
        <dsp:cNvPr id="0" name=""/>
        <dsp:cNvSpPr/>
      </dsp:nvSpPr>
      <dsp:spPr>
        <a:xfrm>
          <a:off x="433386" y="556547"/>
          <a:ext cx="359732" cy="7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33386" y="556547"/>
        <a:ext cx="359732" cy="74000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51843" y="0"/>
          <a:ext cx="1199089" cy="9957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78B852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7AC81859-B11C-4EE9-8379-B9AF70890D88}">
      <dsp:nvSpPr>
        <dsp:cNvPr id="0" name=""/>
        <dsp:cNvSpPr/>
      </dsp:nvSpPr>
      <dsp:spPr>
        <a:xfrm>
          <a:off x="469210" y="560783"/>
          <a:ext cx="362470" cy="74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69210" y="560783"/>
        <a:ext cx="362470" cy="74563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1506" y="0"/>
          <a:ext cx="1154277" cy="9585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78B852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7AC81859-B11C-4EE9-8379-B9AF70890D88}">
      <dsp:nvSpPr>
        <dsp:cNvPr id="0" name=""/>
        <dsp:cNvSpPr/>
      </dsp:nvSpPr>
      <dsp:spPr>
        <a:xfrm>
          <a:off x="403429" y="544382"/>
          <a:ext cx="348924" cy="71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03429" y="544382"/>
        <a:ext cx="348924" cy="71776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161302" y="0"/>
          <a:ext cx="945000" cy="8249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78B852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7AC81859-B11C-4EE9-8379-B9AF70890D88}">
      <dsp:nvSpPr>
        <dsp:cNvPr id="0" name=""/>
        <dsp:cNvSpPr/>
      </dsp:nvSpPr>
      <dsp:spPr>
        <a:xfrm>
          <a:off x="77562" y="661553"/>
          <a:ext cx="1106726" cy="227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77562" y="661553"/>
        <a:ext cx="1106726" cy="227663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4343" y="0"/>
          <a:ext cx="1199089" cy="9957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78B852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7AC81859-B11C-4EE9-8379-B9AF70890D88}">
      <dsp:nvSpPr>
        <dsp:cNvPr id="0" name=""/>
        <dsp:cNvSpPr/>
      </dsp:nvSpPr>
      <dsp:spPr>
        <a:xfrm>
          <a:off x="421711" y="560783"/>
          <a:ext cx="362470" cy="74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21711" y="560783"/>
        <a:ext cx="362470" cy="74563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7318" y="0"/>
          <a:ext cx="1060338" cy="8805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78B852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7AC81859-B11C-4EE9-8379-B9AF70890D88}">
      <dsp:nvSpPr>
        <dsp:cNvPr id="0" name=""/>
        <dsp:cNvSpPr/>
      </dsp:nvSpPr>
      <dsp:spPr>
        <a:xfrm>
          <a:off x="376390" y="495892"/>
          <a:ext cx="320527" cy="65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76390" y="495892"/>
        <a:ext cx="320527" cy="65935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0" y="0"/>
          <a:ext cx="1013442" cy="8415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78B852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7AC81859-B11C-4EE9-8379-B9AF70890D88}">
      <dsp:nvSpPr>
        <dsp:cNvPr id="0" name=""/>
        <dsp:cNvSpPr/>
      </dsp:nvSpPr>
      <dsp:spPr>
        <a:xfrm>
          <a:off x="354034" y="496948"/>
          <a:ext cx="306351" cy="63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54034" y="496948"/>
        <a:ext cx="306351" cy="63019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43898" y="0"/>
          <a:ext cx="1170833" cy="9722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7AC81859-B11C-4EE9-8379-B9AF70890D88}">
      <dsp:nvSpPr>
        <dsp:cNvPr id="0" name=""/>
        <dsp:cNvSpPr/>
      </dsp:nvSpPr>
      <dsp:spPr>
        <a:xfrm>
          <a:off x="451430" y="547568"/>
          <a:ext cx="353929" cy="72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51430" y="547568"/>
        <a:ext cx="353929" cy="72806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64844" y="0"/>
          <a:ext cx="1136979" cy="9441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7AC81859-B11C-4EE9-8379-B9AF70890D88}">
      <dsp:nvSpPr>
        <dsp:cNvPr id="0" name=""/>
        <dsp:cNvSpPr/>
      </dsp:nvSpPr>
      <dsp:spPr>
        <a:xfrm>
          <a:off x="460593" y="531735"/>
          <a:ext cx="343695" cy="70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60593" y="531735"/>
        <a:ext cx="343695" cy="707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2614" y="30363"/>
          <a:ext cx="3359054" cy="17335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C81859-B11C-4EE9-8379-B9AF70890D88}">
      <dsp:nvSpPr>
        <dsp:cNvPr id="0" name=""/>
        <dsp:cNvSpPr/>
      </dsp:nvSpPr>
      <dsp:spPr>
        <a:xfrm>
          <a:off x="1365311" y="990123"/>
          <a:ext cx="631046" cy="129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 dirty="0"/>
        </a:p>
      </dsp:txBody>
      <dsp:txXfrm>
        <a:off x="1365311" y="990123"/>
        <a:ext cx="631046" cy="129811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52465" y="0"/>
          <a:ext cx="1161777" cy="9647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7AC81859-B11C-4EE9-8379-B9AF70890D88}">
      <dsp:nvSpPr>
        <dsp:cNvPr id="0" name=""/>
        <dsp:cNvSpPr/>
      </dsp:nvSpPr>
      <dsp:spPr>
        <a:xfrm>
          <a:off x="456845" y="543333"/>
          <a:ext cx="351191" cy="72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56845" y="543333"/>
        <a:ext cx="351191" cy="72243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791" y="0"/>
          <a:ext cx="1145141" cy="9509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7AC81859-B11C-4EE9-8379-B9AF70890D88}">
      <dsp:nvSpPr>
        <dsp:cNvPr id="0" name=""/>
        <dsp:cNvSpPr/>
      </dsp:nvSpPr>
      <dsp:spPr>
        <a:xfrm>
          <a:off x="399885" y="546237"/>
          <a:ext cx="346162" cy="71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99885" y="546237"/>
        <a:ext cx="346162" cy="71208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9416" y="0"/>
          <a:ext cx="1136979" cy="9441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7AC81859-B11C-4EE9-8379-B9AF70890D88}">
      <dsp:nvSpPr>
        <dsp:cNvPr id="0" name=""/>
        <dsp:cNvSpPr/>
      </dsp:nvSpPr>
      <dsp:spPr>
        <a:xfrm>
          <a:off x="405164" y="531735"/>
          <a:ext cx="343695" cy="70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05164" y="531735"/>
        <a:ext cx="343695" cy="70701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1352" y="0"/>
          <a:ext cx="1152672" cy="9571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7AC81859-B11C-4EE9-8379-B9AF70890D88}">
      <dsp:nvSpPr>
        <dsp:cNvPr id="0" name=""/>
        <dsp:cNvSpPr/>
      </dsp:nvSpPr>
      <dsp:spPr>
        <a:xfrm>
          <a:off x="402792" y="542861"/>
          <a:ext cx="348439" cy="71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02792" y="542861"/>
        <a:ext cx="348439" cy="71676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1977" y="0"/>
          <a:ext cx="1259873" cy="10462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1084C8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7AC81859-B11C-4EE9-8379-B9AF70890D88}">
      <dsp:nvSpPr>
        <dsp:cNvPr id="0" name=""/>
        <dsp:cNvSpPr/>
      </dsp:nvSpPr>
      <dsp:spPr>
        <a:xfrm>
          <a:off x="440503" y="590032"/>
          <a:ext cx="380844" cy="78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40503" y="590032"/>
        <a:ext cx="380844" cy="78343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1" y="0"/>
          <a:ext cx="1261849" cy="10462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1084C8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7AC81859-B11C-4EE9-8379-B9AF70890D88}">
      <dsp:nvSpPr>
        <dsp:cNvPr id="0" name=""/>
        <dsp:cNvSpPr/>
      </dsp:nvSpPr>
      <dsp:spPr>
        <a:xfrm>
          <a:off x="440503" y="590032"/>
          <a:ext cx="380844" cy="78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40503" y="590032"/>
        <a:ext cx="380844" cy="78343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1977" y="0"/>
          <a:ext cx="1259873" cy="10462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1084C8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7AC81859-B11C-4EE9-8379-B9AF70890D88}">
      <dsp:nvSpPr>
        <dsp:cNvPr id="0" name=""/>
        <dsp:cNvSpPr/>
      </dsp:nvSpPr>
      <dsp:spPr>
        <a:xfrm>
          <a:off x="440503" y="590032"/>
          <a:ext cx="380844" cy="78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40503" y="590032"/>
        <a:ext cx="380844" cy="78343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1977" y="0"/>
          <a:ext cx="1259873" cy="10462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1084C8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7AC81859-B11C-4EE9-8379-B9AF70890D88}">
      <dsp:nvSpPr>
        <dsp:cNvPr id="0" name=""/>
        <dsp:cNvSpPr/>
      </dsp:nvSpPr>
      <dsp:spPr>
        <a:xfrm>
          <a:off x="440503" y="590032"/>
          <a:ext cx="380844" cy="78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40503" y="590032"/>
        <a:ext cx="380844" cy="78343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0" y="1162"/>
          <a:ext cx="1259873" cy="10462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1084C8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7AC81859-B11C-4EE9-8379-B9AF70890D88}">
      <dsp:nvSpPr>
        <dsp:cNvPr id="0" name=""/>
        <dsp:cNvSpPr/>
      </dsp:nvSpPr>
      <dsp:spPr>
        <a:xfrm>
          <a:off x="440503" y="590032"/>
          <a:ext cx="380844" cy="78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40503" y="590032"/>
        <a:ext cx="380844" cy="78343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1977" y="0"/>
          <a:ext cx="1259873" cy="10462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1084C8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7AC81859-B11C-4EE9-8379-B9AF70890D88}">
      <dsp:nvSpPr>
        <dsp:cNvPr id="0" name=""/>
        <dsp:cNvSpPr/>
      </dsp:nvSpPr>
      <dsp:spPr>
        <a:xfrm>
          <a:off x="440503" y="590032"/>
          <a:ext cx="380844" cy="78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40503" y="590032"/>
        <a:ext cx="380844" cy="783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5371" y="5545"/>
          <a:ext cx="3423150" cy="17666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C81859-B11C-4EE9-8379-B9AF70890D88}">
      <dsp:nvSpPr>
        <dsp:cNvPr id="0" name=""/>
        <dsp:cNvSpPr/>
      </dsp:nvSpPr>
      <dsp:spPr>
        <a:xfrm>
          <a:off x="1392717" y="996318"/>
          <a:ext cx="643087" cy="132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 dirty="0"/>
        </a:p>
      </dsp:txBody>
      <dsp:txXfrm>
        <a:off x="1392717" y="996318"/>
        <a:ext cx="643087" cy="132288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1977" y="0"/>
          <a:ext cx="1259873" cy="1046208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C2242A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7AC81859-B11C-4EE9-8379-B9AF70890D88}">
      <dsp:nvSpPr>
        <dsp:cNvPr id="0" name=""/>
        <dsp:cNvSpPr/>
      </dsp:nvSpPr>
      <dsp:spPr>
        <a:xfrm>
          <a:off x="440503" y="590032"/>
          <a:ext cx="380844" cy="78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40503" y="590032"/>
        <a:ext cx="380844" cy="78343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1" y="0"/>
          <a:ext cx="1261849" cy="1046208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C2242A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7AC81859-B11C-4EE9-8379-B9AF70890D88}">
      <dsp:nvSpPr>
        <dsp:cNvPr id="0" name=""/>
        <dsp:cNvSpPr/>
      </dsp:nvSpPr>
      <dsp:spPr>
        <a:xfrm>
          <a:off x="440503" y="590032"/>
          <a:ext cx="380844" cy="78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40503" y="590032"/>
        <a:ext cx="380844" cy="78343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1977" y="0"/>
          <a:ext cx="1259873" cy="1046208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C2242A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7AC81859-B11C-4EE9-8379-B9AF70890D88}">
      <dsp:nvSpPr>
        <dsp:cNvPr id="0" name=""/>
        <dsp:cNvSpPr/>
      </dsp:nvSpPr>
      <dsp:spPr>
        <a:xfrm>
          <a:off x="440503" y="590032"/>
          <a:ext cx="380844" cy="78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40503" y="590032"/>
        <a:ext cx="380844" cy="78343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1977" y="0"/>
          <a:ext cx="1259873" cy="1046208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C2242A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7AC81859-B11C-4EE9-8379-B9AF70890D88}">
      <dsp:nvSpPr>
        <dsp:cNvPr id="0" name=""/>
        <dsp:cNvSpPr/>
      </dsp:nvSpPr>
      <dsp:spPr>
        <a:xfrm>
          <a:off x="440503" y="590032"/>
          <a:ext cx="380844" cy="78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40503" y="590032"/>
        <a:ext cx="380844" cy="78343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1977" y="0"/>
          <a:ext cx="1259873" cy="1046208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C2242A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7AC81859-B11C-4EE9-8379-B9AF70890D88}">
      <dsp:nvSpPr>
        <dsp:cNvPr id="0" name=""/>
        <dsp:cNvSpPr/>
      </dsp:nvSpPr>
      <dsp:spPr>
        <a:xfrm>
          <a:off x="440503" y="590032"/>
          <a:ext cx="380844" cy="78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40503" y="590032"/>
        <a:ext cx="380844" cy="78343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1977" y="0"/>
          <a:ext cx="1259873" cy="1046208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C2242A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7AC81859-B11C-4EE9-8379-B9AF70890D88}">
      <dsp:nvSpPr>
        <dsp:cNvPr id="0" name=""/>
        <dsp:cNvSpPr/>
      </dsp:nvSpPr>
      <dsp:spPr>
        <a:xfrm>
          <a:off x="440503" y="590032"/>
          <a:ext cx="380844" cy="78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40503" y="590032"/>
        <a:ext cx="380844" cy="78343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566" y="23292"/>
          <a:ext cx="1089295" cy="9045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8F559E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7AC81859-B11C-4EE9-8379-B9AF70890D88}">
      <dsp:nvSpPr>
        <dsp:cNvPr id="0" name=""/>
        <dsp:cNvSpPr/>
      </dsp:nvSpPr>
      <dsp:spPr>
        <a:xfrm>
          <a:off x="380290" y="538928"/>
          <a:ext cx="329281" cy="67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80290" y="538928"/>
        <a:ext cx="329281" cy="67735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652" y="0"/>
          <a:ext cx="1081117" cy="8977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8F559E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7AC81859-B11C-4EE9-8379-B9AF70890D88}">
      <dsp:nvSpPr>
        <dsp:cNvPr id="0" name=""/>
        <dsp:cNvSpPr/>
      </dsp:nvSpPr>
      <dsp:spPr>
        <a:xfrm>
          <a:off x="377480" y="514961"/>
          <a:ext cx="326809" cy="67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77480" y="514961"/>
        <a:ext cx="326809" cy="67227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1461" y="0"/>
          <a:ext cx="1080308" cy="8970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8F559E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7AC81859-B11C-4EE9-8379-B9AF70890D88}">
      <dsp:nvSpPr>
        <dsp:cNvPr id="0" name=""/>
        <dsp:cNvSpPr/>
      </dsp:nvSpPr>
      <dsp:spPr>
        <a:xfrm>
          <a:off x="377602" y="516048"/>
          <a:ext cx="326564" cy="67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77602" y="516048"/>
        <a:ext cx="326564" cy="67177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79682" y="0"/>
          <a:ext cx="1160218" cy="9634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8F559E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7AC81859-B11C-4EE9-8379-B9AF70890D88}">
      <dsp:nvSpPr>
        <dsp:cNvPr id="0" name=""/>
        <dsp:cNvSpPr/>
      </dsp:nvSpPr>
      <dsp:spPr>
        <a:xfrm>
          <a:off x="444590" y="542603"/>
          <a:ext cx="350720" cy="72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44590" y="542603"/>
        <a:ext cx="350720" cy="721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4325" y="185070"/>
          <a:ext cx="2974219" cy="15349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C81859-B11C-4EE9-8379-B9AF70890D88}">
      <dsp:nvSpPr>
        <dsp:cNvPr id="0" name=""/>
        <dsp:cNvSpPr/>
      </dsp:nvSpPr>
      <dsp:spPr>
        <a:xfrm>
          <a:off x="1209897" y="997269"/>
          <a:ext cx="558749" cy="114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 dirty="0"/>
        </a:p>
      </dsp:txBody>
      <dsp:txXfrm>
        <a:off x="1209897" y="997269"/>
        <a:ext cx="558749" cy="114939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104062" y="0"/>
          <a:ext cx="1135838" cy="9432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8F559E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7AC81859-B11C-4EE9-8379-B9AF70890D88}">
      <dsp:nvSpPr>
        <dsp:cNvPr id="0" name=""/>
        <dsp:cNvSpPr/>
      </dsp:nvSpPr>
      <dsp:spPr>
        <a:xfrm>
          <a:off x="448275" y="531201"/>
          <a:ext cx="343350" cy="70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48275" y="531201"/>
        <a:ext cx="343350" cy="70630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2017" y="0"/>
          <a:ext cx="1106319" cy="9186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8F559E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7AC81859-B11C-4EE9-8379-B9AF70890D88}">
      <dsp:nvSpPr>
        <dsp:cNvPr id="0" name=""/>
        <dsp:cNvSpPr/>
      </dsp:nvSpPr>
      <dsp:spPr>
        <a:xfrm>
          <a:off x="387093" y="517396"/>
          <a:ext cx="334427" cy="68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87093" y="517396"/>
        <a:ext cx="334427" cy="68794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1977" y="0"/>
          <a:ext cx="1259873" cy="10462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1084C8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7AC81859-B11C-4EE9-8379-B9AF70890D88}">
      <dsp:nvSpPr>
        <dsp:cNvPr id="0" name=""/>
        <dsp:cNvSpPr/>
      </dsp:nvSpPr>
      <dsp:spPr>
        <a:xfrm>
          <a:off x="440503" y="590032"/>
          <a:ext cx="380844" cy="78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40503" y="590032"/>
        <a:ext cx="380844" cy="78343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1" y="0"/>
          <a:ext cx="1261849" cy="1046208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1084C8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7AC81859-B11C-4EE9-8379-B9AF70890D88}">
      <dsp:nvSpPr>
        <dsp:cNvPr id="0" name=""/>
        <dsp:cNvSpPr/>
      </dsp:nvSpPr>
      <dsp:spPr>
        <a:xfrm>
          <a:off x="440503" y="590032"/>
          <a:ext cx="380844" cy="78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40503" y="590032"/>
        <a:ext cx="380844" cy="7834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0" y="0"/>
          <a:ext cx="3375852" cy="16959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C81859-B11C-4EE9-8379-B9AF70890D88}">
      <dsp:nvSpPr>
        <dsp:cNvPr id="0" name=""/>
        <dsp:cNvSpPr/>
      </dsp:nvSpPr>
      <dsp:spPr>
        <a:xfrm>
          <a:off x="1379438" y="1001467"/>
          <a:ext cx="617370" cy="126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 dirty="0"/>
        </a:p>
      </dsp:txBody>
      <dsp:txXfrm>
        <a:off x="1379438" y="1001467"/>
        <a:ext cx="617370" cy="126998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1977" y="0"/>
          <a:ext cx="1259873" cy="1046208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1084C8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7AC81859-B11C-4EE9-8379-B9AF70890D88}">
      <dsp:nvSpPr>
        <dsp:cNvPr id="0" name=""/>
        <dsp:cNvSpPr/>
      </dsp:nvSpPr>
      <dsp:spPr>
        <a:xfrm>
          <a:off x="440503" y="590032"/>
          <a:ext cx="380844" cy="78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40503" y="590032"/>
        <a:ext cx="380844" cy="78343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F10361-2574-43C9-B6D8-C95DB0E2E424}">
      <dsp:nvSpPr>
        <dsp:cNvPr id="0" name=""/>
        <dsp:cNvSpPr/>
      </dsp:nvSpPr>
      <dsp:spPr>
        <a:xfrm>
          <a:off x="3168837" y="28429"/>
          <a:ext cx="953389" cy="953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rgbClr val="002060"/>
              </a:solidFill>
              <a:latin typeface="+mn-lt"/>
            </a:rPr>
            <a:t>YOU DELIVERED YOUR CUSTOMER</a:t>
          </a:r>
        </a:p>
      </dsp:txBody>
      <dsp:txXfrm>
        <a:off x="3168837" y="28429"/>
        <a:ext cx="953389" cy="953389"/>
      </dsp:txXfrm>
    </dsp:sp>
    <dsp:sp modelId="{A31CDC54-3BD1-47C9-8E5E-95D3041575E2}">
      <dsp:nvSpPr>
        <dsp:cNvPr id="0" name=""/>
        <dsp:cNvSpPr/>
      </dsp:nvSpPr>
      <dsp:spPr>
        <a:xfrm>
          <a:off x="922008" y="353"/>
          <a:ext cx="3579710" cy="3579710"/>
        </a:xfrm>
        <a:prstGeom prst="circularArrow">
          <a:avLst>
            <a:gd name="adj1" fmla="val 5193"/>
            <a:gd name="adj2" fmla="val 335425"/>
            <a:gd name="adj3" fmla="val 21295228"/>
            <a:gd name="adj4" fmla="val 19764498"/>
            <a:gd name="adj5" fmla="val 6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2E8C82-5278-44FA-AE90-FBFA28A6D638}">
      <dsp:nvSpPr>
        <dsp:cNvPr id="0" name=""/>
        <dsp:cNvSpPr/>
      </dsp:nvSpPr>
      <dsp:spPr>
        <a:xfrm>
          <a:off x="3745875" y="1804372"/>
          <a:ext cx="953389" cy="953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rgbClr val="002060"/>
              </a:solidFill>
              <a:latin typeface="+mn-lt"/>
            </a:rPr>
            <a:t>TAP GETS BACK THE DELIVERED MATERIAL</a:t>
          </a:r>
        </a:p>
      </dsp:txBody>
      <dsp:txXfrm>
        <a:off x="3745875" y="1804372"/>
        <a:ext cx="953389" cy="953389"/>
      </dsp:txXfrm>
    </dsp:sp>
    <dsp:sp modelId="{D073FABB-7BF1-4D3B-94FA-B974545916F8}">
      <dsp:nvSpPr>
        <dsp:cNvPr id="0" name=""/>
        <dsp:cNvSpPr/>
      </dsp:nvSpPr>
      <dsp:spPr>
        <a:xfrm>
          <a:off x="922008" y="353"/>
          <a:ext cx="3579710" cy="3579710"/>
        </a:xfrm>
        <a:prstGeom prst="circularArrow">
          <a:avLst>
            <a:gd name="adj1" fmla="val 5193"/>
            <a:gd name="adj2" fmla="val 335425"/>
            <a:gd name="adj3" fmla="val 4016757"/>
            <a:gd name="adj4" fmla="val 2251542"/>
            <a:gd name="adj5" fmla="val 6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C92CE7-239D-4DA8-8D5C-93E2840600DD}">
      <dsp:nvSpPr>
        <dsp:cNvPr id="0" name=""/>
        <dsp:cNvSpPr/>
      </dsp:nvSpPr>
      <dsp:spPr>
        <a:xfrm>
          <a:off x="2235168" y="2901965"/>
          <a:ext cx="953389" cy="953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rgbClr val="002060"/>
              </a:solidFill>
              <a:latin typeface="+mn-lt"/>
            </a:rPr>
            <a:t>TAP CLEANS AND REPAIR THE MATERIAL</a:t>
          </a:r>
        </a:p>
      </dsp:txBody>
      <dsp:txXfrm>
        <a:off x="2235168" y="2901965"/>
        <a:ext cx="953389" cy="953389"/>
      </dsp:txXfrm>
    </dsp:sp>
    <dsp:sp modelId="{88CE9505-6CB7-4A2B-9730-D574E4D8E4BD}">
      <dsp:nvSpPr>
        <dsp:cNvPr id="0" name=""/>
        <dsp:cNvSpPr/>
      </dsp:nvSpPr>
      <dsp:spPr>
        <a:xfrm>
          <a:off x="922008" y="353"/>
          <a:ext cx="3579710" cy="3579710"/>
        </a:xfrm>
        <a:prstGeom prst="circularArrow">
          <a:avLst>
            <a:gd name="adj1" fmla="val 5193"/>
            <a:gd name="adj2" fmla="val 335425"/>
            <a:gd name="adj3" fmla="val 8213032"/>
            <a:gd name="adj4" fmla="val 6447818"/>
            <a:gd name="adj5" fmla="val 6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90D6BA-6A4B-49F3-8735-AB359321C19C}">
      <dsp:nvSpPr>
        <dsp:cNvPr id="0" name=""/>
        <dsp:cNvSpPr/>
      </dsp:nvSpPr>
      <dsp:spPr>
        <a:xfrm>
          <a:off x="724461" y="1804372"/>
          <a:ext cx="953389" cy="953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rgbClr val="002060"/>
              </a:solidFill>
              <a:latin typeface="+mn-lt"/>
            </a:rPr>
            <a:t>TAP SENDS BACK THE MATERIAL </a:t>
          </a:r>
        </a:p>
      </dsp:txBody>
      <dsp:txXfrm>
        <a:off x="724461" y="1804372"/>
        <a:ext cx="953389" cy="953389"/>
      </dsp:txXfrm>
    </dsp:sp>
    <dsp:sp modelId="{916B0AD4-D803-4DF3-811B-1254F10F5E1E}">
      <dsp:nvSpPr>
        <dsp:cNvPr id="0" name=""/>
        <dsp:cNvSpPr/>
      </dsp:nvSpPr>
      <dsp:spPr>
        <a:xfrm>
          <a:off x="922008" y="353"/>
          <a:ext cx="3579710" cy="3579710"/>
        </a:xfrm>
        <a:prstGeom prst="circularArrow">
          <a:avLst>
            <a:gd name="adj1" fmla="val 5193"/>
            <a:gd name="adj2" fmla="val 335425"/>
            <a:gd name="adj3" fmla="val 12300077"/>
            <a:gd name="adj4" fmla="val 10769346"/>
            <a:gd name="adj5" fmla="val 6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D550BB-2AFD-41A7-8548-1704676A4906}">
      <dsp:nvSpPr>
        <dsp:cNvPr id="0" name=""/>
        <dsp:cNvSpPr/>
      </dsp:nvSpPr>
      <dsp:spPr>
        <a:xfrm>
          <a:off x="1301500" y="28429"/>
          <a:ext cx="953389" cy="953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rgbClr val="002060"/>
              </a:solidFill>
              <a:latin typeface="+mn-lt"/>
            </a:rPr>
            <a:t>TAP DELIVERS YOU THE MATERIAL</a:t>
          </a:r>
        </a:p>
      </dsp:txBody>
      <dsp:txXfrm>
        <a:off x="1301500" y="28429"/>
        <a:ext cx="953389" cy="953389"/>
      </dsp:txXfrm>
    </dsp:sp>
    <dsp:sp modelId="{9E683A8A-3393-48C2-B2A9-1FFD79B0798B}">
      <dsp:nvSpPr>
        <dsp:cNvPr id="0" name=""/>
        <dsp:cNvSpPr/>
      </dsp:nvSpPr>
      <dsp:spPr>
        <a:xfrm>
          <a:off x="922008" y="353"/>
          <a:ext cx="3579710" cy="3579710"/>
        </a:xfrm>
        <a:prstGeom prst="circularArrow">
          <a:avLst>
            <a:gd name="adj1" fmla="val 5193"/>
            <a:gd name="adj2" fmla="val 335425"/>
            <a:gd name="adj3" fmla="val 16867739"/>
            <a:gd name="adj4" fmla="val 15196835"/>
            <a:gd name="adj5" fmla="val 6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3986" y="1"/>
          <a:ext cx="3177624" cy="163989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C81859-B11C-4EE9-8379-B9AF70890D88}">
      <dsp:nvSpPr>
        <dsp:cNvPr id="0" name=""/>
        <dsp:cNvSpPr/>
      </dsp:nvSpPr>
      <dsp:spPr>
        <a:xfrm>
          <a:off x="1292324" y="997969"/>
          <a:ext cx="596962" cy="122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 dirty="0"/>
        </a:p>
      </dsp:txBody>
      <dsp:txXfrm>
        <a:off x="1292324" y="997969"/>
        <a:ext cx="596962" cy="1228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1325" y="0"/>
          <a:ext cx="1095790" cy="9099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E0A21D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7AC81859-B11C-4EE9-8379-B9AF70890D88}">
      <dsp:nvSpPr>
        <dsp:cNvPr id="0" name=""/>
        <dsp:cNvSpPr/>
      </dsp:nvSpPr>
      <dsp:spPr>
        <a:xfrm>
          <a:off x="382935" y="545404"/>
          <a:ext cx="331244" cy="68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82935" y="545404"/>
        <a:ext cx="331244" cy="68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D4E0F-FAE0-4652-855E-446A3D2DD7D9}" type="datetimeFigureOut">
              <a:rPr lang="fr-FR" smtClean="0"/>
              <a:t>07/02/2025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7F17F-AFFE-432E-9A2F-70409F3B61D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023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02F9-D2FE-43C8-B2AD-4D0B4ACD4F2B}" type="slidenum">
              <a:rPr lang="en-MY" smtClean="0"/>
              <a:pPr/>
              <a:t>3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487925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02F9-D2FE-43C8-B2AD-4D0B4ACD4F2B}" type="slidenum">
              <a:rPr lang="en-MY" smtClean="0"/>
              <a:t>11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277939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02F9-D2FE-43C8-B2AD-4D0B4ACD4F2B}" type="slidenum">
              <a:rPr lang="en-MY" smtClean="0"/>
              <a:t>12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755658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B6EEF2-B8FC-4C21-91DA-EE72A60998ED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19461" name="Espace réservé de la date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dirty="0"/>
              <a:t>06/12/2010</a:t>
            </a:r>
          </a:p>
        </p:txBody>
      </p:sp>
      <p:sp>
        <p:nvSpPr>
          <p:cNvPr id="19462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fr-FR" dirty="0"/>
              <a:t>R.E</a:t>
            </a:r>
          </a:p>
        </p:txBody>
      </p:sp>
    </p:spTree>
    <p:extLst>
      <p:ext uri="{BB962C8B-B14F-4D97-AF65-F5344CB8AC3E}">
        <p14:creationId xmlns:p14="http://schemas.microsoft.com/office/powerpoint/2010/main" val="1207011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2/7/2025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154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2/7/2025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332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55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55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2/7/2025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15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242" y="6597083"/>
            <a:ext cx="582410" cy="242939"/>
          </a:xfrm>
          <a:prstGeom prst="rect">
            <a:avLst/>
          </a:prstGeom>
        </p:spPr>
      </p:pic>
      <p:sp>
        <p:nvSpPr>
          <p:cNvPr id="3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3017520" y="6608618"/>
            <a:ext cx="7472882" cy="2429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fr-FR" dirty="0"/>
              <a:t>TAP FRANCE – 91 AVENUE SAINTE APOLLINE – 01 30 56 63 88 – infos@tap-france.com – www.tap-france.com</a:t>
            </a:r>
          </a:p>
        </p:txBody>
      </p:sp>
      <p:sp>
        <p:nvSpPr>
          <p:cNvPr id="4" name="ZoneTexte 3"/>
          <p:cNvSpPr txBox="1"/>
          <p:nvPr userDrawn="1"/>
        </p:nvSpPr>
        <p:spPr>
          <a:xfrm>
            <a:off x="11662756" y="6488668"/>
            <a:ext cx="656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65513F3-36A4-4106-A214-AAC511F78CA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4071315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3017520" y="6608618"/>
            <a:ext cx="7472882" cy="2429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fr-FR" dirty="0"/>
              <a:t>TAP FRANCE – 91 AVENUE SAINTE APOLLINE – 01 30 56 63 88 – infos@tap-france.com – www.tapfrance.info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242" y="6597083"/>
            <a:ext cx="582410" cy="242939"/>
          </a:xfrm>
          <a:prstGeom prst="rect">
            <a:avLst/>
          </a:prstGeom>
        </p:spPr>
      </p:pic>
      <p:sp>
        <p:nvSpPr>
          <p:cNvPr id="6" name="ZoneTexte 5"/>
          <p:cNvSpPr txBox="1"/>
          <p:nvPr userDrawn="1"/>
        </p:nvSpPr>
        <p:spPr>
          <a:xfrm>
            <a:off x="11662756" y="6488668"/>
            <a:ext cx="656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65513F3-36A4-4106-A214-AAC511F78CA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07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2/7/2025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775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2/7/2025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44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2/7/2025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56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2/7/2025</a:t>
            </a:fld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615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2/7/2025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551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2/7/2025</a:t>
            </a:fld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546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2/7/2025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109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2/7/2025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56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2/7/2025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6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095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  <p:sldLayoutId id="2147483994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microsoft.com/office/2007/relationships/diagramDrawing" Target="../diagrams/drawing66.xml"/><Relationship Id="rId21" Type="http://schemas.microsoft.com/office/2007/relationships/diagramDrawing" Target="../diagrams/drawing65.xml"/><Relationship Id="rId42" Type="http://schemas.openxmlformats.org/officeDocument/2006/relationships/diagramData" Target="../diagrams/data70.xml"/><Relationship Id="rId47" Type="http://schemas.openxmlformats.org/officeDocument/2006/relationships/diagramData" Target="../diagrams/data71.xml"/><Relationship Id="rId63" Type="http://schemas.openxmlformats.org/officeDocument/2006/relationships/image" Target="../media/image106.jpg"/><Relationship Id="rId68" Type="http://schemas.openxmlformats.org/officeDocument/2006/relationships/image" Target="../media/image111.jpg"/><Relationship Id="rId84" Type="http://schemas.openxmlformats.org/officeDocument/2006/relationships/image" Target="../media/image126.jpg"/><Relationship Id="rId89" Type="http://schemas.openxmlformats.org/officeDocument/2006/relationships/image" Target="../media/image130.jpg"/><Relationship Id="rId16" Type="http://schemas.microsoft.com/office/2007/relationships/diagramDrawing" Target="../diagrams/drawing64.xml"/><Relationship Id="rId11" Type="http://schemas.microsoft.com/office/2007/relationships/diagramDrawing" Target="../diagrams/drawing63.xml"/><Relationship Id="rId32" Type="http://schemas.openxmlformats.org/officeDocument/2006/relationships/diagramData" Target="../diagrams/data68.xml"/><Relationship Id="rId37" Type="http://schemas.openxmlformats.org/officeDocument/2006/relationships/diagramData" Target="../diagrams/data69.xml"/><Relationship Id="rId53" Type="http://schemas.openxmlformats.org/officeDocument/2006/relationships/diagramLayout" Target="../diagrams/layout72.xml"/><Relationship Id="rId58" Type="http://schemas.openxmlformats.org/officeDocument/2006/relationships/diagramLayout" Target="../diagrams/layout73.xml"/><Relationship Id="rId74" Type="http://schemas.openxmlformats.org/officeDocument/2006/relationships/image" Target="../media/image116.jpg"/><Relationship Id="rId79" Type="http://schemas.openxmlformats.org/officeDocument/2006/relationships/image" Target="../media/image121.jpg"/><Relationship Id="rId5" Type="http://schemas.openxmlformats.org/officeDocument/2006/relationships/diagramColors" Target="../diagrams/colors62.xml"/><Relationship Id="rId90" Type="http://schemas.openxmlformats.org/officeDocument/2006/relationships/image" Target="../media/image131.jpg"/><Relationship Id="rId14" Type="http://schemas.openxmlformats.org/officeDocument/2006/relationships/diagramQuickStyle" Target="../diagrams/quickStyle64.xml"/><Relationship Id="rId22" Type="http://schemas.openxmlformats.org/officeDocument/2006/relationships/diagramData" Target="../diagrams/data66.xml"/><Relationship Id="rId27" Type="http://schemas.openxmlformats.org/officeDocument/2006/relationships/diagramData" Target="../diagrams/data67.xml"/><Relationship Id="rId30" Type="http://schemas.openxmlformats.org/officeDocument/2006/relationships/diagramColors" Target="../diagrams/colors67.xml"/><Relationship Id="rId35" Type="http://schemas.openxmlformats.org/officeDocument/2006/relationships/diagramColors" Target="../diagrams/colors68.xml"/><Relationship Id="rId43" Type="http://schemas.openxmlformats.org/officeDocument/2006/relationships/diagramLayout" Target="../diagrams/layout70.xml"/><Relationship Id="rId48" Type="http://schemas.openxmlformats.org/officeDocument/2006/relationships/diagramLayout" Target="../diagrams/layout71.xml"/><Relationship Id="rId56" Type="http://schemas.microsoft.com/office/2007/relationships/diagramDrawing" Target="../diagrams/drawing72.xml"/><Relationship Id="rId64" Type="http://schemas.openxmlformats.org/officeDocument/2006/relationships/image" Target="../media/image107.jpg"/><Relationship Id="rId69" Type="http://schemas.openxmlformats.org/officeDocument/2006/relationships/image" Target="../media/image104.jpg"/><Relationship Id="rId77" Type="http://schemas.openxmlformats.org/officeDocument/2006/relationships/image" Target="../media/image119.jpg"/><Relationship Id="rId8" Type="http://schemas.openxmlformats.org/officeDocument/2006/relationships/diagramLayout" Target="../diagrams/layout63.xml"/><Relationship Id="rId51" Type="http://schemas.microsoft.com/office/2007/relationships/diagramDrawing" Target="../diagrams/drawing71.xml"/><Relationship Id="rId72" Type="http://schemas.openxmlformats.org/officeDocument/2006/relationships/image" Target="../media/image114.jpg"/><Relationship Id="rId80" Type="http://schemas.openxmlformats.org/officeDocument/2006/relationships/image" Target="../media/image122.jpg"/><Relationship Id="rId85" Type="http://schemas.openxmlformats.org/officeDocument/2006/relationships/image" Target="../media/image127.jpg"/><Relationship Id="rId3" Type="http://schemas.openxmlformats.org/officeDocument/2006/relationships/diagramLayout" Target="../diagrams/layout62.xml"/><Relationship Id="rId12" Type="http://schemas.openxmlformats.org/officeDocument/2006/relationships/diagramData" Target="../diagrams/data64.xml"/><Relationship Id="rId17" Type="http://schemas.openxmlformats.org/officeDocument/2006/relationships/diagramData" Target="../diagrams/data65.xml"/><Relationship Id="rId25" Type="http://schemas.openxmlformats.org/officeDocument/2006/relationships/diagramColors" Target="../diagrams/colors66.xml"/><Relationship Id="rId33" Type="http://schemas.openxmlformats.org/officeDocument/2006/relationships/diagramLayout" Target="../diagrams/layout68.xml"/><Relationship Id="rId38" Type="http://schemas.openxmlformats.org/officeDocument/2006/relationships/diagramLayout" Target="../diagrams/layout69.xml"/><Relationship Id="rId46" Type="http://schemas.microsoft.com/office/2007/relationships/diagramDrawing" Target="../diagrams/drawing70.xml"/><Relationship Id="rId59" Type="http://schemas.openxmlformats.org/officeDocument/2006/relationships/diagramQuickStyle" Target="../diagrams/quickStyle73.xml"/><Relationship Id="rId67" Type="http://schemas.openxmlformats.org/officeDocument/2006/relationships/image" Target="../media/image110.jpg"/><Relationship Id="rId20" Type="http://schemas.openxmlformats.org/officeDocument/2006/relationships/diagramColors" Target="../diagrams/colors65.xml"/><Relationship Id="rId41" Type="http://schemas.microsoft.com/office/2007/relationships/diagramDrawing" Target="../diagrams/drawing69.xml"/><Relationship Id="rId54" Type="http://schemas.openxmlformats.org/officeDocument/2006/relationships/diagramQuickStyle" Target="../diagrams/quickStyle72.xml"/><Relationship Id="rId62" Type="http://schemas.openxmlformats.org/officeDocument/2006/relationships/image" Target="../media/image105.jpg"/><Relationship Id="rId70" Type="http://schemas.openxmlformats.org/officeDocument/2006/relationships/image" Target="../media/image112.jpg"/><Relationship Id="rId75" Type="http://schemas.openxmlformats.org/officeDocument/2006/relationships/image" Target="../media/image117.jpg"/><Relationship Id="rId83" Type="http://schemas.openxmlformats.org/officeDocument/2006/relationships/image" Target="../media/image125.jpg"/><Relationship Id="rId88" Type="http://schemas.openxmlformats.org/officeDocument/2006/relationships/image" Target="../media/image129.jpg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2.xml"/><Relationship Id="rId15" Type="http://schemas.openxmlformats.org/officeDocument/2006/relationships/diagramColors" Target="../diagrams/colors64.xml"/><Relationship Id="rId23" Type="http://schemas.openxmlformats.org/officeDocument/2006/relationships/diagramLayout" Target="../diagrams/layout66.xml"/><Relationship Id="rId28" Type="http://schemas.openxmlformats.org/officeDocument/2006/relationships/diagramLayout" Target="../diagrams/layout67.xml"/><Relationship Id="rId36" Type="http://schemas.microsoft.com/office/2007/relationships/diagramDrawing" Target="../diagrams/drawing68.xml"/><Relationship Id="rId49" Type="http://schemas.openxmlformats.org/officeDocument/2006/relationships/diagramQuickStyle" Target="../diagrams/quickStyle71.xml"/><Relationship Id="rId57" Type="http://schemas.openxmlformats.org/officeDocument/2006/relationships/diagramData" Target="../diagrams/data73.xml"/><Relationship Id="rId10" Type="http://schemas.openxmlformats.org/officeDocument/2006/relationships/diagramColors" Target="../diagrams/colors63.xml"/><Relationship Id="rId31" Type="http://schemas.microsoft.com/office/2007/relationships/diagramDrawing" Target="../diagrams/drawing67.xml"/><Relationship Id="rId44" Type="http://schemas.openxmlformats.org/officeDocument/2006/relationships/diagramQuickStyle" Target="../diagrams/quickStyle70.xml"/><Relationship Id="rId52" Type="http://schemas.openxmlformats.org/officeDocument/2006/relationships/diagramData" Target="../diagrams/data72.xml"/><Relationship Id="rId60" Type="http://schemas.openxmlformats.org/officeDocument/2006/relationships/diagramColors" Target="../diagrams/colors73.xml"/><Relationship Id="rId65" Type="http://schemas.openxmlformats.org/officeDocument/2006/relationships/image" Target="../media/image108.jpg"/><Relationship Id="rId73" Type="http://schemas.openxmlformats.org/officeDocument/2006/relationships/image" Target="../media/image115.jpg"/><Relationship Id="rId78" Type="http://schemas.openxmlformats.org/officeDocument/2006/relationships/image" Target="../media/image120.jpg"/><Relationship Id="rId81" Type="http://schemas.openxmlformats.org/officeDocument/2006/relationships/image" Target="../media/image123.jpg"/><Relationship Id="rId86" Type="http://schemas.openxmlformats.org/officeDocument/2006/relationships/image" Target="../media/image58.PNG"/><Relationship Id="rId4" Type="http://schemas.openxmlformats.org/officeDocument/2006/relationships/diagramQuickStyle" Target="../diagrams/quickStyle62.xml"/><Relationship Id="rId9" Type="http://schemas.openxmlformats.org/officeDocument/2006/relationships/diagramQuickStyle" Target="../diagrams/quickStyle63.xml"/><Relationship Id="rId13" Type="http://schemas.openxmlformats.org/officeDocument/2006/relationships/diagramLayout" Target="../diagrams/layout64.xml"/><Relationship Id="rId18" Type="http://schemas.openxmlformats.org/officeDocument/2006/relationships/diagramLayout" Target="../diagrams/layout65.xml"/><Relationship Id="rId39" Type="http://schemas.openxmlformats.org/officeDocument/2006/relationships/diagramQuickStyle" Target="../diagrams/quickStyle69.xml"/><Relationship Id="rId34" Type="http://schemas.openxmlformats.org/officeDocument/2006/relationships/diagramQuickStyle" Target="../diagrams/quickStyle68.xml"/><Relationship Id="rId50" Type="http://schemas.openxmlformats.org/officeDocument/2006/relationships/diagramColors" Target="../diagrams/colors71.xml"/><Relationship Id="rId55" Type="http://schemas.openxmlformats.org/officeDocument/2006/relationships/diagramColors" Target="../diagrams/colors72.xml"/><Relationship Id="rId76" Type="http://schemas.openxmlformats.org/officeDocument/2006/relationships/image" Target="../media/image118.jpg"/><Relationship Id="rId7" Type="http://schemas.openxmlformats.org/officeDocument/2006/relationships/diagramData" Target="../diagrams/data63.xml"/><Relationship Id="rId71" Type="http://schemas.openxmlformats.org/officeDocument/2006/relationships/image" Target="../media/image113.jpg"/><Relationship Id="rId2" Type="http://schemas.openxmlformats.org/officeDocument/2006/relationships/diagramData" Target="../diagrams/data62.xml"/><Relationship Id="rId29" Type="http://schemas.openxmlformats.org/officeDocument/2006/relationships/diagramQuickStyle" Target="../diagrams/quickStyle67.xml"/><Relationship Id="rId24" Type="http://schemas.openxmlformats.org/officeDocument/2006/relationships/diagramQuickStyle" Target="../diagrams/quickStyle66.xml"/><Relationship Id="rId40" Type="http://schemas.openxmlformats.org/officeDocument/2006/relationships/diagramColors" Target="../diagrams/colors69.xml"/><Relationship Id="rId45" Type="http://schemas.openxmlformats.org/officeDocument/2006/relationships/diagramColors" Target="../diagrams/colors70.xml"/><Relationship Id="rId66" Type="http://schemas.openxmlformats.org/officeDocument/2006/relationships/image" Target="../media/image109.jpg"/><Relationship Id="rId87" Type="http://schemas.openxmlformats.org/officeDocument/2006/relationships/image" Target="../media/image128.jpg"/><Relationship Id="rId61" Type="http://schemas.microsoft.com/office/2007/relationships/diagramDrawing" Target="../diagrams/drawing73.xml"/><Relationship Id="rId82" Type="http://schemas.openxmlformats.org/officeDocument/2006/relationships/image" Target="../media/image124.jpg"/><Relationship Id="rId19" Type="http://schemas.openxmlformats.org/officeDocument/2006/relationships/diagramQuickStyle" Target="../diagrams/quickStyle6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74.xml"/><Relationship Id="rId7" Type="http://schemas.microsoft.com/office/2007/relationships/diagramDrawing" Target="../diagrams/drawing7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74.xml"/><Relationship Id="rId5" Type="http://schemas.openxmlformats.org/officeDocument/2006/relationships/diagramQuickStyle" Target="../diagrams/quickStyle74.xml"/><Relationship Id="rId4" Type="http://schemas.openxmlformats.org/officeDocument/2006/relationships/diagramLayout" Target="../diagrams/layout7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jpeg"/><Relationship Id="rId3" Type="http://schemas.openxmlformats.org/officeDocument/2006/relationships/image" Target="../media/image135.png"/><Relationship Id="rId7" Type="http://schemas.openxmlformats.org/officeDocument/2006/relationships/image" Target="../media/image1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wmf"/><Relationship Id="rId9" Type="http://schemas.openxmlformats.org/officeDocument/2006/relationships/image" Target="../media/image141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tapfrance.info/" TargetMode="External"/><Relationship Id="rId3" Type="http://schemas.openxmlformats.org/officeDocument/2006/relationships/diagramLayout" Target="../diagrams/layout75.xml"/><Relationship Id="rId7" Type="http://schemas.openxmlformats.org/officeDocument/2006/relationships/hyperlink" Target="mailto:infos@tap-france.com" TargetMode="External"/><Relationship Id="rId12" Type="http://schemas.openxmlformats.org/officeDocument/2006/relationships/image" Target="../media/image3.png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5.xml"/><Relationship Id="rId11" Type="http://schemas.openxmlformats.org/officeDocument/2006/relationships/hyperlink" Target="http://bellevret.fr/" TargetMode="External"/><Relationship Id="rId5" Type="http://schemas.openxmlformats.org/officeDocument/2006/relationships/diagramColors" Target="../diagrams/colors75.xml"/><Relationship Id="rId10" Type="http://schemas.openxmlformats.org/officeDocument/2006/relationships/hyperlink" Target="http://mathiaut.fr/" TargetMode="External"/><Relationship Id="rId4" Type="http://schemas.openxmlformats.org/officeDocument/2006/relationships/diagramQuickStyle" Target="../diagrams/quickStyle75.xml"/><Relationship Id="rId9" Type="http://schemas.openxmlformats.org/officeDocument/2006/relationships/hyperlink" Target="http://tap-france.com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gif"/><Relationship Id="rId11" Type="http://schemas.openxmlformats.org/officeDocument/2006/relationships/image" Target="../media/image13.png"/><Relationship Id="rId5" Type="http://schemas.openxmlformats.org/officeDocument/2006/relationships/image" Target="../media/image8.jpeg"/><Relationship Id="rId10" Type="http://schemas.openxmlformats.org/officeDocument/2006/relationships/image" Target="../media/image12.png"/><Relationship Id="rId4" Type="http://schemas.openxmlformats.org/officeDocument/2006/relationships/image" Target="../media/image7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18" Type="http://schemas.openxmlformats.org/officeDocument/2006/relationships/image" Target="../media/image19.jpeg"/><Relationship Id="rId3" Type="http://schemas.openxmlformats.org/officeDocument/2006/relationships/diagramLayout" Target="../diagrams/layout3.xml"/><Relationship Id="rId21" Type="http://schemas.openxmlformats.org/officeDocument/2006/relationships/image" Target="../media/image22.jpeg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17" Type="http://schemas.openxmlformats.org/officeDocument/2006/relationships/image" Target="../media/image18.png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24" Type="http://schemas.openxmlformats.org/officeDocument/2006/relationships/image" Target="../media/image25.jpeg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23" Type="http://schemas.openxmlformats.org/officeDocument/2006/relationships/image" Target="../media/image24.jpeg"/><Relationship Id="rId10" Type="http://schemas.openxmlformats.org/officeDocument/2006/relationships/diagramColors" Target="../diagrams/colors4.xml"/><Relationship Id="rId19" Type="http://schemas.openxmlformats.org/officeDocument/2006/relationships/image" Target="../media/image20.jpeg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Relationship Id="rId22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18" Type="http://schemas.openxmlformats.org/officeDocument/2006/relationships/image" Target="../media/image30.png"/><Relationship Id="rId26" Type="http://schemas.openxmlformats.org/officeDocument/2006/relationships/image" Target="../media/image38.jpeg"/><Relationship Id="rId3" Type="http://schemas.openxmlformats.org/officeDocument/2006/relationships/diagramLayout" Target="../diagrams/layout6.xml"/><Relationship Id="rId21" Type="http://schemas.openxmlformats.org/officeDocument/2006/relationships/image" Target="../media/image33.png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17" Type="http://schemas.openxmlformats.org/officeDocument/2006/relationships/image" Target="../media/image29.jpeg"/><Relationship Id="rId25" Type="http://schemas.openxmlformats.org/officeDocument/2006/relationships/image" Target="../media/image37.jpeg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20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24" Type="http://schemas.openxmlformats.org/officeDocument/2006/relationships/image" Target="../media/image36.jpeg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23" Type="http://schemas.openxmlformats.org/officeDocument/2006/relationships/image" Target="../media/image35.png"/><Relationship Id="rId10" Type="http://schemas.openxmlformats.org/officeDocument/2006/relationships/diagramColors" Target="../diagrams/colors7.xml"/><Relationship Id="rId19" Type="http://schemas.openxmlformats.org/officeDocument/2006/relationships/image" Target="../media/image31.png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Relationship Id="rId22" Type="http://schemas.openxmlformats.org/officeDocument/2006/relationships/image" Target="../media/image34.png"/><Relationship Id="rId27" Type="http://schemas.openxmlformats.org/officeDocument/2006/relationships/image" Target="../media/image39.jpeg"/></Relationships>
</file>

<file path=ppt/slides/_rels/slide7.xml.rels><?xml version="1.0" encoding="UTF-8" standalone="yes"?>
<Relationships xmlns="http://schemas.openxmlformats.org/package/2006/relationships"><Relationship Id="rId26" Type="http://schemas.microsoft.com/office/2007/relationships/diagramDrawing" Target="../diagrams/drawing13.xml"/><Relationship Id="rId21" Type="http://schemas.microsoft.com/office/2007/relationships/diagramDrawing" Target="../diagrams/drawing12.xml"/><Relationship Id="rId42" Type="http://schemas.openxmlformats.org/officeDocument/2006/relationships/diagramData" Target="../diagrams/data17.xml"/><Relationship Id="rId47" Type="http://schemas.openxmlformats.org/officeDocument/2006/relationships/diagramData" Target="../diagrams/data18.xml"/><Relationship Id="rId63" Type="http://schemas.openxmlformats.org/officeDocument/2006/relationships/diagramLayout" Target="../diagrams/layout21.xml"/><Relationship Id="rId68" Type="http://schemas.openxmlformats.org/officeDocument/2006/relationships/diagramLayout" Target="../diagrams/layout22.xml"/><Relationship Id="rId84" Type="http://schemas.openxmlformats.org/officeDocument/2006/relationships/diagramQuickStyle" Target="../diagrams/quickStyle25.xml"/><Relationship Id="rId89" Type="http://schemas.openxmlformats.org/officeDocument/2006/relationships/image" Target="../media/image59.jpg"/><Relationship Id="rId16" Type="http://schemas.microsoft.com/office/2007/relationships/diagramDrawing" Target="../diagrams/drawing11.xml"/><Relationship Id="rId11" Type="http://schemas.microsoft.com/office/2007/relationships/diagramDrawing" Target="../diagrams/drawing10.xml"/><Relationship Id="rId32" Type="http://schemas.openxmlformats.org/officeDocument/2006/relationships/diagramData" Target="../diagrams/data15.xml"/><Relationship Id="rId37" Type="http://schemas.openxmlformats.org/officeDocument/2006/relationships/diagramData" Target="../diagrams/data16.xml"/><Relationship Id="rId53" Type="http://schemas.openxmlformats.org/officeDocument/2006/relationships/diagramLayout" Target="../diagrams/layout19.xml"/><Relationship Id="rId58" Type="http://schemas.openxmlformats.org/officeDocument/2006/relationships/diagramLayout" Target="../diagrams/layout20.xml"/><Relationship Id="rId74" Type="http://schemas.openxmlformats.org/officeDocument/2006/relationships/diagramQuickStyle" Target="../diagrams/quickStyle23.xml"/><Relationship Id="rId79" Type="http://schemas.openxmlformats.org/officeDocument/2006/relationships/diagramQuickStyle" Target="../diagrams/quickStyle24.xml"/><Relationship Id="rId5" Type="http://schemas.openxmlformats.org/officeDocument/2006/relationships/diagramColors" Target="../diagrams/colors9.xml"/><Relationship Id="rId90" Type="http://schemas.openxmlformats.org/officeDocument/2006/relationships/image" Target="../media/image60.jpg"/><Relationship Id="rId14" Type="http://schemas.openxmlformats.org/officeDocument/2006/relationships/diagramQuickStyle" Target="../diagrams/quickStyle11.xml"/><Relationship Id="rId22" Type="http://schemas.openxmlformats.org/officeDocument/2006/relationships/diagramData" Target="../diagrams/data13.xml"/><Relationship Id="rId27" Type="http://schemas.openxmlformats.org/officeDocument/2006/relationships/diagramData" Target="../diagrams/data14.xml"/><Relationship Id="rId30" Type="http://schemas.openxmlformats.org/officeDocument/2006/relationships/diagramColors" Target="../diagrams/colors14.xml"/><Relationship Id="rId35" Type="http://schemas.openxmlformats.org/officeDocument/2006/relationships/diagramColors" Target="../diagrams/colors15.xml"/><Relationship Id="rId43" Type="http://schemas.openxmlformats.org/officeDocument/2006/relationships/diagramLayout" Target="../diagrams/layout17.xml"/><Relationship Id="rId48" Type="http://schemas.openxmlformats.org/officeDocument/2006/relationships/diagramLayout" Target="../diagrams/layout18.xml"/><Relationship Id="rId56" Type="http://schemas.microsoft.com/office/2007/relationships/diagramDrawing" Target="../diagrams/drawing19.xml"/><Relationship Id="rId64" Type="http://schemas.openxmlformats.org/officeDocument/2006/relationships/diagramQuickStyle" Target="../diagrams/quickStyle21.xml"/><Relationship Id="rId69" Type="http://schemas.openxmlformats.org/officeDocument/2006/relationships/diagramQuickStyle" Target="../diagrams/quickStyle22.xml"/><Relationship Id="rId77" Type="http://schemas.openxmlformats.org/officeDocument/2006/relationships/diagramData" Target="../diagrams/data24.xml"/><Relationship Id="rId8" Type="http://schemas.openxmlformats.org/officeDocument/2006/relationships/diagramLayout" Target="../diagrams/layout10.xml"/><Relationship Id="rId51" Type="http://schemas.microsoft.com/office/2007/relationships/diagramDrawing" Target="../diagrams/drawing18.xml"/><Relationship Id="rId72" Type="http://schemas.openxmlformats.org/officeDocument/2006/relationships/diagramData" Target="../diagrams/data23.xml"/><Relationship Id="rId80" Type="http://schemas.openxmlformats.org/officeDocument/2006/relationships/diagramColors" Target="../diagrams/colors24.xml"/><Relationship Id="rId85" Type="http://schemas.openxmlformats.org/officeDocument/2006/relationships/diagramColors" Target="../diagrams/colors25.xml"/><Relationship Id="rId3" Type="http://schemas.openxmlformats.org/officeDocument/2006/relationships/diagramLayout" Target="../diagrams/layout9.xml"/><Relationship Id="rId12" Type="http://schemas.openxmlformats.org/officeDocument/2006/relationships/diagramData" Target="../diagrams/data11.xml"/><Relationship Id="rId17" Type="http://schemas.openxmlformats.org/officeDocument/2006/relationships/diagramData" Target="../diagrams/data12.xml"/><Relationship Id="rId25" Type="http://schemas.openxmlformats.org/officeDocument/2006/relationships/diagramColors" Target="../diagrams/colors13.xml"/><Relationship Id="rId33" Type="http://schemas.openxmlformats.org/officeDocument/2006/relationships/diagramLayout" Target="../diagrams/layout15.xml"/><Relationship Id="rId38" Type="http://schemas.openxmlformats.org/officeDocument/2006/relationships/diagramLayout" Target="../diagrams/layout16.xml"/><Relationship Id="rId46" Type="http://schemas.microsoft.com/office/2007/relationships/diagramDrawing" Target="../diagrams/drawing17.xml"/><Relationship Id="rId59" Type="http://schemas.openxmlformats.org/officeDocument/2006/relationships/diagramQuickStyle" Target="../diagrams/quickStyle20.xml"/><Relationship Id="rId67" Type="http://schemas.openxmlformats.org/officeDocument/2006/relationships/diagramData" Target="../diagrams/data22.xml"/><Relationship Id="rId20" Type="http://schemas.openxmlformats.org/officeDocument/2006/relationships/diagramColors" Target="../diagrams/colors12.xml"/><Relationship Id="rId41" Type="http://schemas.microsoft.com/office/2007/relationships/diagramDrawing" Target="../diagrams/drawing16.xml"/><Relationship Id="rId54" Type="http://schemas.openxmlformats.org/officeDocument/2006/relationships/diagramQuickStyle" Target="../diagrams/quickStyle19.xml"/><Relationship Id="rId62" Type="http://schemas.openxmlformats.org/officeDocument/2006/relationships/diagramData" Target="../diagrams/data21.xml"/><Relationship Id="rId70" Type="http://schemas.openxmlformats.org/officeDocument/2006/relationships/diagramColors" Target="../diagrams/colors22.xml"/><Relationship Id="rId75" Type="http://schemas.openxmlformats.org/officeDocument/2006/relationships/diagramColors" Target="../diagrams/colors23.xml"/><Relationship Id="rId83" Type="http://schemas.openxmlformats.org/officeDocument/2006/relationships/diagramLayout" Target="../diagrams/layout25.xml"/><Relationship Id="rId88" Type="http://schemas.openxmlformats.org/officeDocument/2006/relationships/image" Target="../media/image58.PNG"/><Relationship Id="rId91" Type="http://schemas.openxmlformats.org/officeDocument/2006/relationships/image" Target="../media/image61.jpg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15" Type="http://schemas.openxmlformats.org/officeDocument/2006/relationships/diagramColors" Target="../diagrams/colors11.xml"/><Relationship Id="rId23" Type="http://schemas.openxmlformats.org/officeDocument/2006/relationships/diagramLayout" Target="../diagrams/layout13.xml"/><Relationship Id="rId28" Type="http://schemas.openxmlformats.org/officeDocument/2006/relationships/diagramLayout" Target="../diagrams/layout14.xml"/><Relationship Id="rId36" Type="http://schemas.microsoft.com/office/2007/relationships/diagramDrawing" Target="../diagrams/drawing15.xml"/><Relationship Id="rId49" Type="http://schemas.openxmlformats.org/officeDocument/2006/relationships/diagramQuickStyle" Target="../diagrams/quickStyle18.xml"/><Relationship Id="rId57" Type="http://schemas.openxmlformats.org/officeDocument/2006/relationships/diagramData" Target="../diagrams/data20.xml"/><Relationship Id="rId10" Type="http://schemas.openxmlformats.org/officeDocument/2006/relationships/diagramColors" Target="../diagrams/colors10.xml"/><Relationship Id="rId31" Type="http://schemas.microsoft.com/office/2007/relationships/diagramDrawing" Target="../diagrams/drawing14.xml"/><Relationship Id="rId44" Type="http://schemas.openxmlformats.org/officeDocument/2006/relationships/diagramQuickStyle" Target="../diagrams/quickStyle17.xml"/><Relationship Id="rId52" Type="http://schemas.openxmlformats.org/officeDocument/2006/relationships/diagramData" Target="../diagrams/data19.xml"/><Relationship Id="rId60" Type="http://schemas.openxmlformats.org/officeDocument/2006/relationships/diagramColors" Target="../diagrams/colors20.xml"/><Relationship Id="rId65" Type="http://schemas.openxmlformats.org/officeDocument/2006/relationships/diagramColors" Target="../diagrams/colors21.xml"/><Relationship Id="rId73" Type="http://schemas.openxmlformats.org/officeDocument/2006/relationships/diagramLayout" Target="../diagrams/layout23.xml"/><Relationship Id="rId78" Type="http://schemas.openxmlformats.org/officeDocument/2006/relationships/diagramLayout" Target="../diagrams/layout24.xml"/><Relationship Id="rId81" Type="http://schemas.microsoft.com/office/2007/relationships/diagramDrawing" Target="../diagrams/drawing24.xml"/><Relationship Id="rId86" Type="http://schemas.microsoft.com/office/2007/relationships/diagramDrawing" Target="../diagrams/drawing25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Relationship Id="rId13" Type="http://schemas.openxmlformats.org/officeDocument/2006/relationships/diagramLayout" Target="../diagrams/layout11.xml"/><Relationship Id="rId18" Type="http://schemas.openxmlformats.org/officeDocument/2006/relationships/diagramLayout" Target="../diagrams/layout12.xml"/><Relationship Id="rId39" Type="http://schemas.openxmlformats.org/officeDocument/2006/relationships/diagramQuickStyle" Target="../diagrams/quickStyle16.xml"/><Relationship Id="rId34" Type="http://schemas.openxmlformats.org/officeDocument/2006/relationships/diagramQuickStyle" Target="../diagrams/quickStyle15.xml"/><Relationship Id="rId50" Type="http://schemas.openxmlformats.org/officeDocument/2006/relationships/diagramColors" Target="../diagrams/colors18.xml"/><Relationship Id="rId55" Type="http://schemas.openxmlformats.org/officeDocument/2006/relationships/diagramColors" Target="../diagrams/colors19.xml"/><Relationship Id="rId76" Type="http://schemas.microsoft.com/office/2007/relationships/diagramDrawing" Target="../diagrams/drawing23.xml"/><Relationship Id="rId7" Type="http://schemas.openxmlformats.org/officeDocument/2006/relationships/diagramData" Target="../diagrams/data10.xml"/><Relationship Id="rId71" Type="http://schemas.microsoft.com/office/2007/relationships/diagramDrawing" Target="../diagrams/drawing22.xml"/><Relationship Id="rId2" Type="http://schemas.openxmlformats.org/officeDocument/2006/relationships/diagramData" Target="../diagrams/data9.xml"/><Relationship Id="rId29" Type="http://schemas.openxmlformats.org/officeDocument/2006/relationships/diagramQuickStyle" Target="../diagrams/quickStyle14.xml"/><Relationship Id="rId24" Type="http://schemas.openxmlformats.org/officeDocument/2006/relationships/diagramQuickStyle" Target="../diagrams/quickStyle13.xml"/><Relationship Id="rId40" Type="http://schemas.openxmlformats.org/officeDocument/2006/relationships/diagramColors" Target="../diagrams/colors16.xml"/><Relationship Id="rId45" Type="http://schemas.openxmlformats.org/officeDocument/2006/relationships/diagramColors" Target="../diagrams/colors17.xml"/><Relationship Id="rId66" Type="http://schemas.microsoft.com/office/2007/relationships/diagramDrawing" Target="../diagrams/drawing21.xml"/><Relationship Id="rId87" Type="http://schemas.openxmlformats.org/officeDocument/2006/relationships/image" Target="../media/image57.png"/><Relationship Id="rId61" Type="http://schemas.microsoft.com/office/2007/relationships/diagramDrawing" Target="../diagrams/drawing20.xml"/><Relationship Id="rId82" Type="http://schemas.openxmlformats.org/officeDocument/2006/relationships/diagramData" Target="../diagrams/data25.xml"/><Relationship Id="rId19" Type="http://schemas.openxmlformats.org/officeDocument/2006/relationships/diagramQuickStyle" Target="../diagrams/quickStyle12.xml"/></Relationships>
</file>

<file path=ppt/slides/_rels/slide8.xml.rels><?xml version="1.0" encoding="UTF-8" standalone="yes"?>
<Relationships xmlns="http://schemas.openxmlformats.org/package/2006/relationships"><Relationship Id="rId26" Type="http://schemas.microsoft.com/office/2007/relationships/diagramDrawing" Target="../diagrams/drawing30.xml"/><Relationship Id="rId21" Type="http://schemas.microsoft.com/office/2007/relationships/diagramDrawing" Target="../diagrams/drawing29.xml"/><Relationship Id="rId42" Type="http://schemas.openxmlformats.org/officeDocument/2006/relationships/diagramData" Target="../diagrams/data34.xml"/><Relationship Id="rId47" Type="http://schemas.openxmlformats.org/officeDocument/2006/relationships/diagramData" Target="../diagrams/data35.xml"/><Relationship Id="rId63" Type="http://schemas.openxmlformats.org/officeDocument/2006/relationships/diagramLayout" Target="../diagrams/layout38.xml"/><Relationship Id="rId68" Type="http://schemas.openxmlformats.org/officeDocument/2006/relationships/diagramLayout" Target="../diagrams/layout39.xml"/><Relationship Id="rId84" Type="http://schemas.openxmlformats.org/officeDocument/2006/relationships/diagramQuickStyle" Target="../diagrams/quickStyle42.xml"/><Relationship Id="rId89" Type="http://schemas.openxmlformats.org/officeDocument/2006/relationships/diagramQuickStyle" Target="../diagrams/quickStyle43.xml"/><Relationship Id="rId16" Type="http://schemas.microsoft.com/office/2007/relationships/diagramDrawing" Target="../diagrams/drawing28.xml"/><Relationship Id="rId11" Type="http://schemas.microsoft.com/office/2007/relationships/diagramDrawing" Target="../diagrams/drawing27.xml"/><Relationship Id="rId32" Type="http://schemas.openxmlformats.org/officeDocument/2006/relationships/diagramData" Target="../diagrams/data32.xml"/><Relationship Id="rId37" Type="http://schemas.openxmlformats.org/officeDocument/2006/relationships/diagramData" Target="../diagrams/data33.xml"/><Relationship Id="rId53" Type="http://schemas.openxmlformats.org/officeDocument/2006/relationships/diagramLayout" Target="../diagrams/layout36.xml"/><Relationship Id="rId58" Type="http://schemas.openxmlformats.org/officeDocument/2006/relationships/diagramLayout" Target="../diagrams/layout37.xml"/><Relationship Id="rId74" Type="http://schemas.openxmlformats.org/officeDocument/2006/relationships/diagramQuickStyle" Target="../diagrams/quickStyle40.xml"/><Relationship Id="rId79" Type="http://schemas.openxmlformats.org/officeDocument/2006/relationships/diagramQuickStyle" Target="../diagrams/quickStyle41.xml"/><Relationship Id="rId5" Type="http://schemas.openxmlformats.org/officeDocument/2006/relationships/diagramColors" Target="../diagrams/colors26.xml"/><Relationship Id="rId90" Type="http://schemas.openxmlformats.org/officeDocument/2006/relationships/diagramColors" Target="../diagrams/colors43.xml"/><Relationship Id="rId95" Type="http://schemas.openxmlformats.org/officeDocument/2006/relationships/image" Target="../media/image82.jpg"/><Relationship Id="rId22" Type="http://schemas.openxmlformats.org/officeDocument/2006/relationships/diagramData" Target="../diagrams/data30.xml"/><Relationship Id="rId27" Type="http://schemas.openxmlformats.org/officeDocument/2006/relationships/diagramData" Target="../diagrams/data31.xml"/><Relationship Id="rId43" Type="http://schemas.openxmlformats.org/officeDocument/2006/relationships/diagramLayout" Target="../diagrams/layout34.xml"/><Relationship Id="rId48" Type="http://schemas.openxmlformats.org/officeDocument/2006/relationships/diagramLayout" Target="../diagrams/layout35.xml"/><Relationship Id="rId64" Type="http://schemas.openxmlformats.org/officeDocument/2006/relationships/diagramQuickStyle" Target="../diagrams/quickStyle38.xml"/><Relationship Id="rId69" Type="http://schemas.openxmlformats.org/officeDocument/2006/relationships/diagramQuickStyle" Target="../diagrams/quickStyle39.xml"/><Relationship Id="rId8" Type="http://schemas.openxmlformats.org/officeDocument/2006/relationships/diagramLayout" Target="../diagrams/layout27.xml"/><Relationship Id="rId51" Type="http://schemas.microsoft.com/office/2007/relationships/diagramDrawing" Target="../diagrams/drawing35.xml"/><Relationship Id="rId72" Type="http://schemas.openxmlformats.org/officeDocument/2006/relationships/diagramData" Target="../diagrams/data40.xml"/><Relationship Id="rId80" Type="http://schemas.openxmlformats.org/officeDocument/2006/relationships/diagramColors" Target="../diagrams/colors41.xml"/><Relationship Id="rId85" Type="http://schemas.openxmlformats.org/officeDocument/2006/relationships/diagramColors" Target="../diagrams/colors42.xml"/><Relationship Id="rId93" Type="http://schemas.openxmlformats.org/officeDocument/2006/relationships/image" Target="../media/image80.jpg"/><Relationship Id="rId3" Type="http://schemas.openxmlformats.org/officeDocument/2006/relationships/diagramLayout" Target="../diagrams/layout26.xml"/><Relationship Id="rId12" Type="http://schemas.openxmlformats.org/officeDocument/2006/relationships/diagramData" Target="../diagrams/data28.xml"/><Relationship Id="rId17" Type="http://schemas.openxmlformats.org/officeDocument/2006/relationships/diagramData" Target="../diagrams/data29.xml"/><Relationship Id="rId25" Type="http://schemas.openxmlformats.org/officeDocument/2006/relationships/diagramColors" Target="../diagrams/colors30.xml"/><Relationship Id="rId33" Type="http://schemas.openxmlformats.org/officeDocument/2006/relationships/diagramLayout" Target="../diagrams/layout32.xml"/><Relationship Id="rId38" Type="http://schemas.openxmlformats.org/officeDocument/2006/relationships/diagramLayout" Target="../diagrams/layout33.xml"/><Relationship Id="rId46" Type="http://schemas.microsoft.com/office/2007/relationships/diagramDrawing" Target="../diagrams/drawing34.xml"/><Relationship Id="rId59" Type="http://schemas.openxmlformats.org/officeDocument/2006/relationships/diagramQuickStyle" Target="../diagrams/quickStyle37.xml"/><Relationship Id="rId67" Type="http://schemas.openxmlformats.org/officeDocument/2006/relationships/diagramData" Target="../diagrams/data39.xml"/><Relationship Id="rId20" Type="http://schemas.openxmlformats.org/officeDocument/2006/relationships/diagramColors" Target="../diagrams/colors29.xml"/><Relationship Id="rId41" Type="http://schemas.microsoft.com/office/2007/relationships/diagramDrawing" Target="../diagrams/drawing33.xml"/><Relationship Id="rId54" Type="http://schemas.openxmlformats.org/officeDocument/2006/relationships/diagramQuickStyle" Target="../diagrams/quickStyle36.xml"/><Relationship Id="rId62" Type="http://schemas.openxmlformats.org/officeDocument/2006/relationships/diagramData" Target="../diagrams/data38.xml"/><Relationship Id="rId70" Type="http://schemas.openxmlformats.org/officeDocument/2006/relationships/diagramColors" Target="../diagrams/colors39.xml"/><Relationship Id="rId75" Type="http://schemas.openxmlformats.org/officeDocument/2006/relationships/diagramColors" Target="../diagrams/colors40.xml"/><Relationship Id="rId83" Type="http://schemas.openxmlformats.org/officeDocument/2006/relationships/diagramLayout" Target="../diagrams/layout42.xml"/><Relationship Id="rId88" Type="http://schemas.openxmlformats.org/officeDocument/2006/relationships/diagramLayout" Target="../diagrams/layout43.xml"/><Relationship Id="rId91" Type="http://schemas.microsoft.com/office/2007/relationships/diagramDrawing" Target="../diagrams/drawing4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6.xml"/><Relationship Id="rId15" Type="http://schemas.openxmlformats.org/officeDocument/2006/relationships/diagramColors" Target="../diagrams/colors28.xml"/><Relationship Id="rId23" Type="http://schemas.openxmlformats.org/officeDocument/2006/relationships/diagramLayout" Target="../diagrams/layout30.xml"/><Relationship Id="rId28" Type="http://schemas.openxmlformats.org/officeDocument/2006/relationships/diagramLayout" Target="../diagrams/layout31.xml"/><Relationship Id="rId36" Type="http://schemas.microsoft.com/office/2007/relationships/diagramDrawing" Target="../diagrams/drawing32.xml"/><Relationship Id="rId49" Type="http://schemas.openxmlformats.org/officeDocument/2006/relationships/diagramQuickStyle" Target="../diagrams/quickStyle35.xml"/><Relationship Id="rId57" Type="http://schemas.openxmlformats.org/officeDocument/2006/relationships/diagramData" Target="../diagrams/data37.xml"/><Relationship Id="rId10" Type="http://schemas.openxmlformats.org/officeDocument/2006/relationships/diagramColors" Target="../diagrams/colors27.xml"/><Relationship Id="rId31" Type="http://schemas.microsoft.com/office/2007/relationships/diagramDrawing" Target="../diagrams/drawing31.xml"/><Relationship Id="rId44" Type="http://schemas.openxmlformats.org/officeDocument/2006/relationships/diagramQuickStyle" Target="../diagrams/quickStyle34.xml"/><Relationship Id="rId52" Type="http://schemas.openxmlformats.org/officeDocument/2006/relationships/diagramData" Target="../diagrams/data36.xml"/><Relationship Id="rId60" Type="http://schemas.openxmlformats.org/officeDocument/2006/relationships/diagramColors" Target="../diagrams/colors37.xml"/><Relationship Id="rId65" Type="http://schemas.openxmlformats.org/officeDocument/2006/relationships/diagramColors" Target="../diagrams/colors38.xml"/><Relationship Id="rId73" Type="http://schemas.openxmlformats.org/officeDocument/2006/relationships/diagramLayout" Target="../diagrams/layout40.xml"/><Relationship Id="rId78" Type="http://schemas.openxmlformats.org/officeDocument/2006/relationships/diagramLayout" Target="../diagrams/layout41.xml"/><Relationship Id="rId81" Type="http://schemas.microsoft.com/office/2007/relationships/diagramDrawing" Target="../diagrams/drawing41.xml"/><Relationship Id="rId86" Type="http://schemas.microsoft.com/office/2007/relationships/diagramDrawing" Target="../diagrams/drawing42.xml"/><Relationship Id="rId94" Type="http://schemas.openxmlformats.org/officeDocument/2006/relationships/image" Target="../media/image81.jpg"/><Relationship Id="rId4" Type="http://schemas.openxmlformats.org/officeDocument/2006/relationships/diagramQuickStyle" Target="../diagrams/quickStyle26.xml"/><Relationship Id="rId9" Type="http://schemas.openxmlformats.org/officeDocument/2006/relationships/diagramQuickStyle" Target="../diagrams/quickStyle27.xml"/><Relationship Id="rId13" Type="http://schemas.openxmlformats.org/officeDocument/2006/relationships/diagramLayout" Target="../diagrams/layout28.xml"/><Relationship Id="rId18" Type="http://schemas.openxmlformats.org/officeDocument/2006/relationships/diagramLayout" Target="../diagrams/layout29.xml"/><Relationship Id="rId39" Type="http://schemas.openxmlformats.org/officeDocument/2006/relationships/diagramQuickStyle" Target="../diagrams/quickStyle33.xml"/><Relationship Id="rId34" Type="http://schemas.openxmlformats.org/officeDocument/2006/relationships/diagramQuickStyle" Target="../diagrams/quickStyle32.xml"/><Relationship Id="rId50" Type="http://schemas.openxmlformats.org/officeDocument/2006/relationships/diagramColors" Target="../diagrams/colors35.xml"/><Relationship Id="rId55" Type="http://schemas.openxmlformats.org/officeDocument/2006/relationships/diagramColors" Target="../diagrams/colors36.xml"/><Relationship Id="rId76" Type="http://schemas.microsoft.com/office/2007/relationships/diagramDrawing" Target="../diagrams/drawing40.xml"/><Relationship Id="rId7" Type="http://schemas.openxmlformats.org/officeDocument/2006/relationships/diagramData" Target="../diagrams/data27.xml"/><Relationship Id="rId71" Type="http://schemas.microsoft.com/office/2007/relationships/diagramDrawing" Target="../diagrams/drawing39.xml"/><Relationship Id="rId92" Type="http://schemas.openxmlformats.org/officeDocument/2006/relationships/image" Target="../media/image58.PNG"/><Relationship Id="rId2" Type="http://schemas.openxmlformats.org/officeDocument/2006/relationships/diagramData" Target="../diagrams/data26.xml"/><Relationship Id="rId29" Type="http://schemas.openxmlformats.org/officeDocument/2006/relationships/diagramQuickStyle" Target="../diagrams/quickStyle31.xml"/><Relationship Id="rId24" Type="http://schemas.openxmlformats.org/officeDocument/2006/relationships/diagramQuickStyle" Target="../diagrams/quickStyle30.xml"/><Relationship Id="rId40" Type="http://schemas.openxmlformats.org/officeDocument/2006/relationships/diagramColors" Target="../diagrams/colors33.xml"/><Relationship Id="rId45" Type="http://schemas.openxmlformats.org/officeDocument/2006/relationships/diagramColors" Target="../diagrams/colors34.xml"/><Relationship Id="rId66" Type="http://schemas.microsoft.com/office/2007/relationships/diagramDrawing" Target="../diagrams/drawing38.xml"/><Relationship Id="rId87" Type="http://schemas.openxmlformats.org/officeDocument/2006/relationships/diagramData" Target="../diagrams/data43.xml"/><Relationship Id="rId61" Type="http://schemas.microsoft.com/office/2007/relationships/diagramDrawing" Target="../diagrams/drawing37.xml"/><Relationship Id="rId82" Type="http://schemas.openxmlformats.org/officeDocument/2006/relationships/diagramData" Target="../diagrams/data42.xml"/><Relationship Id="rId19" Type="http://schemas.openxmlformats.org/officeDocument/2006/relationships/diagramQuickStyle" Target="../diagrams/quickStyle29.xml"/><Relationship Id="rId14" Type="http://schemas.openxmlformats.org/officeDocument/2006/relationships/diagramQuickStyle" Target="../diagrams/quickStyle28.xml"/><Relationship Id="rId30" Type="http://schemas.openxmlformats.org/officeDocument/2006/relationships/diagramColors" Target="../diagrams/colors31.xml"/><Relationship Id="rId35" Type="http://schemas.openxmlformats.org/officeDocument/2006/relationships/diagramColors" Target="../diagrams/colors32.xml"/><Relationship Id="rId56" Type="http://schemas.microsoft.com/office/2007/relationships/diagramDrawing" Target="../diagrams/drawing36.xml"/><Relationship Id="rId77" Type="http://schemas.openxmlformats.org/officeDocument/2006/relationships/diagramData" Target="../diagrams/data41.xml"/></Relationships>
</file>

<file path=ppt/slides/_rels/slide9.xml.rels><?xml version="1.0" encoding="UTF-8" standalone="yes"?>
<Relationships xmlns="http://schemas.openxmlformats.org/package/2006/relationships"><Relationship Id="rId26" Type="http://schemas.microsoft.com/office/2007/relationships/diagramDrawing" Target="../diagrams/drawing48.xml"/><Relationship Id="rId21" Type="http://schemas.microsoft.com/office/2007/relationships/diagramDrawing" Target="../diagrams/drawing47.xml"/><Relationship Id="rId42" Type="http://schemas.openxmlformats.org/officeDocument/2006/relationships/diagramData" Target="../diagrams/data52.xml"/><Relationship Id="rId47" Type="http://schemas.openxmlformats.org/officeDocument/2006/relationships/diagramData" Target="../diagrams/data53.xml"/><Relationship Id="rId63" Type="http://schemas.openxmlformats.org/officeDocument/2006/relationships/diagramLayout" Target="../diagrams/layout56.xml"/><Relationship Id="rId68" Type="http://schemas.openxmlformats.org/officeDocument/2006/relationships/diagramLayout" Target="../diagrams/layout57.xml"/><Relationship Id="rId84" Type="http://schemas.openxmlformats.org/officeDocument/2006/relationships/diagramQuickStyle" Target="../diagrams/quickStyle60.xml"/><Relationship Id="rId89" Type="http://schemas.openxmlformats.org/officeDocument/2006/relationships/diagramQuickStyle" Target="../diagrams/quickStyle61.xml"/><Relationship Id="rId16" Type="http://schemas.microsoft.com/office/2007/relationships/diagramDrawing" Target="../diagrams/drawing46.xml"/><Relationship Id="rId11" Type="http://schemas.microsoft.com/office/2007/relationships/diagramDrawing" Target="../diagrams/drawing45.xml"/><Relationship Id="rId32" Type="http://schemas.openxmlformats.org/officeDocument/2006/relationships/diagramData" Target="../diagrams/data50.xml"/><Relationship Id="rId37" Type="http://schemas.openxmlformats.org/officeDocument/2006/relationships/diagramData" Target="../diagrams/data51.xml"/><Relationship Id="rId53" Type="http://schemas.openxmlformats.org/officeDocument/2006/relationships/diagramLayout" Target="../diagrams/layout54.xml"/><Relationship Id="rId58" Type="http://schemas.openxmlformats.org/officeDocument/2006/relationships/diagramLayout" Target="../diagrams/layout55.xml"/><Relationship Id="rId74" Type="http://schemas.openxmlformats.org/officeDocument/2006/relationships/diagramQuickStyle" Target="../diagrams/quickStyle58.xml"/><Relationship Id="rId79" Type="http://schemas.openxmlformats.org/officeDocument/2006/relationships/diagramQuickStyle" Target="../diagrams/quickStyle59.xml"/><Relationship Id="rId5" Type="http://schemas.openxmlformats.org/officeDocument/2006/relationships/diagramColors" Target="../diagrams/colors44.xml"/><Relationship Id="rId90" Type="http://schemas.openxmlformats.org/officeDocument/2006/relationships/diagramColors" Target="../diagrams/colors61.xml"/><Relationship Id="rId95" Type="http://schemas.openxmlformats.org/officeDocument/2006/relationships/image" Target="../media/image98.jpg"/><Relationship Id="rId22" Type="http://schemas.openxmlformats.org/officeDocument/2006/relationships/diagramData" Target="../diagrams/data48.xml"/><Relationship Id="rId27" Type="http://schemas.openxmlformats.org/officeDocument/2006/relationships/diagramData" Target="../diagrams/data49.xml"/><Relationship Id="rId43" Type="http://schemas.openxmlformats.org/officeDocument/2006/relationships/diagramLayout" Target="../diagrams/layout52.xml"/><Relationship Id="rId48" Type="http://schemas.openxmlformats.org/officeDocument/2006/relationships/diagramLayout" Target="../diagrams/layout53.xml"/><Relationship Id="rId64" Type="http://schemas.openxmlformats.org/officeDocument/2006/relationships/diagramQuickStyle" Target="../diagrams/quickStyle56.xml"/><Relationship Id="rId69" Type="http://schemas.openxmlformats.org/officeDocument/2006/relationships/diagramQuickStyle" Target="../diagrams/quickStyle57.xml"/><Relationship Id="rId80" Type="http://schemas.openxmlformats.org/officeDocument/2006/relationships/diagramColors" Target="../diagrams/colors59.xml"/><Relationship Id="rId85" Type="http://schemas.openxmlformats.org/officeDocument/2006/relationships/diagramColors" Target="../diagrams/colors60.xml"/><Relationship Id="rId12" Type="http://schemas.openxmlformats.org/officeDocument/2006/relationships/diagramData" Target="../diagrams/data46.xml"/><Relationship Id="rId17" Type="http://schemas.openxmlformats.org/officeDocument/2006/relationships/diagramData" Target="../diagrams/data47.xml"/><Relationship Id="rId25" Type="http://schemas.openxmlformats.org/officeDocument/2006/relationships/diagramColors" Target="../diagrams/colors48.xml"/><Relationship Id="rId33" Type="http://schemas.openxmlformats.org/officeDocument/2006/relationships/diagramLayout" Target="../diagrams/layout50.xml"/><Relationship Id="rId38" Type="http://schemas.openxmlformats.org/officeDocument/2006/relationships/diagramLayout" Target="../diagrams/layout51.xml"/><Relationship Id="rId46" Type="http://schemas.microsoft.com/office/2007/relationships/diagramDrawing" Target="../diagrams/drawing52.xml"/><Relationship Id="rId59" Type="http://schemas.openxmlformats.org/officeDocument/2006/relationships/diagramQuickStyle" Target="../diagrams/quickStyle55.xml"/><Relationship Id="rId67" Type="http://schemas.openxmlformats.org/officeDocument/2006/relationships/diagramData" Target="../diagrams/data57.xml"/><Relationship Id="rId20" Type="http://schemas.openxmlformats.org/officeDocument/2006/relationships/diagramColors" Target="../diagrams/colors47.xml"/><Relationship Id="rId41" Type="http://schemas.microsoft.com/office/2007/relationships/diagramDrawing" Target="../diagrams/drawing51.xml"/><Relationship Id="rId54" Type="http://schemas.openxmlformats.org/officeDocument/2006/relationships/diagramQuickStyle" Target="../diagrams/quickStyle54.xml"/><Relationship Id="rId62" Type="http://schemas.openxmlformats.org/officeDocument/2006/relationships/diagramData" Target="../diagrams/data56.xml"/><Relationship Id="rId70" Type="http://schemas.openxmlformats.org/officeDocument/2006/relationships/diagramColors" Target="../diagrams/colors57.xml"/><Relationship Id="rId75" Type="http://schemas.openxmlformats.org/officeDocument/2006/relationships/diagramColors" Target="../diagrams/colors58.xml"/><Relationship Id="rId83" Type="http://schemas.openxmlformats.org/officeDocument/2006/relationships/diagramLayout" Target="../diagrams/layout60.xml"/><Relationship Id="rId88" Type="http://schemas.openxmlformats.org/officeDocument/2006/relationships/diagramLayout" Target="../diagrams/layout61.xml"/><Relationship Id="rId91" Type="http://schemas.microsoft.com/office/2007/relationships/diagramDrawing" Target="../diagrams/drawing61.xml"/><Relationship Id="rId96" Type="http://schemas.openxmlformats.org/officeDocument/2006/relationships/image" Target="../media/image99.jpg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4.xml"/><Relationship Id="rId15" Type="http://schemas.openxmlformats.org/officeDocument/2006/relationships/diagramColors" Target="../diagrams/colors46.xml"/><Relationship Id="rId23" Type="http://schemas.openxmlformats.org/officeDocument/2006/relationships/diagramLayout" Target="../diagrams/layout48.xml"/><Relationship Id="rId28" Type="http://schemas.openxmlformats.org/officeDocument/2006/relationships/diagramLayout" Target="../diagrams/layout49.xml"/><Relationship Id="rId36" Type="http://schemas.microsoft.com/office/2007/relationships/diagramDrawing" Target="../diagrams/drawing50.xml"/><Relationship Id="rId49" Type="http://schemas.openxmlformats.org/officeDocument/2006/relationships/diagramQuickStyle" Target="../diagrams/quickStyle53.xml"/><Relationship Id="rId57" Type="http://schemas.openxmlformats.org/officeDocument/2006/relationships/diagramData" Target="../diagrams/data55.xml"/><Relationship Id="rId10" Type="http://schemas.openxmlformats.org/officeDocument/2006/relationships/diagramColors" Target="../diagrams/colors45.xml"/><Relationship Id="rId31" Type="http://schemas.microsoft.com/office/2007/relationships/diagramDrawing" Target="../diagrams/drawing49.xml"/><Relationship Id="rId44" Type="http://schemas.openxmlformats.org/officeDocument/2006/relationships/diagramQuickStyle" Target="../diagrams/quickStyle52.xml"/><Relationship Id="rId52" Type="http://schemas.openxmlformats.org/officeDocument/2006/relationships/diagramData" Target="../diagrams/data54.xml"/><Relationship Id="rId60" Type="http://schemas.openxmlformats.org/officeDocument/2006/relationships/diagramColors" Target="../diagrams/colors55.xml"/><Relationship Id="rId65" Type="http://schemas.openxmlformats.org/officeDocument/2006/relationships/diagramColors" Target="../diagrams/colors56.xml"/><Relationship Id="rId73" Type="http://schemas.openxmlformats.org/officeDocument/2006/relationships/diagramLayout" Target="../diagrams/layout58.xml"/><Relationship Id="rId78" Type="http://schemas.openxmlformats.org/officeDocument/2006/relationships/diagramLayout" Target="../diagrams/layout59.xml"/><Relationship Id="rId81" Type="http://schemas.microsoft.com/office/2007/relationships/diagramDrawing" Target="../diagrams/drawing59.xml"/><Relationship Id="rId86" Type="http://schemas.microsoft.com/office/2007/relationships/diagramDrawing" Target="../diagrams/drawing60.xml"/><Relationship Id="rId94" Type="http://schemas.openxmlformats.org/officeDocument/2006/relationships/image" Target="../media/image97.jpg"/><Relationship Id="rId99" Type="http://schemas.openxmlformats.org/officeDocument/2006/relationships/image" Target="../media/image101.jpg"/><Relationship Id="rId101" Type="http://schemas.openxmlformats.org/officeDocument/2006/relationships/image" Target="../media/image103.jpg"/><Relationship Id="rId4" Type="http://schemas.openxmlformats.org/officeDocument/2006/relationships/diagramQuickStyle" Target="../diagrams/quickStyle44.xml"/><Relationship Id="rId9" Type="http://schemas.openxmlformats.org/officeDocument/2006/relationships/diagramQuickStyle" Target="../diagrams/quickStyle45.xml"/><Relationship Id="rId13" Type="http://schemas.openxmlformats.org/officeDocument/2006/relationships/diagramLayout" Target="../diagrams/layout46.xml"/><Relationship Id="rId18" Type="http://schemas.openxmlformats.org/officeDocument/2006/relationships/diagramLayout" Target="../diagrams/layout47.xml"/><Relationship Id="rId39" Type="http://schemas.openxmlformats.org/officeDocument/2006/relationships/diagramQuickStyle" Target="../diagrams/quickStyle51.xml"/><Relationship Id="rId34" Type="http://schemas.openxmlformats.org/officeDocument/2006/relationships/diagramQuickStyle" Target="../diagrams/quickStyle50.xml"/><Relationship Id="rId50" Type="http://schemas.openxmlformats.org/officeDocument/2006/relationships/diagramColors" Target="../diagrams/colors53.xml"/><Relationship Id="rId55" Type="http://schemas.openxmlformats.org/officeDocument/2006/relationships/diagramColors" Target="../diagrams/colors54.xml"/><Relationship Id="rId76" Type="http://schemas.microsoft.com/office/2007/relationships/diagramDrawing" Target="../diagrams/drawing58.xml"/><Relationship Id="rId97" Type="http://schemas.openxmlformats.org/officeDocument/2006/relationships/image" Target="../media/image100.jpg"/><Relationship Id="rId7" Type="http://schemas.openxmlformats.org/officeDocument/2006/relationships/diagramData" Target="../diagrams/data45.xml"/><Relationship Id="rId71" Type="http://schemas.microsoft.com/office/2007/relationships/diagramDrawing" Target="../diagrams/drawing57.xml"/><Relationship Id="rId92" Type="http://schemas.openxmlformats.org/officeDocument/2006/relationships/image" Target="../media/image95.jpg"/><Relationship Id="rId2" Type="http://schemas.openxmlformats.org/officeDocument/2006/relationships/diagramData" Target="../diagrams/data44.xml"/><Relationship Id="rId29" Type="http://schemas.openxmlformats.org/officeDocument/2006/relationships/diagramQuickStyle" Target="../diagrams/quickStyle49.xml"/><Relationship Id="rId24" Type="http://schemas.openxmlformats.org/officeDocument/2006/relationships/diagramQuickStyle" Target="../diagrams/quickStyle48.xml"/><Relationship Id="rId40" Type="http://schemas.openxmlformats.org/officeDocument/2006/relationships/diagramColors" Target="../diagrams/colors51.xml"/><Relationship Id="rId45" Type="http://schemas.openxmlformats.org/officeDocument/2006/relationships/diagramColors" Target="../diagrams/colors52.xml"/><Relationship Id="rId66" Type="http://schemas.microsoft.com/office/2007/relationships/diagramDrawing" Target="../diagrams/drawing56.xml"/><Relationship Id="rId87" Type="http://schemas.openxmlformats.org/officeDocument/2006/relationships/diagramData" Target="../diagrams/data61.xml"/><Relationship Id="rId61" Type="http://schemas.microsoft.com/office/2007/relationships/diagramDrawing" Target="../diagrams/drawing55.xml"/><Relationship Id="rId82" Type="http://schemas.openxmlformats.org/officeDocument/2006/relationships/diagramData" Target="../diagrams/data60.xml"/><Relationship Id="rId19" Type="http://schemas.openxmlformats.org/officeDocument/2006/relationships/diagramQuickStyle" Target="../diagrams/quickStyle47.xml"/><Relationship Id="rId14" Type="http://schemas.openxmlformats.org/officeDocument/2006/relationships/diagramQuickStyle" Target="../diagrams/quickStyle46.xml"/><Relationship Id="rId30" Type="http://schemas.openxmlformats.org/officeDocument/2006/relationships/diagramColors" Target="../diagrams/colors49.xml"/><Relationship Id="rId35" Type="http://schemas.openxmlformats.org/officeDocument/2006/relationships/diagramColors" Target="../diagrams/colors50.xml"/><Relationship Id="rId56" Type="http://schemas.microsoft.com/office/2007/relationships/diagramDrawing" Target="../diagrams/drawing54.xml"/><Relationship Id="rId77" Type="http://schemas.openxmlformats.org/officeDocument/2006/relationships/diagramData" Target="../diagrams/data59.xml"/><Relationship Id="rId100" Type="http://schemas.openxmlformats.org/officeDocument/2006/relationships/image" Target="../media/image102.jpg"/><Relationship Id="rId8" Type="http://schemas.openxmlformats.org/officeDocument/2006/relationships/diagramLayout" Target="../diagrams/layout45.xml"/><Relationship Id="rId51" Type="http://schemas.microsoft.com/office/2007/relationships/diagramDrawing" Target="../diagrams/drawing53.xml"/><Relationship Id="rId72" Type="http://schemas.openxmlformats.org/officeDocument/2006/relationships/diagramData" Target="../diagrams/data58.xml"/><Relationship Id="rId93" Type="http://schemas.openxmlformats.org/officeDocument/2006/relationships/image" Target="../media/image96.jpg"/><Relationship Id="rId98" Type="http://schemas.openxmlformats.org/officeDocument/2006/relationships/image" Target="../media/image58.PNG"/><Relationship Id="rId3" Type="http://schemas.openxmlformats.org/officeDocument/2006/relationships/diagramLayout" Target="../diagrams/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2" r="28884" b="-1"/>
          <a:stretch/>
        </p:blipFill>
        <p:spPr>
          <a:xfrm>
            <a:off x="4818888" y="10"/>
            <a:ext cx="7373112" cy="6857989"/>
          </a:xfrm>
          <a:prstGeom prst="rect">
            <a:avLst/>
          </a:prstGeom>
        </p:spPr>
      </p:pic>
      <p:sp>
        <p:nvSpPr>
          <p:cNvPr id="11" name="Freeform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1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2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4671" y="2600325"/>
            <a:ext cx="4948429" cy="2651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Company presentation </a:t>
            </a:r>
            <a:br>
              <a:rPr lang="en-US" sz="5400"/>
            </a:b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1152979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978821" y="1270480"/>
            <a:ext cx="2772048" cy="5366359"/>
          </a:xfrm>
          <a:prstGeom prst="rect">
            <a:avLst/>
          </a:prstGeom>
          <a:solidFill>
            <a:srgbClr val="FE3F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aphicFrame>
        <p:nvGraphicFramePr>
          <p:cNvPr id="16" name="Logo Placeholder">
            <a:hlinkClick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382932131"/>
              </p:ext>
            </p:extLst>
          </p:nvPr>
        </p:nvGraphicFramePr>
        <p:xfrm>
          <a:off x="4627185" y="2902708"/>
          <a:ext cx="1261851" cy="1049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7" name="Logo Placeholder">
            <a:hlinkClick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2653436104"/>
              </p:ext>
            </p:extLst>
          </p:nvPr>
        </p:nvGraphicFramePr>
        <p:xfrm>
          <a:off x="4701473" y="3932662"/>
          <a:ext cx="1261851" cy="1049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9" name="Logo Placeholder">
            <a:hlinkClick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21161134"/>
              </p:ext>
            </p:extLst>
          </p:nvPr>
        </p:nvGraphicFramePr>
        <p:xfrm>
          <a:off x="4701473" y="5192920"/>
          <a:ext cx="1261851" cy="1049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0" name="Logo Placeholder">
            <a:hlinkClick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1285533444"/>
              </p:ext>
            </p:extLst>
          </p:nvPr>
        </p:nvGraphicFramePr>
        <p:xfrm>
          <a:off x="6085212" y="2658671"/>
          <a:ext cx="1261851" cy="1049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21" name="Logo Placeholder">
            <a:hlinkClick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1448767886"/>
              </p:ext>
            </p:extLst>
          </p:nvPr>
        </p:nvGraphicFramePr>
        <p:xfrm>
          <a:off x="6077120" y="3924570"/>
          <a:ext cx="1261851" cy="1049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22" name="ZoneTexte 21"/>
          <p:cNvSpPr txBox="1"/>
          <p:nvPr/>
        </p:nvSpPr>
        <p:spPr>
          <a:xfrm>
            <a:off x="6319350" y="4920311"/>
            <a:ext cx="14083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</a:defRPr>
            </a:lvl1pPr>
          </a:lstStyle>
          <a:p>
            <a:r>
              <a:rPr lang="fr-FR" sz="1000" dirty="0"/>
              <a:t>BROSSERIE</a:t>
            </a:r>
          </a:p>
        </p:txBody>
      </p:sp>
      <p:graphicFrame>
        <p:nvGraphicFramePr>
          <p:cNvPr id="23" name="Logo Placeholder">
            <a:hlinkClick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20354389"/>
              </p:ext>
            </p:extLst>
          </p:nvPr>
        </p:nvGraphicFramePr>
        <p:xfrm>
          <a:off x="6077120" y="5192920"/>
          <a:ext cx="1261851" cy="1049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sp>
        <p:nvSpPr>
          <p:cNvPr id="24" name="ZoneTexte 23"/>
          <p:cNvSpPr txBox="1"/>
          <p:nvPr/>
        </p:nvSpPr>
        <p:spPr>
          <a:xfrm>
            <a:off x="4665891" y="3671051"/>
            <a:ext cx="17087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chemeClr val="bg1"/>
                </a:solidFill>
              </a:rPr>
              <a:t>ESSUYAGE INDUSTRIEL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6227561" y="4449017"/>
            <a:ext cx="15001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</a:defRPr>
            </a:lvl1pPr>
          </a:lstStyle>
          <a:p>
            <a:r>
              <a:rPr lang="fr-FR" sz="1000" dirty="0"/>
              <a:t>PRODUITS D’ENTRETIEN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022947" y="1270481"/>
            <a:ext cx="2735369" cy="5374306"/>
          </a:xfrm>
          <a:prstGeom prst="rect">
            <a:avLst/>
          </a:prstGeom>
          <a:solidFill>
            <a:srgbClr val="108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aphicFrame>
        <p:nvGraphicFramePr>
          <p:cNvPr id="28" name="Logo Placeholder">
            <a:hlinkClick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3219751401"/>
              </p:ext>
            </p:extLst>
          </p:nvPr>
        </p:nvGraphicFramePr>
        <p:xfrm>
          <a:off x="1074035" y="2658671"/>
          <a:ext cx="1261851" cy="1049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aphicFrame>
        <p:nvGraphicFramePr>
          <p:cNvPr id="29" name="Logo Placeholder">
            <a:hlinkClick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2816324798"/>
              </p:ext>
            </p:extLst>
          </p:nvPr>
        </p:nvGraphicFramePr>
        <p:xfrm>
          <a:off x="1065943" y="3932662"/>
          <a:ext cx="1261851" cy="1049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  <p:graphicFrame>
        <p:nvGraphicFramePr>
          <p:cNvPr id="30" name="Logo Placeholder">
            <a:hlinkClick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2003290498"/>
              </p:ext>
            </p:extLst>
          </p:nvPr>
        </p:nvGraphicFramePr>
        <p:xfrm>
          <a:off x="1065943" y="5192920"/>
          <a:ext cx="1261851" cy="1049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2" r:lo="rId43" r:qs="rId44" r:cs="rId45"/>
          </a:graphicData>
        </a:graphic>
      </p:graphicFrame>
      <p:graphicFrame>
        <p:nvGraphicFramePr>
          <p:cNvPr id="31" name="Logo Placeholder">
            <a:hlinkClick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159343295"/>
              </p:ext>
            </p:extLst>
          </p:nvPr>
        </p:nvGraphicFramePr>
        <p:xfrm>
          <a:off x="2449682" y="2658671"/>
          <a:ext cx="1261851" cy="1049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7" r:lo="rId48" r:qs="rId49" r:cs="rId50"/>
          </a:graphicData>
        </a:graphic>
      </p:graphicFrame>
      <p:graphicFrame>
        <p:nvGraphicFramePr>
          <p:cNvPr id="32" name="Logo Placeholder">
            <a:hlinkClick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134161391"/>
              </p:ext>
            </p:extLst>
          </p:nvPr>
        </p:nvGraphicFramePr>
        <p:xfrm>
          <a:off x="2441590" y="3924570"/>
          <a:ext cx="1261851" cy="1049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2" r:lo="rId53" r:qs="rId54" r:cs="rId55"/>
          </a:graphicData>
        </a:graphic>
      </p:graphicFrame>
      <p:sp>
        <p:nvSpPr>
          <p:cNvPr id="33" name="ZoneTexte 32"/>
          <p:cNvSpPr txBox="1"/>
          <p:nvPr/>
        </p:nvSpPr>
        <p:spPr>
          <a:xfrm>
            <a:off x="2507341" y="4920311"/>
            <a:ext cx="14083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MOBILIER INTÉRIEUR</a:t>
            </a:r>
          </a:p>
        </p:txBody>
      </p:sp>
      <p:graphicFrame>
        <p:nvGraphicFramePr>
          <p:cNvPr id="34" name="Logo Placeholder">
            <a:hlinkClick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1648342988"/>
              </p:ext>
            </p:extLst>
          </p:nvPr>
        </p:nvGraphicFramePr>
        <p:xfrm>
          <a:off x="2441590" y="5192920"/>
          <a:ext cx="1261851" cy="1049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7" r:lo="rId58" r:qs="rId59" r:cs="rId60"/>
          </a:graphicData>
        </a:graphic>
      </p:graphicFrame>
      <p:sp>
        <p:nvSpPr>
          <p:cNvPr id="35" name="ZoneTexte 34"/>
          <p:cNvSpPr txBox="1"/>
          <p:nvPr/>
        </p:nvSpPr>
        <p:spPr>
          <a:xfrm>
            <a:off x="1020458" y="3671051"/>
            <a:ext cx="17087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>
                <a:solidFill>
                  <a:schemeClr val="bg1"/>
                </a:solidFill>
              </a:rPr>
              <a:t>CONTENEURS EXTÉRIEURS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1225152" y="4924012"/>
            <a:ext cx="12382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ABRIS À VÉLOS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1003185" y="6194884"/>
            <a:ext cx="17087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>
                <a:solidFill>
                  <a:schemeClr val="bg1"/>
                </a:solidFill>
              </a:rPr>
              <a:t>VESTIAIRES INDUSTRIELS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2794278" y="6198733"/>
            <a:ext cx="6775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>
                <a:solidFill>
                  <a:schemeClr val="bg1"/>
                </a:solidFill>
              </a:rPr>
              <a:t>BANCS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2661937" y="3663680"/>
            <a:ext cx="17087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>
                <a:solidFill>
                  <a:schemeClr val="bg1"/>
                </a:solidFill>
              </a:rPr>
              <a:t>DÉCORATIONS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9208253" y="2907323"/>
            <a:ext cx="1117124" cy="821271"/>
          </a:xfrm>
          <a:prstGeom prst="rect">
            <a:avLst/>
          </a:prstGeom>
          <a:blipFill>
            <a:blip r:embed="rId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1084C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45" name="Rectangle 44"/>
          <p:cNvSpPr/>
          <p:nvPr/>
        </p:nvSpPr>
        <p:spPr>
          <a:xfrm>
            <a:off x="10559856" y="2907324"/>
            <a:ext cx="1042759" cy="795820"/>
          </a:xfrm>
          <a:prstGeom prst="rect">
            <a:avLst/>
          </a:prstGeom>
          <a:blipFill>
            <a:blip r:embed="rId6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1084C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46" name="Rectangle 45"/>
          <p:cNvSpPr/>
          <p:nvPr/>
        </p:nvSpPr>
        <p:spPr>
          <a:xfrm>
            <a:off x="9208253" y="4160273"/>
            <a:ext cx="1126262" cy="763739"/>
          </a:xfrm>
          <a:prstGeom prst="rect">
            <a:avLst/>
          </a:prstGeom>
          <a:blipFill>
            <a:blip r:embed="rId6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1084C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47" name="Rectangle 46"/>
          <p:cNvSpPr/>
          <p:nvPr/>
        </p:nvSpPr>
        <p:spPr>
          <a:xfrm>
            <a:off x="10622762" y="4160274"/>
            <a:ext cx="979854" cy="748349"/>
          </a:xfrm>
          <a:prstGeom prst="rect">
            <a:avLst/>
          </a:prstGeom>
          <a:blipFill>
            <a:blip r:embed="rId6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1084C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48" name="Rectangle 47"/>
          <p:cNvSpPr/>
          <p:nvPr/>
        </p:nvSpPr>
        <p:spPr>
          <a:xfrm>
            <a:off x="9208253" y="5465417"/>
            <a:ext cx="1117124" cy="746537"/>
          </a:xfrm>
          <a:prstGeom prst="rect">
            <a:avLst/>
          </a:prstGeom>
          <a:blipFill>
            <a:blip r:embed="rId6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1084C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49" name="Rectangle 48"/>
          <p:cNvSpPr/>
          <p:nvPr/>
        </p:nvSpPr>
        <p:spPr>
          <a:xfrm>
            <a:off x="10499767" y="5449107"/>
            <a:ext cx="1102850" cy="749626"/>
          </a:xfrm>
          <a:prstGeom prst="rect">
            <a:avLst/>
          </a:prstGeom>
          <a:blipFill>
            <a:blip r:embed="rId6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1084C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52" name="ZoneTexte 51"/>
          <p:cNvSpPr txBox="1"/>
          <p:nvPr/>
        </p:nvSpPr>
        <p:spPr>
          <a:xfrm>
            <a:off x="9116420" y="3786467"/>
            <a:ext cx="1316790" cy="247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chemeClr val="bg1"/>
                </a:solidFill>
              </a:rPr>
              <a:t>INDUSTRIAL  WIPERS 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10433210" y="3743344"/>
            <a:ext cx="14226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chemeClr val="bg1"/>
                </a:solidFill>
              </a:rPr>
              <a:t>       LIQUID SOAP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9181540" y="4965244"/>
            <a:ext cx="12814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</a:defRPr>
            </a:lvl1pPr>
          </a:lstStyle>
          <a:p>
            <a:r>
              <a:rPr lang="fr-FR" sz="1000" dirty="0"/>
              <a:t>CLEANING PRODUCT 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10573233" y="4985566"/>
            <a:ext cx="1177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</a:defRPr>
            </a:lvl1pPr>
          </a:lstStyle>
          <a:p>
            <a:r>
              <a:rPr lang="fr-FR" sz="1000" dirty="0"/>
              <a:t>BROOMS AND BRUSHES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9208253" y="6267509"/>
            <a:ext cx="14599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</a:defRPr>
            </a:lvl1pPr>
          </a:lstStyle>
          <a:p>
            <a:r>
              <a:rPr lang="fr-FR" sz="1000" dirty="0"/>
              <a:t>FLOOR SWEEPERS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10485671" y="6253736"/>
            <a:ext cx="12651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</a:defRPr>
            </a:lvl1pPr>
          </a:lstStyle>
          <a:p>
            <a:r>
              <a:rPr lang="fr-FR" sz="1000" dirty="0"/>
              <a:t>ELECTRICAL GOODS</a:t>
            </a:r>
          </a:p>
        </p:txBody>
      </p:sp>
      <p:sp>
        <p:nvSpPr>
          <p:cNvPr id="58" name="Rectangle 57"/>
          <p:cNvSpPr/>
          <p:nvPr/>
        </p:nvSpPr>
        <p:spPr>
          <a:xfrm>
            <a:off x="7429262" y="2881337"/>
            <a:ext cx="1141141" cy="821271"/>
          </a:xfrm>
          <a:prstGeom prst="rect">
            <a:avLst/>
          </a:prstGeom>
          <a:blipFill>
            <a:blip r:embed="rId6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1084C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6091088" y="2885435"/>
            <a:ext cx="989609" cy="865046"/>
          </a:xfrm>
          <a:prstGeom prst="rect">
            <a:avLst/>
          </a:prstGeom>
          <a:blipFill>
            <a:blip r:embed="rId6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1084C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60" name="Rectangle 59"/>
          <p:cNvSpPr/>
          <p:nvPr/>
        </p:nvSpPr>
        <p:spPr>
          <a:xfrm>
            <a:off x="6112412" y="4165979"/>
            <a:ext cx="1048481" cy="934891"/>
          </a:xfrm>
          <a:prstGeom prst="rect">
            <a:avLst/>
          </a:prstGeom>
          <a:blipFill>
            <a:blip r:embed="rId7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1084C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61" name="Rectangle 60"/>
          <p:cNvSpPr/>
          <p:nvPr/>
        </p:nvSpPr>
        <p:spPr>
          <a:xfrm>
            <a:off x="7429262" y="4160273"/>
            <a:ext cx="1008635" cy="867643"/>
          </a:xfrm>
          <a:prstGeom prst="rect">
            <a:avLst/>
          </a:prstGeom>
          <a:blipFill>
            <a:blip r:embed="rId7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1084C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62" name="Rectangle 61"/>
          <p:cNvSpPr/>
          <p:nvPr/>
        </p:nvSpPr>
        <p:spPr>
          <a:xfrm>
            <a:off x="7451172" y="5439599"/>
            <a:ext cx="1150557" cy="836306"/>
          </a:xfrm>
          <a:prstGeom prst="rect">
            <a:avLst/>
          </a:prstGeom>
          <a:blipFill>
            <a:blip r:embed="rId7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1084C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63" name="Rectangle 62"/>
          <p:cNvSpPr/>
          <p:nvPr/>
        </p:nvSpPr>
        <p:spPr>
          <a:xfrm>
            <a:off x="6242183" y="5475919"/>
            <a:ext cx="875698" cy="797351"/>
          </a:xfrm>
          <a:prstGeom prst="rect">
            <a:avLst/>
          </a:prstGeom>
          <a:blipFill>
            <a:blip r:embed="rId7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1084C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64" name="ZoneTexte 63"/>
          <p:cNvSpPr txBox="1"/>
          <p:nvPr/>
        </p:nvSpPr>
        <p:spPr>
          <a:xfrm>
            <a:off x="5974641" y="3786467"/>
            <a:ext cx="16044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>
                <a:solidFill>
                  <a:schemeClr val="bg1"/>
                </a:solidFill>
              </a:rPr>
              <a:t>OUTDOOR CONTAINERS</a:t>
            </a:r>
          </a:p>
        </p:txBody>
      </p:sp>
      <p:sp>
        <p:nvSpPr>
          <p:cNvPr id="65" name="ZoneTexte 64"/>
          <p:cNvSpPr txBox="1"/>
          <p:nvPr/>
        </p:nvSpPr>
        <p:spPr>
          <a:xfrm>
            <a:off x="7423516" y="3801856"/>
            <a:ext cx="12058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>
                <a:solidFill>
                  <a:schemeClr val="bg1"/>
                </a:solidFill>
              </a:rPr>
              <a:t>OUTSIDE FURNITURE  </a:t>
            </a:r>
          </a:p>
        </p:txBody>
      </p:sp>
      <p:sp>
        <p:nvSpPr>
          <p:cNvPr id="66" name="ZoneTexte 65"/>
          <p:cNvSpPr txBox="1"/>
          <p:nvPr/>
        </p:nvSpPr>
        <p:spPr>
          <a:xfrm>
            <a:off x="6109622" y="5154844"/>
            <a:ext cx="12382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CYCLE SHELTERS </a:t>
            </a:r>
          </a:p>
        </p:txBody>
      </p:sp>
      <p:sp>
        <p:nvSpPr>
          <p:cNvPr id="67" name="ZoneTexte 66"/>
          <p:cNvSpPr txBox="1"/>
          <p:nvPr/>
        </p:nvSpPr>
        <p:spPr>
          <a:xfrm>
            <a:off x="7410063" y="5051116"/>
            <a:ext cx="13482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INTERIORS FURNISHING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6159020" y="6291294"/>
            <a:ext cx="14633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>
                <a:solidFill>
                  <a:schemeClr val="bg1"/>
                </a:solidFill>
              </a:rPr>
              <a:t>INDUSTRIAL  LOCKER </a:t>
            </a:r>
          </a:p>
        </p:txBody>
      </p:sp>
      <p:sp>
        <p:nvSpPr>
          <p:cNvPr id="69" name="ZoneTexte 68"/>
          <p:cNvSpPr txBox="1"/>
          <p:nvPr/>
        </p:nvSpPr>
        <p:spPr>
          <a:xfrm>
            <a:off x="7451172" y="6310299"/>
            <a:ext cx="6775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>
                <a:solidFill>
                  <a:schemeClr val="bg1"/>
                </a:solidFill>
              </a:rPr>
              <a:t>BENCHES</a:t>
            </a:r>
          </a:p>
        </p:txBody>
      </p:sp>
      <p:sp>
        <p:nvSpPr>
          <p:cNvPr id="70" name="Rectangle 69"/>
          <p:cNvSpPr/>
          <p:nvPr/>
        </p:nvSpPr>
        <p:spPr>
          <a:xfrm>
            <a:off x="3052362" y="1270480"/>
            <a:ext cx="2710274" cy="5366359"/>
          </a:xfrm>
          <a:prstGeom prst="rect">
            <a:avLst/>
          </a:prstGeom>
          <a:solidFill>
            <a:srgbClr val="A7C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2" name="Rectangle 71"/>
          <p:cNvSpPr/>
          <p:nvPr/>
        </p:nvSpPr>
        <p:spPr>
          <a:xfrm>
            <a:off x="3178160" y="2790369"/>
            <a:ext cx="1082235" cy="912775"/>
          </a:xfrm>
          <a:prstGeom prst="rect">
            <a:avLst/>
          </a:prstGeom>
          <a:blipFill>
            <a:blip r:embed="rId7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A7CA4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73" name="Rectangle 72"/>
          <p:cNvSpPr/>
          <p:nvPr/>
        </p:nvSpPr>
        <p:spPr>
          <a:xfrm>
            <a:off x="4434230" y="2799487"/>
            <a:ext cx="1259873" cy="903658"/>
          </a:xfrm>
          <a:prstGeom prst="rect">
            <a:avLst/>
          </a:prstGeom>
          <a:blipFill>
            <a:blip r:embed="rId7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A7CA4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74" name="Rectangle 73"/>
          <p:cNvSpPr/>
          <p:nvPr/>
        </p:nvSpPr>
        <p:spPr>
          <a:xfrm>
            <a:off x="3178159" y="4057954"/>
            <a:ext cx="1082235" cy="907290"/>
          </a:xfrm>
          <a:prstGeom prst="rect">
            <a:avLst/>
          </a:prstGeom>
          <a:blipFill>
            <a:blip r:embed="rId7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A7CA4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75" name="Rectangle 74"/>
          <p:cNvSpPr/>
          <p:nvPr/>
        </p:nvSpPr>
        <p:spPr>
          <a:xfrm>
            <a:off x="4357097" y="4089171"/>
            <a:ext cx="1219493" cy="862881"/>
          </a:xfrm>
          <a:prstGeom prst="rect">
            <a:avLst/>
          </a:prstGeom>
          <a:blipFill>
            <a:blip r:embed="rId7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A7CA4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76" name="Rectangle 75"/>
          <p:cNvSpPr/>
          <p:nvPr/>
        </p:nvSpPr>
        <p:spPr>
          <a:xfrm>
            <a:off x="3133030" y="5247552"/>
            <a:ext cx="1042003" cy="1028353"/>
          </a:xfrm>
          <a:prstGeom prst="rect">
            <a:avLst/>
          </a:prstGeom>
          <a:blipFill>
            <a:blip r:embed="rId7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A7CA4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77" name="Rectangle 76"/>
          <p:cNvSpPr/>
          <p:nvPr/>
        </p:nvSpPr>
        <p:spPr>
          <a:xfrm>
            <a:off x="4343894" y="5342432"/>
            <a:ext cx="1161789" cy="911304"/>
          </a:xfrm>
          <a:prstGeom prst="rect">
            <a:avLst/>
          </a:prstGeom>
          <a:blipFill>
            <a:blip r:embed="rId7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A7CA4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78" name="ZoneTexte 77"/>
          <p:cNvSpPr txBox="1"/>
          <p:nvPr/>
        </p:nvSpPr>
        <p:spPr>
          <a:xfrm>
            <a:off x="3147722" y="3742440"/>
            <a:ext cx="13403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chemeClr val="bg1"/>
                </a:solidFill>
              </a:rPr>
              <a:t>WHEELED BINS</a:t>
            </a:r>
          </a:p>
        </p:txBody>
      </p:sp>
      <p:sp>
        <p:nvSpPr>
          <p:cNvPr id="79" name="ZoneTexte 78"/>
          <p:cNvSpPr txBox="1"/>
          <p:nvPr/>
        </p:nvSpPr>
        <p:spPr>
          <a:xfrm>
            <a:off x="4433847" y="3785120"/>
            <a:ext cx="13287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chemeClr val="bg1"/>
                </a:solidFill>
              </a:rPr>
              <a:t>SACKHOLDERS</a:t>
            </a:r>
          </a:p>
        </p:txBody>
      </p:sp>
      <p:sp>
        <p:nvSpPr>
          <p:cNvPr id="80" name="ZoneTexte 79"/>
          <p:cNvSpPr txBox="1"/>
          <p:nvPr/>
        </p:nvSpPr>
        <p:spPr>
          <a:xfrm>
            <a:off x="3140037" y="4972054"/>
            <a:ext cx="1238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ASHTRAYS</a:t>
            </a:r>
          </a:p>
        </p:txBody>
      </p:sp>
      <p:sp>
        <p:nvSpPr>
          <p:cNvPr id="81" name="ZoneTexte 80"/>
          <p:cNvSpPr txBox="1"/>
          <p:nvPr/>
        </p:nvSpPr>
        <p:spPr>
          <a:xfrm>
            <a:off x="4352160" y="4977760"/>
            <a:ext cx="1584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WASTE BINS</a:t>
            </a:r>
          </a:p>
        </p:txBody>
      </p:sp>
      <p:sp>
        <p:nvSpPr>
          <p:cNvPr id="82" name="ZoneTexte 81"/>
          <p:cNvSpPr txBox="1"/>
          <p:nvPr/>
        </p:nvSpPr>
        <p:spPr>
          <a:xfrm>
            <a:off x="3080070" y="6262173"/>
            <a:ext cx="13017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WASTE CONTAINERS</a:t>
            </a:r>
          </a:p>
        </p:txBody>
      </p:sp>
      <p:sp>
        <p:nvSpPr>
          <p:cNvPr id="83" name="ZoneTexte 82"/>
          <p:cNvSpPr txBox="1"/>
          <p:nvPr/>
        </p:nvSpPr>
        <p:spPr>
          <a:xfrm>
            <a:off x="4234657" y="6275905"/>
            <a:ext cx="15279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DIDICATED CONTAINERS</a:t>
            </a:r>
          </a:p>
        </p:txBody>
      </p:sp>
      <p:sp>
        <p:nvSpPr>
          <p:cNvPr id="84" name="Rectangle 83"/>
          <p:cNvSpPr/>
          <p:nvPr/>
        </p:nvSpPr>
        <p:spPr>
          <a:xfrm>
            <a:off x="211014" y="1270480"/>
            <a:ext cx="2583264" cy="5366359"/>
          </a:xfrm>
          <a:prstGeom prst="rect">
            <a:avLst/>
          </a:prstGeom>
          <a:solidFill>
            <a:srgbClr val="C22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6" name="Rectangle 85"/>
          <p:cNvSpPr/>
          <p:nvPr/>
        </p:nvSpPr>
        <p:spPr>
          <a:xfrm>
            <a:off x="287590" y="3141785"/>
            <a:ext cx="1148885" cy="809851"/>
          </a:xfrm>
          <a:prstGeom prst="rect">
            <a:avLst/>
          </a:prstGeom>
          <a:blipFill>
            <a:blip r:embed="rId8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2242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87" name="Rectangle 86"/>
          <p:cNvSpPr/>
          <p:nvPr/>
        </p:nvSpPr>
        <p:spPr>
          <a:xfrm>
            <a:off x="1585100" y="3167643"/>
            <a:ext cx="998837" cy="775488"/>
          </a:xfrm>
          <a:prstGeom prst="rect">
            <a:avLst/>
          </a:prstGeom>
          <a:blipFill>
            <a:blip r:embed="rId8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2242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88" name="Rectangle 87"/>
          <p:cNvSpPr/>
          <p:nvPr/>
        </p:nvSpPr>
        <p:spPr>
          <a:xfrm>
            <a:off x="290274" y="4361749"/>
            <a:ext cx="1046889" cy="868239"/>
          </a:xfrm>
          <a:prstGeom prst="rect">
            <a:avLst/>
          </a:prstGeom>
          <a:blipFill>
            <a:blip r:embed="rId8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2242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89" name="Rectangle 88"/>
          <p:cNvSpPr/>
          <p:nvPr/>
        </p:nvSpPr>
        <p:spPr>
          <a:xfrm>
            <a:off x="1600576" y="4390843"/>
            <a:ext cx="998837" cy="839145"/>
          </a:xfrm>
          <a:prstGeom prst="rect">
            <a:avLst/>
          </a:prstGeom>
          <a:blipFill>
            <a:blip r:embed="rId8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2242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90" name="Rectangle 89"/>
          <p:cNvSpPr/>
          <p:nvPr/>
        </p:nvSpPr>
        <p:spPr>
          <a:xfrm>
            <a:off x="290274" y="5546076"/>
            <a:ext cx="1057881" cy="879639"/>
          </a:xfrm>
          <a:prstGeom prst="rect">
            <a:avLst/>
          </a:prstGeom>
          <a:blipFill>
            <a:blip r:embed="rId8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2242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91" name="Rectangle 90"/>
          <p:cNvSpPr/>
          <p:nvPr/>
        </p:nvSpPr>
        <p:spPr>
          <a:xfrm>
            <a:off x="1436475" y="5546076"/>
            <a:ext cx="1147462" cy="857564"/>
          </a:xfrm>
          <a:prstGeom prst="rect">
            <a:avLst/>
          </a:prstGeom>
          <a:blipFill>
            <a:blip r:embed="rId8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2242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92" name="ZoneTexte 91"/>
          <p:cNvSpPr txBox="1"/>
          <p:nvPr/>
        </p:nvSpPr>
        <p:spPr>
          <a:xfrm>
            <a:off x="199698" y="3917272"/>
            <a:ext cx="15114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chemeClr val="bg1"/>
                </a:solidFill>
              </a:rPr>
              <a:t>SHELVING PROTECTION </a:t>
            </a:r>
          </a:p>
        </p:txBody>
      </p:sp>
      <p:sp>
        <p:nvSpPr>
          <p:cNvPr id="93" name="ZoneTexte 92"/>
          <p:cNvSpPr txBox="1"/>
          <p:nvPr/>
        </p:nvSpPr>
        <p:spPr>
          <a:xfrm>
            <a:off x="1585099" y="3974563"/>
            <a:ext cx="998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chemeClr val="bg1"/>
                </a:solidFill>
              </a:rPr>
              <a:t>WAREHOUSE PROTECTION</a:t>
            </a:r>
          </a:p>
        </p:txBody>
      </p:sp>
      <p:sp>
        <p:nvSpPr>
          <p:cNvPr id="94" name="ZoneTexte 93"/>
          <p:cNvSpPr txBox="1"/>
          <p:nvPr/>
        </p:nvSpPr>
        <p:spPr>
          <a:xfrm>
            <a:off x="263537" y="5202886"/>
            <a:ext cx="13403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chemeClr val="bg1"/>
                </a:solidFill>
              </a:rPr>
              <a:t>ACESS  CONTROL</a:t>
            </a:r>
          </a:p>
        </p:txBody>
      </p:sp>
      <p:sp>
        <p:nvSpPr>
          <p:cNvPr id="95" name="ZoneTexte 94"/>
          <p:cNvSpPr txBox="1"/>
          <p:nvPr/>
        </p:nvSpPr>
        <p:spPr>
          <a:xfrm>
            <a:off x="1603886" y="5247552"/>
            <a:ext cx="13403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chemeClr val="bg1"/>
                </a:solidFill>
              </a:rPr>
              <a:t>SPEED BUMPS</a:t>
            </a:r>
          </a:p>
        </p:txBody>
      </p:sp>
      <p:sp>
        <p:nvSpPr>
          <p:cNvPr id="96" name="ZoneTexte 95"/>
          <p:cNvSpPr txBox="1"/>
          <p:nvPr/>
        </p:nvSpPr>
        <p:spPr>
          <a:xfrm>
            <a:off x="290274" y="6390619"/>
            <a:ext cx="12590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chemeClr val="bg1"/>
                </a:solidFill>
              </a:rPr>
              <a:t>         SIGNAL</a:t>
            </a:r>
          </a:p>
        </p:txBody>
      </p:sp>
      <p:sp>
        <p:nvSpPr>
          <p:cNvPr id="97" name="ZoneTexte 96"/>
          <p:cNvSpPr txBox="1"/>
          <p:nvPr/>
        </p:nvSpPr>
        <p:spPr>
          <a:xfrm>
            <a:off x="1406430" y="6365694"/>
            <a:ext cx="13403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chemeClr val="bg1"/>
                </a:solidFill>
              </a:rPr>
              <a:t>           SAFES</a:t>
            </a:r>
          </a:p>
        </p:txBody>
      </p:sp>
      <p:grpSp>
        <p:nvGrpSpPr>
          <p:cNvPr id="98" name="Groupe 97"/>
          <p:cNvGrpSpPr/>
          <p:nvPr/>
        </p:nvGrpSpPr>
        <p:grpSpPr>
          <a:xfrm>
            <a:off x="-10993" y="0"/>
            <a:ext cx="1348155" cy="1546060"/>
            <a:chOff x="5376428" y="1044503"/>
            <a:chExt cx="1685961" cy="2008804"/>
          </a:xfrm>
        </p:grpSpPr>
        <p:sp>
          <p:nvSpPr>
            <p:cNvPr id="99" name="Forme 98"/>
            <p:cNvSpPr/>
            <p:nvPr/>
          </p:nvSpPr>
          <p:spPr>
            <a:xfrm>
              <a:off x="5376428" y="1044503"/>
              <a:ext cx="1685961" cy="2008804"/>
            </a:xfrm>
            <a:prstGeom prst="gear9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00" name="Forme 4"/>
            <p:cNvSpPr txBox="1"/>
            <p:nvPr/>
          </p:nvSpPr>
          <p:spPr>
            <a:xfrm>
              <a:off x="5453489" y="1559681"/>
              <a:ext cx="1468823" cy="9669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kern="1200" dirty="0">
                  <a:solidFill>
                    <a:schemeClr val="bg1"/>
                  </a:solidFill>
                </a:rPr>
                <a:t> E-shop </a:t>
              </a:r>
            </a:p>
          </p:txBody>
        </p:sp>
      </p:grpSp>
      <p:pic>
        <p:nvPicPr>
          <p:cNvPr id="101" name="Image 100"/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10829118" y="247571"/>
            <a:ext cx="1261281" cy="69370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919798" y="1612153"/>
            <a:ext cx="1161778" cy="122795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3826653" y="1479348"/>
            <a:ext cx="1103267" cy="113017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6857299" y="1502452"/>
            <a:ext cx="1066664" cy="115257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9822258" y="1545160"/>
            <a:ext cx="1166182" cy="108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1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31"/>
          <p:cNvGrpSpPr/>
          <p:nvPr/>
        </p:nvGrpSpPr>
        <p:grpSpPr>
          <a:xfrm>
            <a:off x="2102202" y="1348154"/>
            <a:ext cx="2219524" cy="2042672"/>
            <a:chOff x="990600" y="1867862"/>
            <a:chExt cx="2170738" cy="2170738"/>
          </a:xfrm>
          <a:solidFill>
            <a:srgbClr val="D81A5E"/>
          </a:solidFill>
        </p:grpSpPr>
        <p:sp>
          <p:nvSpPr>
            <p:cNvPr id="17" name="Oval 32"/>
            <p:cNvSpPr/>
            <p:nvPr/>
          </p:nvSpPr>
          <p:spPr>
            <a:xfrm>
              <a:off x="990600" y="1867862"/>
              <a:ext cx="2170738" cy="21707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latin typeface="Source Sans Pro Light" panose="020B0403030403020204" pitchFamily="34" charset="0"/>
              </a:endParaRPr>
            </a:p>
          </p:txBody>
        </p:sp>
        <p:sp>
          <p:nvSpPr>
            <p:cNvPr id="28" name="TextBox 33"/>
            <p:cNvSpPr txBox="1"/>
            <p:nvPr/>
          </p:nvSpPr>
          <p:spPr>
            <a:xfrm>
              <a:off x="1661606" y="2915338"/>
              <a:ext cx="796035" cy="4088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900" b="1" dirty="0">
                  <a:solidFill>
                    <a:schemeClr val="bg1">
                      <a:lumMod val="95000"/>
                    </a:schemeClr>
                  </a:solidFill>
                </a:rPr>
                <a:t>Audit</a:t>
              </a:r>
            </a:p>
          </p:txBody>
        </p:sp>
      </p:grpSp>
      <p:sp>
        <p:nvSpPr>
          <p:cNvPr id="30" name="Oval 42"/>
          <p:cNvSpPr/>
          <p:nvPr/>
        </p:nvSpPr>
        <p:spPr>
          <a:xfrm>
            <a:off x="4925961" y="1348153"/>
            <a:ext cx="2241395" cy="2042671"/>
          </a:xfrm>
          <a:prstGeom prst="ellipse">
            <a:avLst/>
          </a:prstGeom>
          <a:solidFill>
            <a:srgbClr val="9229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Source Sans Pro Light" panose="020B0403030403020204" pitchFamily="34" charset="0"/>
              </a:rPr>
              <a:t>I</a:t>
            </a:r>
          </a:p>
          <a:p>
            <a:pPr algn="ctr"/>
            <a:endParaRPr lang="fr-FR" sz="1600" dirty="0">
              <a:latin typeface="Source Sans Pro Light" panose="020B0403030403020204" pitchFamily="34" charset="0"/>
            </a:endParaRPr>
          </a:p>
          <a:p>
            <a:pPr algn="ctr"/>
            <a:r>
              <a:rPr lang="fr-FR" sz="1900" b="1" dirty="0">
                <a:latin typeface="Source Sans Pro Light" panose="020B0403030403020204" pitchFamily="34" charset="0"/>
              </a:rPr>
              <a:t>Industrial remolding </a:t>
            </a:r>
          </a:p>
        </p:txBody>
      </p:sp>
      <p:sp>
        <p:nvSpPr>
          <p:cNvPr id="33" name="Oval 45"/>
          <p:cNvSpPr/>
          <p:nvPr/>
        </p:nvSpPr>
        <p:spPr>
          <a:xfrm>
            <a:off x="7761834" y="1405383"/>
            <a:ext cx="2365392" cy="2100367"/>
          </a:xfrm>
          <a:prstGeom prst="ellipse">
            <a:avLst/>
          </a:prstGeom>
          <a:solidFill>
            <a:srgbClr val="27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900" b="1" dirty="0">
                <a:latin typeface="Source Sans Pro Light" panose="020B0403030403020204" pitchFamily="34" charset="0"/>
              </a:rPr>
              <a:t>Maintenance and repair </a:t>
            </a:r>
          </a:p>
        </p:txBody>
      </p:sp>
      <p:cxnSp>
        <p:nvCxnSpPr>
          <p:cNvPr id="35" name="Straight Arrow Connector 47"/>
          <p:cNvCxnSpPr/>
          <p:nvPr/>
        </p:nvCxnSpPr>
        <p:spPr>
          <a:xfrm>
            <a:off x="4321726" y="2444112"/>
            <a:ext cx="508191" cy="0"/>
          </a:xfrm>
          <a:prstGeom prst="straightConnector1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48"/>
          <p:cNvCxnSpPr/>
          <p:nvPr/>
        </p:nvCxnSpPr>
        <p:spPr>
          <a:xfrm>
            <a:off x="7167356" y="2533889"/>
            <a:ext cx="487813" cy="0"/>
          </a:xfrm>
          <a:prstGeom prst="straightConnector1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49"/>
          <p:cNvSpPr txBox="1"/>
          <p:nvPr/>
        </p:nvSpPr>
        <p:spPr>
          <a:xfrm>
            <a:off x="2117669" y="3869209"/>
            <a:ext cx="271224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Our technicians move to evaluate with  you needs and they direct you to the best solution among or standard or custumized offer,</a:t>
            </a:r>
            <a:endParaRPr lang="fr-FR" sz="1100" kern="3000" spc="3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fr-FR" sz="1100" kern="3000" spc="3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fr-FR" sz="1100" kern="3000" spc="3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>
              <a:buFontTx/>
              <a:buChar char="-"/>
            </a:pPr>
            <a:r>
              <a:rPr lang="fr-FR" sz="1100" kern="3000" spc="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Storage facilicity</a:t>
            </a:r>
          </a:p>
          <a:p>
            <a:pPr marL="171450" indent="-171450">
              <a:buFontTx/>
              <a:buChar char="-"/>
            </a:pPr>
            <a:r>
              <a:rPr lang="fr-FR" sz="1100" kern="3000" spc="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Space optimization</a:t>
            </a:r>
          </a:p>
          <a:p>
            <a:pPr marL="171450" indent="-171450">
              <a:buFontTx/>
              <a:buChar char="-"/>
            </a:pPr>
            <a:r>
              <a:rPr lang="fr-FR" sz="1100" kern="3000" spc="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Protective equipment</a:t>
            </a:r>
          </a:p>
          <a:p>
            <a:endParaRPr lang="fr-FR" sz="1100" kern="3000" spc="3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 flipH="1">
            <a:off x="2071950" y="3568243"/>
            <a:ext cx="45719" cy="2171877"/>
          </a:xfrm>
          <a:prstGeom prst="rect">
            <a:avLst/>
          </a:prstGeom>
          <a:solidFill>
            <a:srgbClr val="D81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Georgia" pitchFamily="18" charset="0"/>
            </a:endParaRPr>
          </a:p>
        </p:txBody>
      </p:sp>
      <p:sp>
        <p:nvSpPr>
          <p:cNvPr id="39" name="TextBox 51"/>
          <p:cNvSpPr txBox="1"/>
          <p:nvPr/>
        </p:nvSpPr>
        <p:spPr>
          <a:xfrm>
            <a:off x="2157217" y="3431854"/>
            <a:ext cx="2200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Black" panose="020B0803030403020204" pitchFamily="34" charset="0"/>
              </a:rPr>
              <a:t>EXPERTISE</a:t>
            </a:r>
            <a:endParaRPr lang="fr-FR" sz="2000" kern="3000" spc="30" dirty="0">
              <a:solidFill>
                <a:schemeClr val="tx1">
                  <a:lumMod val="75000"/>
                  <a:lumOff val="25000"/>
                </a:schemeClr>
              </a:solidFill>
              <a:latin typeface="Source Sans Pro Black" panose="020B0803030403020204" pitchFamily="34" charset="0"/>
            </a:endParaRPr>
          </a:p>
        </p:txBody>
      </p:sp>
      <p:sp>
        <p:nvSpPr>
          <p:cNvPr id="40" name="TextBox 52"/>
          <p:cNvSpPr txBox="1"/>
          <p:nvPr/>
        </p:nvSpPr>
        <p:spPr>
          <a:xfrm>
            <a:off x="4982148" y="3969704"/>
            <a:ext cx="25805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kern="3000" spc="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Our installation technicians are able  to  assemble and dismantling your infrastructures.</a:t>
            </a:r>
          </a:p>
          <a:p>
            <a:pPr marL="171450" indent="-171450">
              <a:buFontTx/>
              <a:buChar char="-"/>
            </a:pPr>
            <a:endParaRPr lang="fr-FR" sz="1100" kern="3000" spc="3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>
              <a:buFontTx/>
              <a:buChar char="-"/>
            </a:pPr>
            <a:endParaRPr lang="fr-FR" sz="1100" kern="3000" spc="3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>
              <a:buFontTx/>
              <a:buChar char="-"/>
            </a:pPr>
            <a:r>
              <a:rPr lang="fr-FR" sz="1100" kern="3000" spc="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Shelving</a:t>
            </a:r>
          </a:p>
          <a:p>
            <a:pPr marL="171450" indent="-171450">
              <a:buFontTx/>
              <a:buChar char="-"/>
            </a:pPr>
            <a:r>
              <a:rPr lang="fr-FR" sz="1100" kern="3000" spc="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Plateforms/Mezzanins</a:t>
            </a:r>
          </a:p>
          <a:p>
            <a:r>
              <a:rPr lang="fr-FR" sz="1100" kern="3000" spc="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   Mesh bulkhead</a:t>
            </a:r>
          </a:p>
        </p:txBody>
      </p:sp>
      <p:sp>
        <p:nvSpPr>
          <p:cNvPr id="41" name="Rectangle 40"/>
          <p:cNvSpPr/>
          <p:nvPr/>
        </p:nvSpPr>
        <p:spPr>
          <a:xfrm flipH="1">
            <a:off x="4936429" y="3577224"/>
            <a:ext cx="45719" cy="2177584"/>
          </a:xfrm>
          <a:prstGeom prst="rect">
            <a:avLst/>
          </a:prstGeom>
          <a:solidFill>
            <a:srgbClr val="9229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44" name="Rectangle 43"/>
          <p:cNvSpPr/>
          <p:nvPr/>
        </p:nvSpPr>
        <p:spPr>
          <a:xfrm flipH="1">
            <a:off x="8007135" y="3607781"/>
            <a:ext cx="45719" cy="2186192"/>
          </a:xfrm>
          <a:prstGeom prst="rect">
            <a:avLst/>
          </a:prstGeom>
          <a:solidFill>
            <a:srgbClr val="27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Georgia" pitchFamily="18" charset="0"/>
            </a:endParaRPr>
          </a:p>
        </p:txBody>
      </p:sp>
      <p:sp>
        <p:nvSpPr>
          <p:cNvPr id="45" name="TextBox 57"/>
          <p:cNvSpPr txBox="1"/>
          <p:nvPr/>
        </p:nvSpPr>
        <p:spPr>
          <a:xfrm>
            <a:off x="5246949" y="3356711"/>
            <a:ext cx="2805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Black" panose="020B0803030403020204" pitchFamily="34" charset="0"/>
              </a:rPr>
              <a:t>ON-SITE INSTALLATION </a:t>
            </a:r>
            <a:endParaRPr lang="fr-FR" sz="2000" kern="3000" spc="30" dirty="0">
              <a:solidFill>
                <a:schemeClr val="tx1">
                  <a:lumMod val="75000"/>
                  <a:lumOff val="25000"/>
                </a:schemeClr>
              </a:solidFill>
              <a:latin typeface="Source Sans Pro Black" panose="020B0803030403020204" pitchFamily="34" charset="0"/>
            </a:endParaRPr>
          </a:p>
        </p:txBody>
      </p:sp>
      <p:sp>
        <p:nvSpPr>
          <p:cNvPr id="50" name="TextBox 62"/>
          <p:cNvSpPr txBox="1"/>
          <p:nvPr/>
        </p:nvSpPr>
        <p:spPr>
          <a:xfrm>
            <a:off x="8027485" y="3753768"/>
            <a:ext cx="2019267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propose the maintenance of your equipments ( repairs , maintenance….) to ensure your investments life time.</a:t>
            </a:r>
          </a:p>
          <a:p>
            <a:endParaRPr lang="fr-FR" sz="1100" kern="3000" spc="3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fr-FR" sz="1100" kern="3000" spc="3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>
              <a:buFontTx/>
              <a:buChar char="-"/>
            </a:pPr>
            <a:r>
              <a:rPr lang="fr-FR" sz="1100" kern="3000" spc="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Containers</a:t>
            </a:r>
          </a:p>
          <a:p>
            <a:pPr marL="171450" indent="-171450">
              <a:buFontTx/>
              <a:buChar char="-"/>
            </a:pPr>
            <a:r>
              <a:rPr lang="fr-FR" sz="1100" kern="3000" spc="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Dock equipments </a:t>
            </a:r>
          </a:p>
          <a:p>
            <a:pPr marL="171450" indent="-171450">
              <a:buFontTx/>
              <a:buChar char="-"/>
            </a:pPr>
            <a:r>
              <a:rPr lang="fr-FR" sz="1100" kern="3000" spc="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Floor markings</a:t>
            </a:r>
          </a:p>
          <a:p>
            <a:pPr marL="171450" indent="-171450">
              <a:buFontTx/>
              <a:buChar char="-"/>
            </a:pPr>
            <a:r>
              <a:rPr lang="fr-FR" sz="1100" kern="3000" spc="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Storage equipment</a:t>
            </a:r>
          </a:p>
          <a:p>
            <a:endParaRPr lang="fr-FR" sz="1100" kern="3000" spc="3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" name="TextBox 66"/>
          <p:cNvSpPr txBox="1"/>
          <p:nvPr/>
        </p:nvSpPr>
        <p:spPr>
          <a:xfrm>
            <a:off x="8052854" y="3505750"/>
            <a:ext cx="2200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Black" panose="020B0803030403020204" pitchFamily="34" charset="0"/>
              </a:rPr>
              <a:t>S.A.V.</a:t>
            </a:r>
            <a:endParaRPr lang="fr-FR" sz="2000" kern="3000" spc="30" dirty="0">
              <a:solidFill>
                <a:schemeClr val="tx1">
                  <a:lumMod val="75000"/>
                  <a:lumOff val="25000"/>
                </a:schemeClr>
              </a:solidFill>
              <a:latin typeface="Source Sans Pro Black" panose="020B0803030403020204" pitchFamily="34" charset="0"/>
            </a:endParaRPr>
          </a:p>
        </p:txBody>
      </p:sp>
      <p:pic>
        <p:nvPicPr>
          <p:cNvPr id="53" name="Imag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998" y="1848960"/>
            <a:ext cx="483090" cy="483090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023" y="1627402"/>
            <a:ext cx="546771" cy="546771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719" y="1627402"/>
            <a:ext cx="464288" cy="464288"/>
          </a:xfrm>
          <a:prstGeom prst="rect">
            <a:avLst/>
          </a:prstGeom>
        </p:spPr>
      </p:pic>
      <p:grpSp>
        <p:nvGrpSpPr>
          <p:cNvPr id="63" name="Groupe 62"/>
          <p:cNvGrpSpPr/>
          <p:nvPr/>
        </p:nvGrpSpPr>
        <p:grpSpPr>
          <a:xfrm>
            <a:off x="-10993" y="0"/>
            <a:ext cx="1625382" cy="1769806"/>
            <a:chOff x="5376428" y="1044503"/>
            <a:chExt cx="1685961" cy="2008804"/>
          </a:xfrm>
        </p:grpSpPr>
        <p:sp>
          <p:nvSpPr>
            <p:cNvPr id="64" name="Forme 63"/>
            <p:cNvSpPr/>
            <p:nvPr/>
          </p:nvSpPr>
          <p:spPr>
            <a:xfrm>
              <a:off x="5376428" y="1044503"/>
              <a:ext cx="1685961" cy="2008804"/>
            </a:xfrm>
            <a:prstGeom prst="gear9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65" name="Forme 4"/>
            <p:cNvSpPr txBox="1"/>
            <p:nvPr/>
          </p:nvSpPr>
          <p:spPr>
            <a:xfrm>
              <a:off x="5535796" y="1583498"/>
              <a:ext cx="1367225" cy="9669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dirty="0">
                  <a:solidFill>
                    <a:schemeClr val="bg1"/>
                  </a:solidFill>
                </a:rPr>
                <a:t>Services</a:t>
              </a:r>
              <a:r>
                <a:rPr lang="fr-FR" sz="1400" kern="1200" dirty="0">
                  <a:solidFill>
                    <a:schemeClr val="bg1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760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  <p:bldP spid="39" grpId="0"/>
      <p:bldP spid="40" grpId="0"/>
      <p:bldP spid="41" grpId="0" animBg="1"/>
      <p:bldP spid="44" grpId="0" animBg="1"/>
      <p:bldP spid="45" grpId="0"/>
      <p:bldP spid="50" grpId="0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llipse 47"/>
          <p:cNvSpPr/>
          <p:nvPr/>
        </p:nvSpPr>
        <p:spPr>
          <a:xfrm>
            <a:off x="7989209" y="2686422"/>
            <a:ext cx="2137767" cy="2137767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1337161" y="451003"/>
            <a:ext cx="2828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spc="-3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Black" panose="020B0803030403020204" pitchFamily="34" charset="0"/>
              </a:rPr>
              <a:t>The rental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09048" y="1291635"/>
            <a:ext cx="49721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Discover the advantages of the rental and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lease with an option to buy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We take care of everything !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Pallet position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Handling equipment 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Containers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42738" y="5848964"/>
            <a:ext cx="2134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stop anytime you wish </a:t>
            </a:r>
            <a:endParaRPr lang="fr-FR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76145" y="5471110"/>
            <a:ext cx="12057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VAT is not apply </a:t>
            </a:r>
            <a:endParaRPr lang="fr-FR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11375" y="4943509"/>
            <a:ext cx="2721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Monthly payments are parts of cost and they are deducted from the profits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43800" y="4425261"/>
            <a:ext cx="2999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equipment is not recorded in the mobilizations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561041" y="3400556"/>
            <a:ext cx="4614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The equipment is available  immediatly</a:t>
            </a:r>
            <a:endParaRPr lang="fr-FR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611375" y="2898511"/>
            <a:ext cx="2721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Our rental offers allows you to have an equipment without investment </a:t>
            </a:r>
            <a:endParaRPr lang="fr-FR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19"/>
          <p:cNvSpPr txBox="1"/>
          <p:nvPr/>
        </p:nvSpPr>
        <p:spPr>
          <a:xfrm>
            <a:off x="3672734" y="3897898"/>
            <a:ext cx="3172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keep your financial independance</a:t>
            </a:r>
          </a:p>
        </p:txBody>
      </p:sp>
      <p:sp>
        <p:nvSpPr>
          <p:cNvPr id="22" name="Oval 12"/>
          <p:cNvSpPr/>
          <p:nvPr/>
        </p:nvSpPr>
        <p:spPr>
          <a:xfrm>
            <a:off x="3319860" y="2985327"/>
            <a:ext cx="288032" cy="28803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  <a:latin typeface="RaphaelIcons" pitchFamily="2" charset="0"/>
              </a:rPr>
              <a:t>1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3" name="Oval 13"/>
          <p:cNvSpPr/>
          <p:nvPr/>
        </p:nvSpPr>
        <p:spPr>
          <a:xfrm>
            <a:off x="3319860" y="3399158"/>
            <a:ext cx="288032" cy="28803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  <a:latin typeface="RaphaelIcons" pitchFamily="2" charset="0"/>
              </a:rPr>
              <a:t>2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4" name="Oval 21"/>
          <p:cNvSpPr/>
          <p:nvPr/>
        </p:nvSpPr>
        <p:spPr>
          <a:xfrm>
            <a:off x="3320020" y="3886865"/>
            <a:ext cx="288032" cy="2880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  <a:latin typeface="RaphaelIcons" pitchFamily="2" charset="0"/>
              </a:rPr>
              <a:t>3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5" name="Oval 22"/>
          <p:cNvSpPr/>
          <p:nvPr/>
        </p:nvSpPr>
        <p:spPr>
          <a:xfrm>
            <a:off x="3273009" y="4438599"/>
            <a:ext cx="288032" cy="28803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  <a:latin typeface="RaphaelIcons" pitchFamily="2" charset="0"/>
              </a:rPr>
              <a:t>4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6" name="Oval 23"/>
          <p:cNvSpPr/>
          <p:nvPr/>
        </p:nvSpPr>
        <p:spPr>
          <a:xfrm>
            <a:off x="3322940" y="5032172"/>
            <a:ext cx="288032" cy="2880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  <a:latin typeface="RaphaelIcons" pitchFamily="2" charset="0"/>
              </a:rPr>
              <a:t>5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7" name="Oval 24"/>
          <p:cNvSpPr/>
          <p:nvPr/>
        </p:nvSpPr>
        <p:spPr>
          <a:xfrm>
            <a:off x="3319860" y="5459846"/>
            <a:ext cx="288032" cy="288032"/>
          </a:xfrm>
          <a:prstGeom prst="ellipse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  <a:latin typeface="RaphaelIcons" pitchFamily="2" charset="0"/>
              </a:rPr>
              <a:t>6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8" name="Oval 25"/>
          <p:cNvSpPr/>
          <p:nvPr/>
        </p:nvSpPr>
        <p:spPr>
          <a:xfrm>
            <a:off x="3319860" y="5862822"/>
            <a:ext cx="288032" cy="28803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  <a:latin typeface="RaphaelIcons" pitchFamily="2" charset="0"/>
              </a:rPr>
              <a:t>7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9" name="TextBox 5"/>
          <p:cNvSpPr txBox="1"/>
          <p:nvPr/>
        </p:nvSpPr>
        <p:spPr>
          <a:xfrm>
            <a:off x="171436" y="4174897"/>
            <a:ext cx="2470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Black" panose="020B0803030403020204" pitchFamily="34" charset="0"/>
              </a:rPr>
              <a:t>Rental advantages </a:t>
            </a:r>
          </a:p>
        </p:txBody>
      </p:sp>
      <p:sp>
        <p:nvSpPr>
          <p:cNvPr id="30" name="TextBox 1"/>
          <p:cNvSpPr txBox="1"/>
          <p:nvPr/>
        </p:nvSpPr>
        <p:spPr>
          <a:xfrm rot="10800000">
            <a:off x="2259889" y="2536300"/>
            <a:ext cx="1161568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7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 panose="020B0403030403020204" pitchFamily="34" charset="0"/>
              </a:rPr>
              <a:t>}</a:t>
            </a:r>
          </a:p>
        </p:txBody>
      </p:sp>
      <p:sp>
        <p:nvSpPr>
          <p:cNvPr id="31" name="TextBox 5"/>
          <p:cNvSpPr txBox="1"/>
          <p:nvPr/>
        </p:nvSpPr>
        <p:spPr>
          <a:xfrm>
            <a:off x="7023171" y="512342"/>
            <a:ext cx="4413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spc="-3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Black" panose="020B0803030403020204" pitchFamily="34" charset="0"/>
              </a:rPr>
              <a:t>Management of fleet</a:t>
            </a:r>
          </a:p>
        </p:txBody>
      </p:sp>
      <p:sp>
        <p:nvSpPr>
          <p:cNvPr id="32" name="TextBox 7"/>
          <p:cNvSpPr txBox="1"/>
          <p:nvPr/>
        </p:nvSpPr>
        <p:spPr>
          <a:xfrm>
            <a:off x="7221785" y="1144825"/>
            <a:ext cx="3897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control physical flows and we join services to the good functionning of flows.</a:t>
            </a:r>
          </a:p>
        </p:txBody>
      </p:sp>
      <p:graphicFrame>
        <p:nvGraphicFramePr>
          <p:cNvPr id="40" name="Diagramme 39"/>
          <p:cNvGraphicFramePr/>
          <p:nvPr>
            <p:extLst>
              <p:ext uri="{D42A27DB-BD31-4B8C-83A1-F6EECF244321}">
                <p14:modId xmlns:p14="http://schemas.microsoft.com/office/powerpoint/2010/main" val="2002542531"/>
              </p:ext>
            </p:extLst>
          </p:nvPr>
        </p:nvGraphicFramePr>
        <p:xfrm>
          <a:off x="6326740" y="1999190"/>
          <a:ext cx="5423727" cy="385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2" name="TextBox 7"/>
          <p:cNvSpPr txBox="1"/>
          <p:nvPr/>
        </p:nvSpPr>
        <p:spPr>
          <a:xfrm>
            <a:off x="7885380" y="3827516"/>
            <a:ext cx="2345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 err="1">
                <a:solidFill>
                  <a:srgbClr val="6D859A"/>
                </a:solidFill>
              </a:rPr>
              <a:t>Only</a:t>
            </a:r>
            <a:r>
              <a:rPr lang="fr-FR" sz="1400" b="1" i="1" dirty="0">
                <a:solidFill>
                  <a:srgbClr val="6D859A"/>
                </a:solidFill>
              </a:rPr>
              <a:t> one </a:t>
            </a:r>
            <a:r>
              <a:rPr lang="fr-FR" sz="1400" b="1" i="1" dirty="0" err="1">
                <a:solidFill>
                  <a:srgbClr val="6D859A"/>
                </a:solidFill>
              </a:rPr>
              <a:t>partner</a:t>
            </a:r>
            <a:r>
              <a:rPr lang="fr-FR" sz="1400" b="1" i="1" dirty="0">
                <a:solidFill>
                  <a:srgbClr val="6D859A"/>
                </a:solidFill>
              </a:rPr>
              <a:t>!</a:t>
            </a:r>
          </a:p>
        </p:txBody>
      </p:sp>
      <p:sp>
        <p:nvSpPr>
          <p:cNvPr id="43" name="Oval 12"/>
          <p:cNvSpPr/>
          <p:nvPr/>
        </p:nvSpPr>
        <p:spPr>
          <a:xfrm>
            <a:off x="8026717" y="4965353"/>
            <a:ext cx="288032" cy="288032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  <a:latin typeface="RaphaelIcons" pitchFamily="2" charset="0"/>
              </a:rPr>
              <a:t>4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4" name="Oval 12"/>
          <p:cNvSpPr/>
          <p:nvPr/>
        </p:nvSpPr>
        <p:spPr>
          <a:xfrm>
            <a:off x="8866103" y="2053356"/>
            <a:ext cx="288032" cy="288032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  <a:latin typeface="RaphaelIcons" pitchFamily="2" charset="0"/>
              </a:rPr>
              <a:t>1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5" name="Oval 12"/>
          <p:cNvSpPr/>
          <p:nvPr/>
        </p:nvSpPr>
        <p:spPr>
          <a:xfrm>
            <a:off x="7366751" y="3250595"/>
            <a:ext cx="288032" cy="288032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  <a:latin typeface="RaphaelIcons" pitchFamily="2" charset="0"/>
              </a:rPr>
              <a:t>5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6" name="Oval 12"/>
          <p:cNvSpPr/>
          <p:nvPr/>
        </p:nvSpPr>
        <p:spPr>
          <a:xfrm>
            <a:off x="9857876" y="4886926"/>
            <a:ext cx="288032" cy="288032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  <a:latin typeface="RaphaelIcons" pitchFamily="2" charset="0"/>
              </a:rPr>
              <a:t>3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7" name="Oval 12"/>
          <p:cNvSpPr/>
          <p:nvPr/>
        </p:nvSpPr>
        <p:spPr>
          <a:xfrm>
            <a:off x="10403160" y="3183213"/>
            <a:ext cx="288032" cy="288032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  <a:latin typeface="RaphaelIcons" pitchFamily="2" charset="0"/>
              </a:rPr>
              <a:t>2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 flipH="1">
            <a:off x="6663572" y="460930"/>
            <a:ext cx="45719" cy="5867361"/>
          </a:xfrm>
          <a:prstGeom prst="rect">
            <a:avLst/>
          </a:prstGeom>
          <a:solidFill>
            <a:srgbClr val="27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Georgia" pitchFamily="18" charset="0"/>
            </a:endParaRPr>
          </a:p>
        </p:txBody>
      </p:sp>
      <p:grpSp>
        <p:nvGrpSpPr>
          <p:cNvPr id="33" name="Groupe 32"/>
          <p:cNvGrpSpPr/>
          <p:nvPr/>
        </p:nvGrpSpPr>
        <p:grpSpPr>
          <a:xfrm>
            <a:off x="-10993" y="0"/>
            <a:ext cx="1348155" cy="1546060"/>
            <a:chOff x="5376428" y="1044503"/>
            <a:chExt cx="1685961" cy="2008804"/>
          </a:xfrm>
        </p:grpSpPr>
        <p:sp>
          <p:nvSpPr>
            <p:cNvPr id="34" name="Forme 33"/>
            <p:cNvSpPr/>
            <p:nvPr/>
          </p:nvSpPr>
          <p:spPr>
            <a:xfrm>
              <a:off x="5376428" y="1044503"/>
              <a:ext cx="1685961" cy="2008804"/>
            </a:xfrm>
            <a:prstGeom prst="gear9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5" name="Forme 4"/>
            <p:cNvSpPr txBox="1"/>
            <p:nvPr/>
          </p:nvSpPr>
          <p:spPr>
            <a:xfrm>
              <a:off x="5535796" y="1583498"/>
              <a:ext cx="1367225" cy="9669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dirty="0">
                  <a:solidFill>
                    <a:schemeClr val="bg1"/>
                  </a:solidFill>
                </a:rPr>
                <a:t>Rental </a:t>
              </a:r>
              <a:r>
                <a:rPr lang="fr-FR" sz="1400" kern="1200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pic>
        <p:nvPicPr>
          <p:cNvPr id="36" name="Imag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795" y="3232670"/>
            <a:ext cx="1354067" cy="62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82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625"/>
                            </p:stCondLst>
                            <p:childTnLst>
                              <p:par>
                                <p:cTn id="1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900"/>
                            </p:stCondLst>
                            <p:childTnLst>
                              <p:par>
                                <p:cTn id="2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50"/>
                            </p:stCondLst>
                            <p:childTnLst>
                              <p:par>
                                <p:cTn id="2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25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650"/>
                            </p:stCondLst>
                            <p:childTnLst>
                              <p:par>
                                <p:cTn id="3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700"/>
                            </p:stCondLst>
                            <p:childTnLst>
                              <p:par>
                                <p:cTn id="4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450"/>
                            </p:stCondLst>
                            <p:childTnLst>
                              <p:par>
                                <p:cTn id="4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200"/>
                            </p:stCondLst>
                            <p:childTnLst>
                              <p:par>
                                <p:cTn id="5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950"/>
                            </p:stCondLst>
                            <p:childTnLst>
                              <p:par>
                                <p:cTn id="5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700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450"/>
                            </p:stCondLst>
                            <p:childTnLst>
                              <p:par>
                                <p:cTn id="6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200"/>
                            </p:stCondLst>
                            <p:childTnLst>
                              <p:par>
                                <p:cTn id="7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9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450"/>
                            </p:stCondLst>
                            <p:childTnLst>
                              <p:par>
                                <p:cTn id="8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200"/>
                            </p:stCondLst>
                            <p:childTnLst>
                              <p:par>
                                <p:cTn id="8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950"/>
                            </p:stCondLst>
                            <p:childTnLst>
                              <p:par>
                                <p:cTn id="9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6700"/>
                            </p:stCondLst>
                            <p:childTnLst>
                              <p:par>
                                <p:cTn id="9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7450"/>
                            </p:stCondLst>
                            <p:childTnLst>
                              <p:par>
                                <p:cTn id="10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8200"/>
                            </p:stCondLst>
                            <p:childTnLst>
                              <p:par>
                                <p:cTn id="10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/>
      <p:bldP spid="43" grpId="0" animBg="1"/>
      <p:bldP spid="44" grpId="0" animBg="1"/>
      <p:bldP spid="45" grpId="0" animBg="1"/>
      <p:bldP spid="46" grpId="0" animBg="1"/>
      <p:bldP spid="47" grpId="0" animBg="1"/>
      <p:bldP spid="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à coins arrondis 135"/>
          <p:cNvSpPr/>
          <p:nvPr/>
        </p:nvSpPr>
        <p:spPr>
          <a:xfrm>
            <a:off x="9024958" y="5643578"/>
            <a:ext cx="1571636" cy="642942"/>
          </a:xfrm>
          <a:prstGeom prst="roundRect">
            <a:avLst/>
          </a:prstGeom>
          <a:solidFill>
            <a:schemeClr val="bg1"/>
          </a:solidFill>
          <a:ln>
            <a:solidFill>
              <a:srgbClr val="00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4" name="Rectangle à coins arrondis 123"/>
          <p:cNvSpPr/>
          <p:nvPr/>
        </p:nvSpPr>
        <p:spPr>
          <a:xfrm>
            <a:off x="9096396" y="857232"/>
            <a:ext cx="1500198" cy="2428892"/>
          </a:xfrm>
          <a:prstGeom prst="roundRect">
            <a:avLst/>
          </a:prstGeom>
          <a:solidFill>
            <a:schemeClr val="bg1"/>
          </a:solidFill>
          <a:ln>
            <a:solidFill>
              <a:srgbClr val="00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2EFE9"/>
              </a:clrFrom>
              <a:clrTo>
                <a:srgbClr val="F2EFE9">
                  <a:alpha val="0"/>
                </a:srgbClr>
              </a:clrTo>
            </a:clrChange>
          </a:blip>
          <a:srcRect l="34766" t="25586" b="11426"/>
          <a:stretch>
            <a:fillRect/>
          </a:stretch>
        </p:blipFill>
        <p:spPr bwMode="auto">
          <a:xfrm>
            <a:off x="3238480" y="1428737"/>
            <a:ext cx="5734050" cy="442912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sp>
        <p:nvSpPr>
          <p:cNvPr id="42" name="Rectangle 41"/>
          <p:cNvSpPr/>
          <p:nvPr/>
        </p:nvSpPr>
        <p:spPr>
          <a:xfrm>
            <a:off x="5667372" y="857232"/>
            <a:ext cx="2500330" cy="373716"/>
          </a:xfrm>
          <a:prstGeom prst="rect">
            <a:avLst/>
          </a:prstGeom>
          <a:noFill/>
          <a:ln>
            <a:noFill/>
          </a:ln>
        </p:spPr>
        <p:txBody>
          <a:bodyPr lIns="95782" tIns="47891" rIns="95782" bIns="4789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fr-FR" sz="140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Metal Production</a:t>
            </a:r>
            <a:r>
              <a:rPr lang="fr-FR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fr-FR" sz="110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Forte" pitchFamily="66" charset="0"/>
              </a:rPr>
              <a:t>Poznan</a:t>
            </a:r>
          </a:p>
        </p:txBody>
      </p:sp>
      <p:sp>
        <p:nvSpPr>
          <p:cNvPr id="52" name="Ellipse 51"/>
          <p:cNvSpPr/>
          <p:nvPr/>
        </p:nvSpPr>
        <p:spPr>
          <a:xfrm>
            <a:off x="5738778" y="2714620"/>
            <a:ext cx="71438" cy="7143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endParaRPr lang="fr-FR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9096396" y="4572009"/>
            <a:ext cx="1500198" cy="504521"/>
          </a:xfrm>
          <a:prstGeom prst="rect">
            <a:avLst/>
          </a:prstGeom>
          <a:noFill/>
          <a:ln>
            <a:noFill/>
          </a:ln>
        </p:spPr>
        <p:txBody>
          <a:bodyPr lIns="95782" tIns="47891" rIns="95782" bIns="4789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fr-FR" sz="160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TAP  BALKAN, </a:t>
            </a:r>
            <a:r>
              <a:rPr lang="fr-FR" sz="105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Forte" pitchFamily="66" charset="0"/>
              </a:rPr>
              <a:t>bELGRADE</a:t>
            </a:r>
          </a:p>
        </p:txBody>
      </p:sp>
      <p:sp>
        <p:nvSpPr>
          <p:cNvPr id="56" name="Ellipse 55"/>
          <p:cNvSpPr/>
          <p:nvPr/>
        </p:nvSpPr>
        <p:spPr>
          <a:xfrm>
            <a:off x="6095968" y="3714752"/>
            <a:ext cx="71438" cy="7143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endParaRPr lang="fr-FR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4" name="Arc 63"/>
          <p:cNvSpPr/>
          <p:nvPr/>
        </p:nvSpPr>
        <p:spPr>
          <a:xfrm rot="17869619">
            <a:off x="7507553" y="2713237"/>
            <a:ext cx="939800" cy="4243554"/>
          </a:xfrm>
          <a:prstGeom prst="arc">
            <a:avLst>
              <a:gd name="adj1" fmla="val 16479403"/>
              <a:gd name="adj2" fmla="val 4137366"/>
            </a:avLst>
          </a:prstGeom>
          <a:ln>
            <a:solidFill>
              <a:srgbClr val="3399FF"/>
            </a:solidFill>
            <a:head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3200" dirty="0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881390" y="6215083"/>
            <a:ext cx="1500198" cy="504521"/>
          </a:xfrm>
          <a:prstGeom prst="rect">
            <a:avLst/>
          </a:prstGeom>
          <a:noFill/>
          <a:ln>
            <a:noFill/>
          </a:ln>
        </p:spPr>
        <p:txBody>
          <a:bodyPr lIns="95782" tIns="47891" rIns="95782" bIns="4789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fr-FR" sz="160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TAP  maroc, </a:t>
            </a:r>
            <a:r>
              <a:rPr lang="fr-FR" sz="105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Forte" pitchFamily="66" charset="0"/>
              </a:rPr>
              <a:t>Casablanca</a:t>
            </a:r>
          </a:p>
        </p:txBody>
      </p:sp>
      <p:sp>
        <p:nvSpPr>
          <p:cNvPr id="66" name="Arc 65"/>
          <p:cNvSpPr/>
          <p:nvPr/>
        </p:nvSpPr>
        <p:spPr>
          <a:xfrm rot="6252585" flipV="1">
            <a:off x="3097213" y="4973638"/>
            <a:ext cx="2084388" cy="855663"/>
          </a:xfrm>
          <a:prstGeom prst="arc">
            <a:avLst>
              <a:gd name="adj1" fmla="val 15241196"/>
              <a:gd name="adj2" fmla="val 175641"/>
            </a:avLst>
          </a:prstGeom>
          <a:ln>
            <a:solidFill>
              <a:srgbClr val="3399FF"/>
            </a:solidFill>
            <a:head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3200" dirty="0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67" name="Ellipse 66"/>
          <p:cNvSpPr/>
          <p:nvPr/>
        </p:nvSpPr>
        <p:spPr>
          <a:xfrm>
            <a:off x="3809952" y="4929198"/>
            <a:ext cx="71438" cy="7143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endParaRPr lang="fr-FR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596066" y="6215083"/>
            <a:ext cx="1500198" cy="504521"/>
          </a:xfrm>
          <a:prstGeom prst="rect">
            <a:avLst/>
          </a:prstGeom>
          <a:noFill/>
          <a:ln>
            <a:noFill/>
          </a:ln>
        </p:spPr>
        <p:txBody>
          <a:bodyPr lIns="95782" tIns="47891" rIns="95782" bIns="4789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fr-FR" sz="160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TAP  IBERICA, </a:t>
            </a:r>
            <a:r>
              <a:rPr lang="fr-FR" sz="105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Forte" pitchFamily="66" charset="0"/>
              </a:rPr>
              <a:t>BARCELONE</a:t>
            </a:r>
          </a:p>
        </p:txBody>
      </p:sp>
      <p:sp>
        <p:nvSpPr>
          <p:cNvPr id="69" name="Ellipse 68"/>
          <p:cNvSpPr/>
          <p:nvPr/>
        </p:nvSpPr>
        <p:spPr>
          <a:xfrm>
            <a:off x="4667208" y="4071942"/>
            <a:ext cx="71438" cy="7143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endParaRPr lang="fr-FR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0" name="Arc 69"/>
          <p:cNvSpPr/>
          <p:nvPr/>
        </p:nvSpPr>
        <p:spPr>
          <a:xfrm rot="13902115" flipH="1">
            <a:off x="3250408" y="4236245"/>
            <a:ext cx="4402137" cy="708025"/>
          </a:xfrm>
          <a:prstGeom prst="arc">
            <a:avLst>
              <a:gd name="adj1" fmla="val 12097406"/>
              <a:gd name="adj2" fmla="val 21369830"/>
            </a:avLst>
          </a:prstGeom>
          <a:ln>
            <a:solidFill>
              <a:srgbClr val="3399FF"/>
            </a:solidFill>
            <a:head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3200" dirty="0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738282" y="5143512"/>
            <a:ext cx="1357322" cy="512216"/>
          </a:xfrm>
          <a:prstGeom prst="rect">
            <a:avLst/>
          </a:prstGeom>
          <a:noFill/>
          <a:ln>
            <a:noFill/>
          </a:ln>
        </p:spPr>
        <p:txBody>
          <a:bodyPr lIns="95782" tIns="47891" rIns="95782" bIns="4789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fr-FR" sz="160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TAP  france, </a:t>
            </a:r>
          </a:p>
          <a:p>
            <a:pPr>
              <a:defRPr/>
            </a:pPr>
            <a:r>
              <a:rPr lang="fr-FR" sz="105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Forte" pitchFamily="66" charset="0"/>
              </a:rPr>
              <a:t>St VALL</a:t>
            </a:r>
            <a:r>
              <a:rPr lang="fr-FR" sz="1050" b="1" i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Franklin Gothic Demi Cond" pitchFamily="34" charset="0"/>
              </a:rPr>
              <a:t>I </a:t>
            </a:r>
            <a:r>
              <a:rPr lang="fr-FR" sz="105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Forte" pitchFamily="66" charset="0"/>
              </a:rPr>
              <a:t>ER</a:t>
            </a:r>
          </a:p>
        </p:txBody>
      </p:sp>
      <p:sp>
        <p:nvSpPr>
          <p:cNvPr id="72" name="Ellipse 71"/>
          <p:cNvSpPr/>
          <p:nvPr/>
        </p:nvSpPr>
        <p:spPr>
          <a:xfrm>
            <a:off x="4810084" y="3714752"/>
            <a:ext cx="71438" cy="7143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endParaRPr lang="fr-FR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3" name="Arc 72"/>
          <p:cNvSpPr/>
          <p:nvPr/>
        </p:nvSpPr>
        <p:spPr>
          <a:xfrm rot="20233159" flipH="1" flipV="1">
            <a:off x="1850902" y="3385194"/>
            <a:ext cx="3270250" cy="871538"/>
          </a:xfrm>
          <a:prstGeom prst="arc">
            <a:avLst>
              <a:gd name="adj1" fmla="val 11299873"/>
              <a:gd name="adj2" fmla="val 20139068"/>
            </a:avLst>
          </a:prstGeom>
          <a:ln>
            <a:solidFill>
              <a:srgbClr val="3399FF"/>
            </a:solidFill>
            <a:head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3200" dirty="0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74" name="Ellipse 73"/>
          <p:cNvSpPr/>
          <p:nvPr/>
        </p:nvSpPr>
        <p:spPr>
          <a:xfrm>
            <a:off x="4595770" y="3286124"/>
            <a:ext cx="71438" cy="7143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endParaRPr lang="fr-FR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738282" y="1928803"/>
            <a:ext cx="1357322" cy="504521"/>
          </a:xfrm>
          <a:prstGeom prst="rect">
            <a:avLst/>
          </a:prstGeom>
          <a:noFill/>
          <a:ln>
            <a:noFill/>
          </a:ln>
        </p:spPr>
        <p:txBody>
          <a:bodyPr lIns="95782" tIns="47891" rIns="95782" bIns="4789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fr-FR" sz="160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TAP  france, </a:t>
            </a:r>
          </a:p>
          <a:p>
            <a:pPr>
              <a:defRPr/>
            </a:pPr>
            <a:r>
              <a:rPr lang="fr-FR" sz="105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Forte" pitchFamily="66" charset="0"/>
              </a:rPr>
              <a:t>pla</a:t>
            </a:r>
            <a:r>
              <a:rPr lang="fr-FR" sz="1050" b="1" i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Franklin Gothic Demi Cond" pitchFamily="34" charset="0"/>
              </a:rPr>
              <a:t>I </a:t>
            </a:r>
            <a:r>
              <a:rPr lang="fr-FR" sz="105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Forte" pitchFamily="66" charset="0"/>
              </a:rPr>
              <a:t>s</a:t>
            </a:r>
            <a:r>
              <a:rPr lang="fr-FR" sz="1050" b="1" i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Franklin Gothic Demi Cond" pitchFamily="34" charset="0"/>
              </a:rPr>
              <a:t>I </a:t>
            </a:r>
            <a:r>
              <a:rPr lang="fr-FR" sz="105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Forte" pitchFamily="66" charset="0"/>
              </a:rPr>
              <a:t>r</a:t>
            </a:r>
          </a:p>
        </p:txBody>
      </p:sp>
      <p:pic>
        <p:nvPicPr>
          <p:cNvPr id="3094" name="Picture 5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2E2C1"/>
              </a:clrFrom>
              <a:clrTo>
                <a:srgbClr val="E2E2C1">
                  <a:alpha val="0"/>
                </a:srgbClr>
              </a:clrTo>
            </a:clrChange>
          </a:blip>
          <a:srcRect l="19640" t="15790" r="21441" b="24991"/>
          <a:stretch>
            <a:fillRect/>
          </a:stretch>
        </p:blipFill>
        <p:spPr bwMode="auto">
          <a:xfrm>
            <a:off x="3952861" y="857233"/>
            <a:ext cx="35718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5" name="Picture 5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2E2C1"/>
              </a:clrFrom>
              <a:clrTo>
                <a:srgbClr val="E2E2C1">
                  <a:alpha val="0"/>
                </a:srgbClr>
              </a:clrTo>
            </a:clrChange>
          </a:blip>
          <a:srcRect l="19640" t="15790" r="21441" b="24991"/>
          <a:stretch>
            <a:fillRect/>
          </a:stretch>
        </p:blipFill>
        <p:spPr bwMode="auto">
          <a:xfrm>
            <a:off x="9239283" y="5143507"/>
            <a:ext cx="3571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6" name="Picture 5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2E2C1"/>
              </a:clrFrom>
              <a:clrTo>
                <a:srgbClr val="E2E2C1">
                  <a:alpha val="0"/>
                </a:srgbClr>
              </a:clrTo>
            </a:clrChange>
          </a:blip>
          <a:srcRect l="19640" t="15790" r="21441" b="24991"/>
          <a:stretch>
            <a:fillRect/>
          </a:stretch>
        </p:blipFill>
        <p:spPr bwMode="auto">
          <a:xfrm>
            <a:off x="5095875" y="6286502"/>
            <a:ext cx="3571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7" name="Picture 5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2E2C1"/>
              </a:clrFrom>
              <a:clrTo>
                <a:srgbClr val="E2E2C1">
                  <a:alpha val="0"/>
                </a:srgbClr>
              </a:clrTo>
            </a:clrChange>
          </a:blip>
          <a:srcRect l="19640" t="15790" r="21441" b="24991"/>
          <a:stretch>
            <a:fillRect/>
          </a:stretch>
        </p:blipFill>
        <p:spPr bwMode="auto">
          <a:xfrm>
            <a:off x="7881939" y="6357962"/>
            <a:ext cx="35718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8" name="Picture 5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2E2C1"/>
              </a:clrFrom>
              <a:clrTo>
                <a:srgbClr val="E2E2C1">
                  <a:alpha val="0"/>
                </a:srgbClr>
              </a:clrTo>
            </a:clrChange>
          </a:blip>
          <a:srcRect l="19640" t="15790" r="21441" b="24991"/>
          <a:stretch>
            <a:fillRect/>
          </a:stretch>
        </p:blipFill>
        <p:spPr bwMode="auto">
          <a:xfrm>
            <a:off x="1809750" y="4714886"/>
            <a:ext cx="35718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9" name="Picture 5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2E2C1"/>
              </a:clrFrom>
              <a:clrTo>
                <a:srgbClr val="E2E2C1">
                  <a:alpha val="0"/>
                </a:srgbClr>
              </a:clrTo>
            </a:clrChange>
          </a:blip>
          <a:srcRect l="19640" t="15790" r="21441" b="24991"/>
          <a:stretch>
            <a:fillRect/>
          </a:stretch>
        </p:blipFill>
        <p:spPr bwMode="auto">
          <a:xfrm>
            <a:off x="1881189" y="2357439"/>
            <a:ext cx="35718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1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81485" y="857232"/>
            <a:ext cx="411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2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10111" y="928651"/>
            <a:ext cx="401637" cy="28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3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36739" y="2786059"/>
            <a:ext cx="401637" cy="28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4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22550" y="4786323"/>
            <a:ext cx="401638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" name="Arc 92"/>
          <p:cNvSpPr/>
          <p:nvPr/>
        </p:nvSpPr>
        <p:spPr>
          <a:xfrm rot="14159201" flipH="1" flipV="1">
            <a:off x="1747838" y="1857375"/>
            <a:ext cx="3738562" cy="871538"/>
          </a:xfrm>
          <a:prstGeom prst="arc">
            <a:avLst>
              <a:gd name="adj1" fmla="val 20043655"/>
              <a:gd name="adj2" fmla="val 20934221"/>
            </a:avLst>
          </a:prstGeom>
          <a:ln w="28575">
            <a:solidFill>
              <a:srgbClr val="FF0000"/>
            </a:solidFill>
            <a:prstDash val="sysDash"/>
            <a:head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3200" dirty="0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94" name="Arc 93"/>
          <p:cNvSpPr/>
          <p:nvPr/>
        </p:nvSpPr>
        <p:spPr>
          <a:xfrm rot="17443544" flipH="1" flipV="1">
            <a:off x="2939257" y="1520032"/>
            <a:ext cx="3736975" cy="871538"/>
          </a:xfrm>
          <a:prstGeom prst="arc">
            <a:avLst>
              <a:gd name="adj1" fmla="val 20321155"/>
              <a:gd name="adj2" fmla="val 20832865"/>
            </a:avLst>
          </a:prstGeom>
          <a:ln w="28575">
            <a:prstDash val="sysDash"/>
            <a:head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3200" dirty="0">
              <a:ln w="762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5" name="Arc 94"/>
          <p:cNvSpPr/>
          <p:nvPr/>
        </p:nvSpPr>
        <p:spPr>
          <a:xfrm rot="18709474" flipH="1" flipV="1">
            <a:off x="3440113" y="1676400"/>
            <a:ext cx="3738562" cy="871538"/>
          </a:xfrm>
          <a:prstGeom prst="arc">
            <a:avLst>
              <a:gd name="adj1" fmla="val 19543049"/>
              <a:gd name="adj2" fmla="val 20832865"/>
            </a:avLst>
          </a:prstGeom>
          <a:ln w="28575">
            <a:solidFill>
              <a:srgbClr val="FF0000"/>
            </a:solidFill>
            <a:prstDash val="sysDash"/>
            <a:head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3200" dirty="0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96" name="Arc 95"/>
          <p:cNvSpPr/>
          <p:nvPr/>
        </p:nvSpPr>
        <p:spPr>
          <a:xfrm rot="496431" flipH="1" flipV="1">
            <a:off x="4352926" y="3194050"/>
            <a:ext cx="3738563" cy="871538"/>
          </a:xfrm>
          <a:prstGeom prst="arc">
            <a:avLst>
              <a:gd name="adj1" fmla="val 19924104"/>
              <a:gd name="adj2" fmla="val 20832865"/>
            </a:avLst>
          </a:prstGeom>
          <a:ln w="28575">
            <a:solidFill>
              <a:srgbClr val="FF0000"/>
            </a:solidFill>
            <a:prstDash val="sysDash"/>
            <a:head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3200" dirty="0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97" name="Arc 96"/>
          <p:cNvSpPr/>
          <p:nvPr/>
        </p:nvSpPr>
        <p:spPr>
          <a:xfrm rot="18705441" flipH="1" flipV="1">
            <a:off x="3653632" y="2105819"/>
            <a:ext cx="3736975" cy="871538"/>
          </a:xfrm>
          <a:prstGeom prst="arc">
            <a:avLst>
              <a:gd name="adj1" fmla="val 20389801"/>
              <a:gd name="adj2" fmla="val 20832865"/>
            </a:avLst>
          </a:prstGeom>
          <a:ln w="28575">
            <a:solidFill>
              <a:srgbClr val="FF0000"/>
            </a:solidFill>
            <a:prstDash val="sysDash"/>
            <a:head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3200" dirty="0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98" name="Arc 97"/>
          <p:cNvSpPr/>
          <p:nvPr/>
        </p:nvSpPr>
        <p:spPr>
          <a:xfrm rot="1258669" flipH="1" flipV="1">
            <a:off x="3671888" y="4689476"/>
            <a:ext cx="2417762" cy="873125"/>
          </a:xfrm>
          <a:prstGeom prst="arc">
            <a:avLst>
              <a:gd name="adj1" fmla="val 19368906"/>
              <a:gd name="adj2" fmla="val 20832865"/>
            </a:avLst>
          </a:prstGeom>
          <a:ln w="28575">
            <a:solidFill>
              <a:srgbClr val="FF0000"/>
            </a:solidFill>
            <a:prstDash val="sysDash"/>
            <a:head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3200" dirty="0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99" name="Arc 98"/>
          <p:cNvSpPr/>
          <p:nvPr/>
        </p:nvSpPr>
        <p:spPr>
          <a:xfrm rot="415919" flipH="1">
            <a:off x="3278189" y="5008564"/>
            <a:ext cx="3736975" cy="871537"/>
          </a:xfrm>
          <a:prstGeom prst="arc">
            <a:avLst>
              <a:gd name="adj1" fmla="val 13285578"/>
              <a:gd name="adj2" fmla="val 20832865"/>
            </a:avLst>
          </a:prstGeom>
          <a:ln w="28575">
            <a:solidFill>
              <a:srgbClr val="FF0000"/>
            </a:solidFill>
            <a:prstDash val="sysDash"/>
            <a:head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3200" dirty="0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00" name="Arc 99"/>
          <p:cNvSpPr/>
          <p:nvPr/>
        </p:nvSpPr>
        <p:spPr>
          <a:xfrm rot="15487340">
            <a:off x="2537620" y="5768182"/>
            <a:ext cx="3738562" cy="873125"/>
          </a:xfrm>
          <a:prstGeom prst="arc">
            <a:avLst>
              <a:gd name="adj1" fmla="val 19209351"/>
              <a:gd name="adj2" fmla="val 20832865"/>
            </a:avLst>
          </a:prstGeom>
          <a:ln w="28575">
            <a:solidFill>
              <a:srgbClr val="FF0000"/>
            </a:solidFill>
            <a:prstDash val="sysDash"/>
            <a:head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3200" dirty="0">
              <a:ln w="762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2" name="Arc 101"/>
          <p:cNvSpPr/>
          <p:nvPr/>
        </p:nvSpPr>
        <p:spPr>
          <a:xfrm rot="9700260" flipH="1" flipV="1">
            <a:off x="1601789" y="4351339"/>
            <a:ext cx="3736975" cy="871537"/>
          </a:xfrm>
          <a:prstGeom prst="arc">
            <a:avLst>
              <a:gd name="adj1" fmla="val 20154910"/>
              <a:gd name="adj2" fmla="val 20832865"/>
            </a:avLst>
          </a:prstGeom>
          <a:ln w="28575">
            <a:solidFill>
              <a:srgbClr val="FF0000"/>
            </a:solidFill>
            <a:prstDash val="sysDash"/>
            <a:head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3200" dirty="0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03" name="Arc 102"/>
          <p:cNvSpPr/>
          <p:nvPr/>
        </p:nvSpPr>
        <p:spPr>
          <a:xfrm rot="10133111" flipH="1">
            <a:off x="1287462" y="3709989"/>
            <a:ext cx="3736976" cy="871537"/>
          </a:xfrm>
          <a:prstGeom prst="arc">
            <a:avLst>
              <a:gd name="adj1" fmla="val 19695213"/>
              <a:gd name="adj2" fmla="val 21033662"/>
            </a:avLst>
          </a:prstGeom>
          <a:ln w="28575">
            <a:solidFill>
              <a:srgbClr val="FF0000"/>
            </a:solidFill>
            <a:prstDash val="sysDash"/>
            <a:head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3200" dirty="0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04" name="Arc 103"/>
          <p:cNvSpPr/>
          <p:nvPr/>
        </p:nvSpPr>
        <p:spPr>
          <a:xfrm rot="10435374" flipH="1" flipV="1">
            <a:off x="1679576" y="3719514"/>
            <a:ext cx="3738563" cy="871537"/>
          </a:xfrm>
          <a:prstGeom prst="arc">
            <a:avLst>
              <a:gd name="adj1" fmla="val 20389801"/>
              <a:gd name="adj2" fmla="val 20832865"/>
            </a:avLst>
          </a:prstGeom>
          <a:ln w="28575">
            <a:solidFill>
              <a:srgbClr val="FF0000"/>
            </a:solidFill>
            <a:prstDash val="sysDash"/>
            <a:head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3200" dirty="0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05" name="Arc 104"/>
          <p:cNvSpPr/>
          <p:nvPr/>
        </p:nvSpPr>
        <p:spPr>
          <a:xfrm rot="302739" flipV="1">
            <a:off x="1412876" y="2478089"/>
            <a:ext cx="3736975" cy="871537"/>
          </a:xfrm>
          <a:prstGeom prst="arc">
            <a:avLst>
              <a:gd name="adj1" fmla="val 20377012"/>
              <a:gd name="adj2" fmla="val 20932581"/>
            </a:avLst>
          </a:prstGeom>
          <a:ln w="28575">
            <a:solidFill>
              <a:srgbClr val="FF0000"/>
            </a:solidFill>
            <a:prstDash val="sysDash"/>
            <a:head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3200" dirty="0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06" name="Arc 105"/>
          <p:cNvSpPr/>
          <p:nvPr/>
        </p:nvSpPr>
        <p:spPr>
          <a:xfrm rot="894012" flipH="1" flipV="1">
            <a:off x="5287964" y="2393951"/>
            <a:ext cx="3736975" cy="873125"/>
          </a:xfrm>
          <a:prstGeom prst="arc">
            <a:avLst>
              <a:gd name="adj1" fmla="val 20141548"/>
              <a:gd name="adj2" fmla="val 20832865"/>
            </a:avLst>
          </a:prstGeom>
          <a:ln w="28575">
            <a:solidFill>
              <a:srgbClr val="FF0000"/>
            </a:solidFill>
            <a:prstDash val="sysDash"/>
            <a:head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3200" dirty="0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07" name="Arc 106"/>
          <p:cNvSpPr/>
          <p:nvPr/>
        </p:nvSpPr>
        <p:spPr>
          <a:xfrm rot="2711704" flipH="1" flipV="1">
            <a:off x="5068095" y="3055145"/>
            <a:ext cx="3736975" cy="871537"/>
          </a:xfrm>
          <a:prstGeom prst="arc">
            <a:avLst>
              <a:gd name="adj1" fmla="val 20029408"/>
              <a:gd name="adj2" fmla="val 20832865"/>
            </a:avLst>
          </a:prstGeom>
          <a:ln w="28575">
            <a:solidFill>
              <a:srgbClr val="FF0000"/>
            </a:solidFill>
            <a:prstDash val="sysDash"/>
            <a:head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3200" dirty="0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08" name="Arc 107"/>
          <p:cNvSpPr/>
          <p:nvPr/>
        </p:nvSpPr>
        <p:spPr>
          <a:xfrm rot="6041305" flipH="1" flipV="1">
            <a:off x="3930651" y="3767139"/>
            <a:ext cx="3738563" cy="871537"/>
          </a:xfrm>
          <a:prstGeom prst="arc">
            <a:avLst>
              <a:gd name="adj1" fmla="val 20322240"/>
              <a:gd name="adj2" fmla="val 20832865"/>
            </a:avLst>
          </a:prstGeom>
          <a:ln w="28575">
            <a:solidFill>
              <a:srgbClr val="FF0000"/>
            </a:solidFill>
            <a:prstDash val="sysDash"/>
            <a:head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3200" dirty="0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09" name="Arc 108"/>
          <p:cNvSpPr/>
          <p:nvPr/>
        </p:nvSpPr>
        <p:spPr>
          <a:xfrm rot="894012" flipH="1" flipV="1">
            <a:off x="5645151" y="3394076"/>
            <a:ext cx="3736975" cy="873125"/>
          </a:xfrm>
          <a:prstGeom prst="arc">
            <a:avLst>
              <a:gd name="adj1" fmla="val 20322240"/>
              <a:gd name="adj2" fmla="val 20832865"/>
            </a:avLst>
          </a:prstGeom>
          <a:ln w="28575">
            <a:solidFill>
              <a:srgbClr val="FF0000"/>
            </a:solidFill>
            <a:prstDash val="sysDash"/>
            <a:head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3200" dirty="0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10" name="Arc 109"/>
          <p:cNvSpPr/>
          <p:nvPr/>
        </p:nvSpPr>
        <p:spPr>
          <a:xfrm rot="20007319" flipH="1" flipV="1">
            <a:off x="5380039" y="2432050"/>
            <a:ext cx="3736975" cy="871538"/>
          </a:xfrm>
          <a:prstGeom prst="arc">
            <a:avLst>
              <a:gd name="adj1" fmla="val 20048622"/>
              <a:gd name="adj2" fmla="val 20832865"/>
            </a:avLst>
          </a:prstGeom>
          <a:ln w="28575">
            <a:solidFill>
              <a:srgbClr val="FF0000"/>
            </a:solidFill>
            <a:prstDash val="sysDash"/>
            <a:head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3200" dirty="0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11" name="Arc 110"/>
          <p:cNvSpPr/>
          <p:nvPr/>
        </p:nvSpPr>
        <p:spPr>
          <a:xfrm rot="3754726" flipH="1" flipV="1">
            <a:off x="5116513" y="4352925"/>
            <a:ext cx="3738562" cy="871538"/>
          </a:xfrm>
          <a:prstGeom prst="arc">
            <a:avLst>
              <a:gd name="adj1" fmla="val 20103407"/>
              <a:gd name="adj2" fmla="val 20832865"/>
            </a:avLst>
          </a:prstGeom>
          <a:ln w="28575">
            <a:solidFill>
              <a:srgbClr val="FF0000"/>
            </a:solidFill>
            <a:prstDash val="sysDash"/>
            <a:head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3200" dirty="0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12" name="Arc 111"/>
          <p:cNvSpPr/>
          <p:nvPr/>
        </p:nvSpPr>
        <p:spPr>
          <a:xfrm rot="10184666" flipH="1" flipV="1">
            <a:off x="2952751" y="3825875"/>
            <a:ext cx="3738563" cy="871538"/>
          </a:xfrm>
          <a:prstGeom prst="arc">
            <a:avLst>
              <a:gd name="adj1" fmla="val 20322240"/>
              <a:gd name="adj2" fmla="val 20832865"/>
            </a:avLst>
          </a:prstGeom>
          <a:ln w="28575">
            <a:solidFill>
              <a:srgbClr val="FF0000"/>
            </a:solidFill>
            <a:prstDash val="sysDash"/>
            <a:head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3200" dirty="0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53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39126" y="6348436"/>
            <a:ext cx="411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Arc 53"/>
          <p:cNvSpPr/>
          <p:nvPr/>
        </p:nvSpPr>
        <p:spPr>
          <a:xfrm rot="11387840" flipH="1" flipV="1">
            <a:off x="6039039" y="3324244"/>
            <a:ext cx="4849957" cy="337516"/>
          </a:xfrm>
          <a:prstGeom prst="arc">
            <a:avLst>
              <a:gd name="adj1" fmla="val 11016484"/>
              <a:gd name="adj2" fmla="val 20685222"/>
            </a:avLst>
          </a:prstGeom>
          <a:ln>
            <a:solidFill>
              <a:srgbClr val="3399FF"/>
            </a:solidFill>
            <a:head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3200" dirty="0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9167802" y="3286125"/>
            <a:ext cx="1500198" cy="504521"/>
          </a:xfrm>
          <a:prstGeom prst="rect">
            <a:avLst/>
          </a:prstGeom>
          <a:noFill/>
          <a:ln>
            <a:noFill/>
          </a:ln>
        </p:spPr>
        <p:txBody>
          <a:bodyPr lIns="95782" tIns="47891" rIns="95782" bIns="4789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fr-FR" sz="160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TAP  UKRAINE, </a:t>
            </a:r>
            <a:r>
              <a:rPr lang="fr-FR" sz="105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Forte" pitchFamily="66" charset="0"/>
              </a:rPr>
              <a:t>ROVNO</a:t>
            </a:r>
          </a:p>
        </p:txBody>
      </p:sp>
      <p:pic>
        <p:nvPicPr>
          <p:cNvPr id="58" name="Picture 5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2E2C1"/>
              </a:clrFrom>
              <a:clrTo>
                <a:srgbClr val="E2E2C1">
                  <a:alpha val="0"/>
                </a:srgbClr>
              </a:clrTo>
            </a:clrChange>
          </a:blip>
          <a:srcRect l="19640" t="15790" r="21441" b="24991"/>
          <a:stretch>
            <a:fillRect/>
          </a:stretch>
        </p:blipFill>
        <p:spPr bwMode="auto">
          <a:xfrm>
            <a:off x="9256740" y="3776669"/>
            <a:ext cx="3571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67901" y="3776668"/>
            <a:ext cx="411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Ellipse 59"/>
          <p:cNvSpPr/>
          <p:nvPr/>
        </p:nvSpPr>
        <p:spPr>
          <a:xfrm>
            <a:off x="6524628" y="3071810"/>
            <a:ext cx="71438" cy="7143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endParaRPr lang="fr-FR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1" name="Arc 60"/>
          <p:cNvSpPr/>
          <p:nvPr/>
        </p:nvSpPr>
        <p:spPr>
          <a:xfrm rot="894012" flipH="1" flipV="1">
            <a:off x="6149976" y="2720976"/>
            <a:ext cx="3503613" cy="873125"/>
          </a:xfrm>
          <a:prstGeom prst="arc">
            <a:avLst>
              <a:gd name="adj1" fmla="val 20141548"/>
              <a:gd name="adj2" fmla="val 20832865"/>
            </a:avLst>
          </a:prstGeom>
          <a:ln w="28575">
            <a:solidFill>
              <a:srgbClr val="FF0000"/>
            </a:solidFill>
            <a:prstDash val="sysDash"/>
            <a:head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3200" dirty="0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62" name="Arc 61"/>
          <p:cNvSpPr/>
          <p:nvPr/>
        </p:nvSpPr>
        <p:spPr>
          <a:xfrm rot="16577709" flipH="1" flipV="1">
            <a:off x="4518026" y="1301751"/>
            <a:ext cx="3736975" cy="873125"/>
          </a:xfrm>
          <a:prstGeom prst="arc">
            <a:avLst>
              <a:gd name="adj1" fmla="val 20141548"/>
              <a:gd name="adj2" fmla="val 20832865"/>
            </a:avLst>
          </a:prstGeom>
          <a:ln w="28575">
            <a:solidFill>
              <a:srgbClr val="FF0000"/>
            </a:solidFill>
            <a:prstDash val="sysDash"/>
            <a:head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3200" dirty="0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63" name="Arc 62"/>
          <p:cNvSpPr/>
          <p:nvPr/>
        </p:nvSpPr>
        <p:spPr>
          <a:xfrm rot="7810655" flipH="1" flipV="1">
            <a:off x="4051301" y="3844926"/>
            <a:ext cx="3736975" cy="873125"/>
          </a:xfrm>
          <a:prstGeom prst="arc">
            <a:avLst>
              <a:gd name="adj1" fmla="val 20141548"/>
              <a:gd name="adj2" fmla="val 20832865"/>
            </a:avLst>
          </a:prstGeom>
          <a:ln w="28575">
            <a:solidFill>
              <a:srgbClr val="FF0000"/>
            </a:solidFill>
            <a:prstDash val="sysDash"/>
            <a:head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3200" dirty="0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77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67750" y="6429418"/>
            <a:ext cx="401638" cy="285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Rectangle 78"/>
          <p:cNvSpPr/>
          <p:nvPr/>
        </p:nvSpPr>
        <p:spPr>
          <a:xfrm>
            <a:off x="8882082" y="5715016"/>
            <a:ext cx="1928826" cy="558382"/>
          </a:xfrm>
          <a:prstGeom prst="rect">
            <a:avLst/>
          </a:prstGeom>
          <a:noFill/>
        </p:spPr>
        <p:txBody>
          <a:bodyPr lIns="95782" tIns="47891" rIns="95782" bIns="4789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1000" b="1" spc="50" dirty="0">
                <a:ln w="11430"/>
                <a:solidFill>
                  <a:srgbClr val="0099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ras Bold ITC" pitchFamily="34" charset="0"/>
              </a:rPr>
              <a:t>2016</a:t>
            </a:r>
          </a:p>
          <a:p>
            <a:pPr algn="ctr">
              <a:defRPr/>
            </a:pPr>
            <a:r>
              <a:rPr lang="fr-FR" sz="1000" b="1" spc="50" dirty="0">
                <a:ln w="11430"/>
                <a:solidFill>
                  <a:srgbClr val="0099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ras Bold ITC" pitchFamily="34" charset="0"/>
              </a:rPr>
              <a:t>TAP &gt; 300 employees</a:t>
            </a:r>
          </a:p>
          <a:p>
            <a:pPr algn="ctr">
              <a:defRPr/>
            </a:pPr>
            <a:r>
              <a:rPr lang="fr-FR" sz="1000" b="1" spc="50" dirty="0">
                <a:ln w="11430"/>
                <a:solidFill>
                  <a:srgbClr val="0099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ras Bold ITC" pitchFamily="34" charset="0"/>
              </a:rPr>
              <a:t>Benefits </a:t>
            </a:r>
            <a:r>
              <a:rPr lang="fr-FR" sz="800" b="1" spc="50" dirty="0">
                <a:ln w="11430"/>
                <a:solidFill>
                  <a:srgbClr val="0099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ras Bold ITC" pitchFamily="34" charset="0"/>
              </a:rPr>
              <a:t> : 35 M </a:t>
            </a:r>
            <a:r>
              <a:rPr lang="fr-FR" sz="1000" b="1" spc="50" dirty="0">
                <a:ln w="11430"/>
                <a:solidFill>
                  <a:srgbClr val="0099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ras Bold ITC" pitchFamily="34" charset="0"/>
              </a:rPr>
              <a:t>€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738282" y="4214818"/>
            <a:ext cx="1357322" cy="512216"/>
          </a:xfrm>
          <a:prstGeom prst="rect">
            <a:avLst/>
          </a:prstGeom>
          <a:noFill/>
          <a:ln>
            <a:noFill/>
          </a:ln>
        </p:spPr>
        <p:txBody>
          <a:bodyPr lIns="95782" tIns="47891" rIns="95782" bIns="4789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fr-FR" sz="160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BELLEVRET, </a:t>
            </a:r>
          </a:p>
          <a:p>
            <a:pPr>
              <a:defRPr/>
            </a:pPr>
            <a:r>
              <a:rPr lang="fr-FR" sz="105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Forte" pitchFamily="66" charset="0"/>
              </a:rPr>
              <a:t>bALANOD</a:t>
            </a:r>
          </a:p>
        </p:txBody>
      </p:sp>
      <p:pic>
        <p:nvPicPr>
          <p:cNvPr id="82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24501" y="6286501"/>
            <a:ext cx="411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Rectangle 82"/>
          <p:cNvSpPr/>
          <p:nvPr/>
        </p:nvSpPr>
        <p:spPr>
          <a:xfrm>
            <a:off x="1738282" y="3000373"/>
            <a:ext cx="1357322" cy="827687"/>
          </a:xfrm>
          <a:prstGeom prst="rect">
            <a:avLst/>
          </a:prstGeom>
          <a:noFill/>
          <a:ln>
            <a:noFill/>
          </a:ln>
        </p:spPr>
        <p:txBody>
          <a:bodyPr lIns="95782" tIns="47891" rIns="95782" bIns="4789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fr-FR" sz="160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mathiaut,</a:t>
            </a:r>
          </a:p>
          <a:p>
            <a:pPr>
              <a:defRPr/>
            </a:pPr>
            <a:r>
              <a:rPr lang="fr-FR" sz="1050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Forte" pitchFamily="66" charset="0"/>
              </a:rPr>
              <a:t>ST Broing  les moines</a:t>
            </a:r>
          </a:p>
          <a:p>
            <a:pPr>
              <a:defRPr/>
            </a:pPr>
            <a:endParaRPr lang="fr-FR" sz="105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Forte" pitchFamily="66" charset="0"/>
            </a:endParaRPr>
          </a:p>
        </p:txBody>
      </p:sp>
      <p:sp>
        <p:nvSpPr>
          <p:cNvPr id="84" name="Arc 83"/>
          <p:cNvSpPr/>
          <p:nvPr/>
        </p:nvSpPr>
        <p:spPr>
          <a:xfrm rot="21007454" flipH="1" flipV="1">
            <a:off x="2143126" y="2670176"/>
            <a:ext cx="3738563" cy="873125"/>
          </a:xfrm>
          <a:prstGeom prst="arc">
            <a:avLst>
              <a:gd name="adj1" fmla="val 12472003"/>
              <a:gd name="adj2" fmla="val 21052831"/>
            </a:avLst>
          </a:prstGeom>
          <a:ln>
            <a:solidFill>
              <a:srgbClr val="3399FF"/>
            </a:solidFill>
            <a:head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3200" dirty="0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78" name="Picture 5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2E2C1"/>
              </a:clrFrom>
              <a:clrTo>
                <a:srgbClr val="E2E2C1">
                  <a:alpha val="0"/>
                </a:srgbClr>
              </a:clrTo>
            </a:clrChange>
          </a:blip>
          <a:srcRect l="19640" t="15790" r="21441" b="24991"/>
          <a:stretch>
            <a:fillRect/>
          </a:stretch>
        </p:blipFill>
        <p:spPr bwMode="auto">
          <a:xfrm>
            <a:off x="1809750" y="5572125"/>
            <a:ext cx="35718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84401" y="5572126"/>
            <a:ext cx="411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" name="Ellipse 85"/>
          <p:cNvSpPr/>
          <p:nvPr/>
        </p:nvSpPr>
        <p:spPr>
          <a:xfrm>
            <a:off x="4881554" y="3286124"/>
            <a:ext cx="71438" cy="7143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endParaRPr lang="fr-FR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7" name="Ellipse 86"/>
          <p:cNvSpPr/>
          <p:nvPr/>
        </p:nvSpPr>
        <p:spPr>
          <a:xfrm>
            <a:off x="4952992" y="3357562"/>
            <a:ext cx="71438" cy="7143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endParaRPr lang="fr-FR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8" name="Picture 5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2E2C1"/>
              </a:clrFrom>
              <a:clrTo>
                <a:srgbClr val="E2E2C1">
                  <a:alpha val="0"/>
                </a:srgbClr>
              </a:clrTo>
            </a:clrChange>
          </a:blip>
          <a:srcRect l="19640" t="15790" r="21441" b="24991"/>
          <a:stretch>
            <a:fillRect/>
          </a:stretch>
        </p:blipFill>
        <p:spPr bwMode="auto">
          <a:xfrm>
            <a:off x="1809750" y="3643314"/>
            <a:ext cx="3571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84401" y="3643313"/>
            <a:ext cx="411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" name="Espace réservé du numéro de diapositive 9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41F14-DF0F-43FD-B574-CD9A21E9D1BD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pic>
        <p:nvPicPr>
          <p:cNvPr id="12292" name="Picture 4" descr="http://www.etech-bet.fr/images/dessi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28952" y="2714620"/>
            <a:ext cx="409462" cy="357190"/>
          </a:xfrm>
          <a:prstGeom prst="rect">
            <a:avLst/>
          </a:prstGeom>
          <a:noFill/>
        </p:spPr>
      </p:pic>
      <p:pic>
        <p:nvPicPr>
          <p:cNvPr id="92" name="Picture 4" descr="http://www.etech-bet.fr/images/dessi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38348" y="4760484"/>
            <a:ext cx="357190" cy="311591"/>
          </a:xfrm>
          <a:prstGeom prst="rect">
            <a:avLst/>
          </a:prstGeom>
          <a:noFill/>
        </p:spPr>
      </p:pic>
      <p:pic>
        <p:nvPicPr>
          <p:cNvPr id="101" name="Picture 4" descr="http://www.etech-bet.fr/images/dessi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15562" y="6357958"/>
            <a:ext cx="409462" cy="357190"/>
          </a:xfrm>
          <a:prstGeom prst="rect">
            <a:avLst/>
          </a:prstGeom>
          <a:noFill/>
        </p:spPr>
      </p:pic>
      <p:pic>
        <p:nvPicPr>
          <p:cNvPr id="113" name="Picture 4" descr="http://www.etech-bet.fr/images/dessi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67932" y="5143512"/>
            <a:ext cx="409462" cy="357190"/>
          </a:xfrm>
          <a:prstGeom prst="rect">
            <a:avLst/>
          </a:prstGeom>
          <a:noFill/>
        </p:spPr>
      </p:pic>
      <p:pic>
        <p:nvPicPr>
          <p:cNvPr id="114" name="Picture 4" descr="http://www.etech-bet.fr/images/dessi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96528" y="3786190"/>
            <a:ext cx="409462" cy="357190"/>
          </a:xfrm>
          <a:prstGeom prst="rect">
            <a:avLst/>
          </a:prstGeom>
          <a:noFill/>
        </p:spPr>
      </p:pic>
      <p:sp>
        <p:nvSpPr>
          <p:cNvPr id="117" name="Arc 116"/>
          <p:cNvSpPr/>
          <p:nvPr/>
        </p:nvSpPr>
        <p:spPr>
          <a:xfrm rot="5960155" flipH="1">
            <a:off x="3386873" y="1446678"/>
            <a:ext cx="4402137" cy="708025"/>
          </a:xfrm>
          <a:prstGeom prst="arc">
            <a:avLst>
              <a:gd name="adj1" fmla="val 12097406"/>
              <a:gd name="adj2" fmla="val 19866081"/>
            </a:avLst>
          </a:prstGeom>
          <a:ln>
            <a:solidFill>
              <a:srgbClr val="3399FF"/>
            </a:solidFill>
            <a:head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3200" dirty="0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118" name="Picture 4" descr="http://www.etech-bet.fr/images/dessi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38757" y="857213"/>
            <a:ext cx="409462" cy="357190"/>
          </a:xfrm>
          <a:prstGeom prst="rect">
            <a:avLst/>
          </a:prstGeom>
          <a:noFill/>
        </p:spPr>
      </p:pic>
      <p:pic>
        <p:nvPicPr>
          <p:cNvPr id="119" name="Picture 5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2E2C1"/>
              </a:clrFrom>
              <a:clrTo>
                <a:srgbClr val="E2E2C1">
                  <a:alpha val="0"/>
                </a:srgbClr>
              </a:clrTo>
            </a:clrChange>
          </a:blip>
          <a:srcRect l="19640" t="15790" r="21441" b="24991"/>
          <a:stretch>
            <a:fillRect/>
          </a:stretch>
        </p:blipFill>
        <p:spPr bwMode="auto">
          <a:xfrm>
            <a:off x="9167868" y="1214422"/>
            <a:ext cx="35719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85331" y="1571612"/>
            <a:ext cx="411164" cy="36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67867" y="2000242"/>
            <a:ext cx="401636" cy="285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" name="Picture 4" descr="http://www.etech-bet.fr/images/dessin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67865" y="2357431"/>
            <a:ext cx="409464" cy="357190"/>
          </a:xfrm>
          <a:prstGeom prst="rect">
            <a:avLst/>
          </a:prstGeom>
          <a:noFill/>
        </p:spPr>
      </p:pic>
      <p:pic>
        <p:nvPicPr>
          <p:cNvPr id="123" name="Picture 2" descr="http://www.pc3d.net/crbst_logo-montage.gif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9239304" y="2786058"/>
            <a:ext cx="357190" cy="357190"/>
          </a:xfrm>
          <a:prstGeom prst="rect">
            <a:avLst/>
          </a:prstGeom>
          <a:noFill/>
        </p:spPr>
      </p:pic>
      <p:sp>
        <p:nvSpPr>
          <p:cNvPr id="126" name="ZoneTexte 125"/>
          <p:cNvSpPr txBox="1"/>
          <p:nvPr/>
        </p:nvSpPr>
        <p:spPr>
          <a:xfrm>
            <a:off x="9525056" y="1214422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/>
              <a:t>Commercial activities</a:t>
            </a:r>
          </a:p>
        </p:txBody>
      </p:sp>
      <p:sp>
        <p:nvSpPr>
          <p:cNvPr id="127" name="ZoneTexte 126"/>
          <p:cNvSpPr txBox="1"/>
          <p:nvPr/>
        </p:nvSpPr>
        <p:spPr>
          <a:xfrm>
            <a:off x="9525056" y="1714489"/>
            <a:ext cx="10001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/>
              <a:t> Factories</a:t>
            </a:r>
          </a:p>
        </p:txBody>
      </p:sp>
      <p:sp>
        <p:nvSpPr>
          <p:cNvPr id="128" name="ZoneTexte 127"/>
          <p:cNvSpPr txBox="1"/>
          <p:nvPr/>
        </p:nvSpPr>
        <p:spPr>
          <a:xfrm>
            <a:off x="9525056" y="2039772"/>
            <a:ext cx="9286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/>
              <a:t> Logistic</a:t>
            </a:r>
          </a:p>
        </p:txBody>
      </p:sp>
      <p:sp>
        <p:nvSpPr>
          <p:cNvPr id="129" name="ZoneTexte 128"/>
          <p:cNvSpPr txBox="1"/>
          <p:nvPr/>
        </p:nvSpPr>
        <p:spPr>
          <a:xfrm>
            <a:off x="9525056" y="2428869"/>
            <a:ext cx="12144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/>
              <a:t>Design office</a:t>
            </a:r>
          </a:p>
        </p:txBody>
      </p:sp>
      <p:sp>
        <p:nvSpPr>
          <p:cNvPr id="130" name="ZoneTexte 129"/>
          <p:cNvSpPr txBox="1"/>
          <p:nvPr/>
        </p:nvSpPr>
        <p:spPr>
          <a:xfrm>
            <a:off x="9560774" y="2732127"/>
            <a:ext cx="1035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/>
              <a:t> Installation and maintenance</a:t>
            </a:r>
          </a:p>
        </p:txBody>
      </p:sp>
      <p:pic>
        <p:nvPicPr>
          <p:cNvPr id="131" name="Picture 2" descr="http://www.pc3d.net/crbst_logo-montage.gif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381224" y="2428868"/>
            <a:ext cx="285752" cy="285752"/>
          </a:xfrm>
          <a:prstGeom prst="rect">
            <a:avLst/>
          </a:prstGeom>
          <a:noFill/>
        </p:spPr>
      </p:pic>
      <p:pic>
        <p:nvPicPr>
          <p:cNvPr id="132" name="Picture 2" descr="http://www.pc3d.net/crbst_logo-montage.gif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844101" y="1683529"/>
            <a:ext cx="285752" cy="285752"/>
          </a:xfrm>
          <a:prstGeom prst="rect">
            <a:avLst/>
          </a:prstGeom>
          <a:noFill/>
        </p:spPr>
      </p:pic>
      <p:pic>
        <p:nvPicPr>
          <p:cNvPr id="115" name="Picture 2" descr="http://www.pc3d.net/crbst_logo-montage.gif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666976" y="5643578"/>
            <a:ext cx="276228" cy="285752"/>
          </a:xfrm>
          <a:prstGeom prst="rect">
            <a:avLst/>
          </a:prstGeom>
          <a:noFill/>
        </p:spPr>
      </p:pic>
      <p:pic>
        <p:nvPicPr>
          <p:cNvPr id="116" name="Picture 2" descr="http://www.pc3d.net/crbst_logo-montage.gif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953124" y="6357958"/>
            <a:ext cx="285752" cy="285752"/>
          </a:xfrm>
          <a:prstGeom prst="rect">
            <a:avLst/>
          </a:prstGeom>
          <a:noFill/>
        </p:spPr>
      </p:pic>
      <p:pic>
        <p:nvPicPr>
          <p:cNvPr id="133" name="Picture 2" descr="http://www.pc3d.net/crbst_logo-montage.gif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9596462" y="6429396"/>
            <a:ext cx="285752" cy="285752"/>
          </a:xfrm>
          <a:prstGeom prst="rect">
            <a:avLst/>
          </a:prstGeom>
          <a:noFill/>
        </p:spPr>
      </p:pic>
      <p:pic>
        <p:nvPicPr>
          <p:cNvPr id="134" name="Picture 2" descr="http://www.pc3d.net/crbst_logo-montage.gif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0167998" y="5214950"/>
            <a:ext cx="285752" cy="285752"/>
          </a:xfrm>
          <a:prstGeom prst="rect">
            <a:avLst/>
          </a:prstGeom>
          <a:noFill/>
        </p:spPr>
      </p:pic>
      <p:pic>
        <p:nvPicPr>
          <p:cNvPr id="135" name="Picture 2" descr="http://www.pc3d.net/crbst_logo-montage.gif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9310710" y="4286256"/>
            <a:ext cx="285752" cy="285752"/>
          </a:xfrm>
          <a:prstGeom prst="rect">
            <a:avLst/>
          </a:prstGeom>
          <a:noFill/>
        </p:spPr>
      </p:pic>
      <p:sp>
        <p:nvSpPr>
          <p:cNvPr id="138" name="Arc 137"/>
          <p:cNvSpPr/>
          <p:nvPr/>
        </p:nvSpPr>
        <p:spPr>
          <a:xfrm rot="19470472" flipH="1">
            <a:off x="2106355" y="4212517"/>
            <a:ext cx="4402137" cy="708025"/>
          </a:xfrm>
          <a:prstGeom prst="arc">
            <a:avLst>
              <a:gd name="adj1" fmla="val 12023427"/>
              <a:gd name="adj2" fmla="val 20987124"/>
            </a:avLst>
          </a:prstGeom>
          <a:ln>
            <a:solidFill>
              <a:srgbClr val="3399FF"/>
            </a:solidFill>
            <a:head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3200" dirty="0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1711296" y="1104540"/>
            <a:ext cx="1357322" cy="504521"/>
          </a:xfrm>
          <a:prstGeom prst="rect">
            <a:avLst/>
          </a:prstGeom>
          <a:noFill/>
          <a:ln>
            <a:noFill/>
          </a:ln>
        </p:spPr>
        <p:txBody>
          <a:bodyPr lIns="95782" tIns="47891" rIns="95782" bIns="4789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fr-FR" sz="160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TAP  france, </a:t>
            </a:r>
          </a:p>
          <a:p>
            <a:pPr>
              <a:defRPr/>
            </a:pPr>
            <a:r>
              <a:rPr lang="fr-FR" sz="105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Forte" pitchFamily="66" charset="0"/>
              </a:rPr>
              <a:t>Tours</a:t>
            </a:r>
          </a:p>
        </p:txBody>
      </p:sp>
      <p:pic>
        <p:nvPicPr>
          <p:cNvPr id="139" name="Picture 5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2E2C1"/>
              </a:clrFrom>
              <a:clrTo>
                <a:srgbClr val="E2E2C1">
                  <a:alpha val="0"/>
                </a:srgbClr>
              </a:clrTo>
            </a:clrChange>
          </a:blip>
          <a:srcRect l="19640" t="15790" r="21441" b="24991"/>
          <a:stretch>
            <a:fillRect/>
          </a:stretch>
        </p:blipFill>
        <p:spPr bwMode="auto">
          <a:xfrm>
            <a:off x="1846956" y="1643546"/>
            <a:ext cx="361159" cy="36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" name="Picture 4" descr="http://www.etech-bet.fr/images/dessi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1891" y="1653285"/>
            <a:ext cx="403584" cy="352062"/>
          </a:xfrm>
          <a:prstGeom prst="rect">
            <a:avLst/>
          </a:prstGeom>
          <a:noFill/>
        </p:spPr>
      </p:pic>
      <p:sp>
        <p:nvSpPr>
          <p:cNvPr id="141" name="Arc 140"/>
          <p:cNvSpPr/>
          <p:nvPr/>
        </p:nvSpPr>
        <p:spPr>
          <a:xfrm rot="731511" flipH="1" flipV="1">
            <a:off x="2317751" y="2466976"/>
            <a:ext cx="3738563" cy="873125"/>
          </a:xfrm>
          <a:prstGeom prst="arc">
            <a:avLst>
              <a:gd name="adj1" fmla="val 12709818"/>
              <a:gd name="adj2" fmla="val 20511118"/>
            </a:avLst>
          </a:prstGeom>
          <a:ln>
            <a:solidFill>
              <a:srgbClr val="3399FF"/>
            </a:solidFill>
            <a:head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3200" dirty="0">
              <a:ln w="76200">
                <a:solidFill>
                  <a:schemeClr val="tx1"/>
                </a:solidFill>
              </a:ln>
            </a:endParaRPr>
          </a:p>
        </p:txBody>
      </p:sp>
      <p:grpSp>
        <p:nvGrpSpPr>
          <p:cNvPr id="142" name="Groupe 141"/>
          <p:cNvGrpSpPr/>
          <p:nvPr/>
        </p:nvGrpSpPr>
        <p:grpSpPr>
          <a:xfrm>
            <a:off x="-10993" y="-1"/>
            <a:ext cx="1497528" cy="1683529"/>
            <a:chOff x="5376428" y="1044503"/>
            <a:chExt cx="1685961" cy="2008804"/>
          </a:xfrm>
        </p:grpSpPr>
        <p:sp>
          <p:nvSpPr>
            <p:cNvPr id="143" name="Forme 142"/>
            <p:cNvSpPr/>
            <p:nvPr/>
          </p:nvSpPr>
          <p:spPr>
            <a:xfrm>
              <a:off x="5376428" y="1044503"/>
              <a:ext cx="1685961" cy="2008804"/>
            </a:xfrm>
            <a:prstGeom prst="gear9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44" name="Forme 4"/>
            <p:cNvSpPr txBox="1"/>
            <p:nvPr/>
          </p:nvSpPr>
          <p:spPr>
            <a:xfrm>
              <a:off x="5535796" y="1583498"/>
              <a:ext cx="1367225" cy="9669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dirty="0">
                  <a:solidFill>
                    <a:schemeClr val="bg1"/>
                  </a:solidFill>
                </a:rPr>
                <a:t>Proximity</a:t>
              </a:r>
              <a:endParaRPr lang="fr-FR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47166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309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70" decel="100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770" decel="100000"/>
                                        <p:tgtEl>
                                          <p:spTgt spid="30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70" decel="1000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770" decel="100000"/>
                                        <p:tgtEl>
                                          <p:spTgt spid="309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70" decel="1000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770" decel="100000"/>
                                        <p:tgtEl>
                                          <p:spTgt spid="309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7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770" decel="100000"/>
                                        <p:tgtEl>
                                          <p:spTgt spid="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6" dur="77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8" dur="77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70" decel="100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770" decel="100000"/>
                                        <p:tgtEl>
                                          <p:spTgt spid="309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5" dur="77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7" dur="77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70" decel="100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770" decel="100000"/>
                                        <p:tgtEl>
                                          <p:spTgt spid="30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4" dur="77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6" dur="77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70" decel="1000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770" decel="100000"/>
                                        <p:tgtEl>
                                          <p:spTgt spid="310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3" dur="77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5" dur="77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77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770" decel="100000"/>
                                        <p:tgtEl>
                                          <p:spTgt spid="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2" dur="77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4" dur="77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770" decel="10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770" decel="100000"/>
                                        <p:tgtEl>
                                          <p:spTgt spid="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1" dur="77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3" dur="77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770" decel="1000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770" decel="100000"/>
                                        <p:tgtEl>
                                          <p:spTgt spid="310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2" dur="77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4" dur="77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770" decel="1000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770" decel="100000"/>
                                        <p:tgtEl>
                                          <p:spTgt spid="310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1" dur="77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3" dur="77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77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770" decel="100000"/>
                                        <p:tgtEl>
                                          <p:spTgt spid="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0" dur="77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2" dur="77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770" decel="1000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770" decel="100000"/>
                                        <p:tgtEl>
                                          <p:spTgt spid="31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9" dur="77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1" dur="77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77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4" dur="770" decel="100000"/>
                                        <p:tgtEl>
                                          <p:spTgt spid="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6" dur="77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8" dur="77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770" decel="100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0" dur="770" decel="100000"/>
                                        <p:tgtEl>
                                          <p:spTgt spid="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2" dur="77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4" dur="77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770" decel="100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1" dur="770" decel="100000"/>
                                        <p:tgtEl>
                                          <p:spTgt spid="8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3" dur="77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5" dur="77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770" decel="100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0" dur="770" decel="100000"/>
                                        <p:tgtEl>
                                          <p:spTgt spid="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2" dur="77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4" dur="77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770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1" dur="770" decel="100000"/>
                                        <p:tgtEl>
                                          <p:spTgt spid="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3" dur="77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5" dur="77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770" decel="100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3" dur="770" decel="100000"/>
                                        <p:tgtEl>
                                          <p:spTgt spid="1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5" dur="77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7" dur="77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770" decel="100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2" dur="770" decel="100000"/>
                                        <p:tgtEl>
                                          <p:spTgt spid="1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4" dur="77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6" dur="77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770" decel="100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770" decel="100000"/>
                                        <p:tgtEl>
                                          <p:spTgt spid="1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3" dur="77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5" dur="77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770" decel="100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9" dur="770" decel="100000"/>
                                        <p:tgtEl>
                                          <p:spTgt spid="1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1" dur="77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3" dur="77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6" grpId="0" animBg="1"/>
      <p:bldP spid="70" grpId="0" animBg="1"/>
      <p:bldP spid="73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54" grpId="0" animBg="1"/>
      <p:bldP spid="61" grpId="0" animBg="1"/>
      <p:bldP spid="62" grpId="0" animBg="1"/>
      <p:bldP spid="63" grpId="0" animBg="1"/>
      <p:bldP spid="84" grpId="0" animBg="1"/>
      <p:bldP spid="117" grpId="0" animBg="1"/>
      <p:bldP spid="138" grpId="0" animBg="1"/>
      <p:bldP spid="1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3839745197"/>
              </p:ext>
            </p:extLst>
          </p:nvPr>
        </p:nvGraphicFramePr>
        <p:xfrm>
          <a:off x="892920" y="2519162"/>
          <a:ext cx="4975588" cy="3748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407299" y="1699809"/>
            <a:ext cx="1450077" cy="523220"/>
          </a:xfrm>
          <a:prstGeom prst="rect">
            <a:avLst/>
          </a:prstGeom>
          <a:noFill/>
          <a:effectLst>
            <a:outerShdw blurRad="50800" dist="279400" dir="1680000" sx="200000" sy="200000" algn="ctr" rotWithShape="0">
              <a:schemeClr val="tx1">
                <a:lumMod val="95000"/>
                <a:lumOff val="5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800" kern="30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Black" panose="020B0803030403020204" pitchFamily="34" charset="0"/>
              </a:rPr>
              <a:t>ADRESS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7299" y="2986963"/>
            <a:ext cx="1815241" cy="523220"/>
          </a:xfrm>
          <a:prstGeom prst="rect">
            <a:avLst/>
          </a:prstGeom>
          <a:noFill/>
          <a:effectLst>
            <a:outerShdw blurRad="50800" dist="279400" dir="1680000" sx="200000" sy="200000" algn="ctr" rotWithShape="0">
              <a:schemeClr val="tx1">
                <a:lumMod val="95000"/>
                <a:lumOff val="5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800" kern="30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Black" panose="020B0803030403020204" pitchFamily="34" charset="0"/>
              </a:rPr>
              <a:t>CONTACT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26350" y="3437920"/>
            <a:ext cx="2606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kern="30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</a:rPr>
              <a:t>Tél </a:t>
            </a:r>
            <a:r>
              <a:rPr lang="fr-FR" sz="1200" kern="30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</a:rPr>
              <a:t>: 01 30 56 63 88</a:t>
            </a:r>
          </a:p>
          <a:p>
            <a:r>
              <a:rPr lang="fr-FR" sz="1200" b="1" kern="30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</a:rPr>
              <a:t>Fax: </a:t>
            </a:r>
            <a:r>
              <a:rPr lang="fr-FR" sz="1200" kern="30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</a:rPr>
              <a:t>01 30 56 63 87</a:t>
            </a:r>
          </a:p>
          <a:p>
            <a:r>
              <a:rPr lang="fr-FR" sz="1200" b="1" kern="30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</a:rPr>
              <a:t>Email: </a:t>
            </a:r>
            <a:r>
              <a:rPr lang="fr-FR" sz="1200" kern="30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hlinkClick r:id="rId7"/>
              </a:rPr>
              <a:t>infos@tap-france.com</a:t>
            </a:r>
            <a:endParaRPr lang="fr-FR" sz="1200" kern="3000" spc="30" dirty="0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</a:endParaRPr>
          </a:p>
          <a:p>
            <a:r>
              <a:rPr lang="fr-FR" sz="1200" b="1" kern="30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</a:rPr>
              <a:t>Web: </a:t>
            </a:r>
            <a:r>
              <a:rPr lang="fr-FR" sz="1200" kern="30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</a:rPr>
              <a:t>tap-france.com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33225" y="2150766"/>
            <a:ext cx="249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kern="30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</a:rPr>
              <a:t>TAP France</a:t>
            </a:r>
          </a:p>
          <a:p>
            <a:r>
              <a:rPr lang="fr-FR" sz="1200" kern="30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</a:rPr>
              <a:t>91 Avenue Sainte Apolline</a:t>
            </a:r>
          </a:p>
          <a:p>
            <a:r>
              <a:rPr lang="fr-FR" sz="1200" kern="30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</a:rPr>
              <a:t>78370 PLAISIR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97453" y="4443708"/>
            <a:ext cx="912750" cy="523220"/>
          </a:xfrm>
          <a:prstGeom prst="rect">
            <a:avLst/>
          </a:prstGeom>
          <a:noFill/>
          <a:effectLst>
            <a:outerShdw blurRad="50800" dist="279400" dir="1680000" sx="200000" sy="200000" algn="ctr" rotWithShape="0">
              <a:schemeClr val="tx1">
                <a:lumMod val="95000"/>
                <a:lumOff val="5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800" kern="30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Black" panose="020B0803030403020204" pitchFamily="34" charset="0"/>
              </a:rPr>
              <a:t>WEB</a:t>
            </a:r>
          </a:p>
        </p:txBody>
      </p:sp>
      <p:sp>
        <p:nvSpPr>
          <p:cNvPr id="25" name="TextBox 24"/>
          <p:cNvSpPr txBox="1">
            <a:spLocks noChangeAspect="1"/>
          </p:cNvSpPr>
          <p:nvPr/>
        </p:nvSpPr>
        <p:spPr>
          <a:xfrm>
            <a:off x="6044835" y="1788302"/>
            <a:ext cx="362464" cy="362464"/>
          </a:xfrm>
          <a:prstGeom prst="ellipse">
            <a:avLst/>
          </a:prstGeom>
          <a:solidFill>
            <a:srgbClr val="00B050"/>
          </a:solidFill>
          <a:ln w="9525">
            <a:noFill/>
            <a:prstDash val="dash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endParaRPr lang="fr-FR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6" name="TextBox 25"/>
          <p:cNvSpPr txBox="1">
            <a:spLocks noChangeAspect="1"/>
          </p:cNvSpPr>
          <p:nvPr/>
        </p:nvSpPr>
        <p:spPr>
          <a:xfrm>
            <a:off x="6044835" y="3086121"/>
            <a:ext cx="362464" cy="362464"/>
          </a:xfrm>
          <a:prstGeom prst="ellipse">
            <a:avLst/>
          </a:prstGeom>
          <a:solidFill>
            <a:srgbClr val="0070C0"/>
          </a:solidFill>
          <a:ln w="9525">
            <a:noFill/>
            <a:prstDash val="dash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endParaRPr lang="fr-FR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7" name="TextBox 26"/>
          <p:cNvSpPr txBox="1">
            <a:spLocks noChangeAspect="1"/>
          </p:cNvSpPr>
          <p:nvPr/>
        </p:nvSpPr>
        <p:spPr>
          <a:xfrm>
            <a:off x="6044835" y="4524086"/>
            <a:ext cx="362464" cy="362464"/>
          </a:xfrm>
          <a:prstGeom prst="ellipse">
            <a:avLst/>
          </a:prstGeom>
          <a:solidFill>
            <a:srgbClr val="990099"/>
          </a:solidFill>
          <a:ln w="9525">
            <a:noFill/>
            <a:prstDash val="dash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endParaRPr lang="fr-FR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9" name="TextBox 28"/>
          <p:cNvSpPr txBox="1">
            <a:spLocks noChangeAspect="1"/>
          </p:cNvSpPr>
          <p:nvPr/>
        </p:nvSpPr>
        <p:spPr>
          <a:xfrm>
            <a:off x="9035879" y="5007802"/>
            <a:ext cx="371967" cy="37196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prstDash val="dash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60000"/>
              </a:lnSpc>
            </a:pPr>
            <a:endParaRPr lang="fr-FR" sz="1600" spc="-15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484239" y="5005445"/>
            <a:ext cx="375059" cy="37505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484239" y="5542020"/>
            <a:ext cx="375059" cy="37505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48278" y="4986253"/>
            <a:ext cx="21971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kern="30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hlinkClick r:id="rId8"/>
              </a:rPr>
              <a:t>tapfrance.info</a:t>
            </a:r>
            <a:endParaRPr lang="fr-FR" sz="1100" kern="3000" spc="30" dirty="0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68877" y="5592189"/>
            <a:ext cx="21971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kern="30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hlinkClick r:id="rId9"/>
              </a:rPr>
              <a:t>Tap-shop.</a:t>
            </a:r>
            <a:r>
              <a:rPr lang="fr-FR" sz="1100" kern="30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</a:rPr>
              <a:t>fr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00380" y="5012565"/>
            <a:ext cx="21971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kern="30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hlinkClick r:id="rId10"/>
              </a:rPr>
              <a:t>mathiaut.fr</a:t>
            </a:r>
            <a:endParaRPr lang="fr-FR" sz="1100" kern="3000" spc="30" dirty="0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30042" y="5521602"/>
            <a:ext cx="21971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kern="30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hlinkClick r:id="rId11"/>
              </a:rPr>
              <a:t>bellevret.fr</a:t>
            </a:r>
            <a:endParaRPr lang="fr-FR" sz="1100" kern="3000" spc="30" dirty="0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</a:endParaRPr>
          </a:p>
        </p:txBody>
      </p:sp>
      <p:sp>
        <p:nvSpPr>
          <p:cNvPr id="30" name="Oval 14"/>
          <p:cNvSpPr/>
          <p:nvPr/>
        </p:nvSpPr>
        <p:spPr>
          <a:xfrm>
            <a:off x="9045404" y="5535465"/>
            <a:ext cx="375059" cy="37505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31" name="TextBox 5"/>
          <p:cNvSpPr txBox="1"/>
          <p:nvPr/>
        </p:nvSpPr>
        <p:spPr>
          <a:xfrm>
            <a:off x="306864" y="0"/>
            <a:ext cx="114759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spc="-3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Black" panose="020B0803030403020204" pitchFamily="34" charset="0"/>
              </a:rPr>
              <a:t>Contact us </a:t>
            </a:r>
          </a:p>
        </p:txBody>
      </p:sp>
      <p:cxnSp>
        <p:nvCxnSpPr>
          <p:cNvPr id="3" name="Connecteur droit 2"/>
          <p:cNvCxnSpPr/>
          <p:nvPr/>
        </p:nvCxnSpPr>
        <p:spPr>
          <a:xfrm flipH="1">
            <a:off x="5427785" y="1451241"/>
            <a:ext cx="23446" cy="4804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797" y="2759057"/>
            <a:ext cx="2989797" cy="137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20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70448" y="484632"/>
            <a:ext cx="5711952" cy="2505456"/>
          </a:xfrm>
        </p:spPr>
        <p:txBody>
          <a:bodyPr/>
          <a:lstStyle/>
          <a:p>
            <a:r>
              <a:rPr lang="fr-FR" dirty="0"/>
              <a:t>		</a:t>
            </a:r>
            <a:r>
              <a:rPr lang="fr-FR" sz="6000" dirty="0"/>
              <a:t>A global      solution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4147206"/>
              </p:ext>
            </p:extLst>
          </p:nvPr>
        </p:nvGraphicFramePr>
        <p:xfrm>
          <a:off x="63010" y="1512277"/>
          <a:ext cx="10689981" cy="3112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4983785"/>
              </p:ext>
            </p:extLst>
          </p:nvPr>
        </p:nvGraphicFramePr>
        <p:xfrm>
          <a:off x="819149" y="3455377"/>
          <a:ext cx="7674219" cy="3279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49" y="702104"/>
            <a:ext cx="1908950" cy="88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4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981" y="339634"/>
            <a:ext cx="10017704" cy="61090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23677" y="475112"/>
            <a:ext cx="2129109" cy="1331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5000"/>
              </a:lnSpc>
            </a:pPr>
            <a:r>
              <a:rPr lang="fr-FR" sz="4000" spc="-3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Black" panose="020B0803030403020204" pitchFamily="34" charset="0"/>
              </a:rPr>
              <a:t>7 factories</a:t>
            </a:r>
          </a:p>
          <a:p>
            <a:pPr>
              <a:lnSpc>
                <a:spcPts val="5000"/>
              </a:lnSpc>
            </a:pPr>
            <a:r>
              <a:rPr lang="fr-FR" sz="4000" spc="-3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Black" panose="020B0803030403020204" pitchFamily="34" charset="0"/>
              </a:rPr>
              <a:t>in Europe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1906" y="1909582"/>
            <a:ext cx="4582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 industrial and logistic presence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-10993" y="-1"/>
            <a:ext cx="1532062" cy="1626577"/>
            <a:chOff x="5376428" y="1044503"/>
            <a:chExt cx="1685961" cy="2008804"/>
          </a:xfrm>
        </p:grpSpPr>
        <p:sp>
          <p:nvSpPr>
            <p:cNvPr id="11" name="Forme 10"/>
            <p:cNvSpPr/>
            <p:nvPr/>
          </p:nvSpPr>
          <p:spPr>
            <a:xfrm>
              <a:off x="5376428" y="1044503"/>
              <a:ext cx="1685961" cy="2008804"/>
            </a:xfrm>
            <a:prstGeom prst="gear9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2" name="Forme 4"/>
            <p:cNvSpPr txBox="1"/>
            <p:nvPr/>
          </p:nvSpPr>
          <p:spPr>
            <a:xfrm>
              <a:off x="5535796" y="1559681"/>
              <a:ext cx="1367225" cy="9669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dirty="0">
                  <a:solidFill>
                    <a:schemeClr val="bg1"/>
                  </a:solidFill>
                </a:rPr>
                <a:t>M</a:t>
              </a:r>
              <a:r>
                <a:rPr lang="fr-FR" sz="1400" kern="1200" dirty="0">
                  <a:solidFill>
                    <a:schemeClr val="bg1"/>
                  </a:solidFill>
                </a:rPr>
                <a:t>anufacturer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2279690"/>
      </p:ext>
    </p:extLst>
  </p:cSld>
  <p:clrMapOvr>
    <a:masterClrMapping/>
  </p:clrMapOvr>
  <p:transition spd="slow" advTm="400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à coins arrondis 66"/>
          <p:cNvSpPr/>
          <p:nvPr/>
        </p:nvSpPr>
        <p:spPr>
          <a:xfrm>
            <a:off x="10249924" y="2960280"/>
            <a:ext cx="972849" cy="273713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4" name="Rectangle à coins arrondis 63"/>
          <p:cNvSpPr/>
          <p:nvPr/>
        </p:nvSpPr>
        <p:spPr>
          <a:xfrm>
            <a:off x="8746538" y="2957690"/>
            <a:ext cx="927834" cy="2750831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0" name="Rectangle à coins arrondis 59"/>
          <p:cNvSpPr/>
          <p:nvPr/>
        </p:nvSpPr>
        <p:spPr>
          <a:xfrm>
            <a:off x="7121718" y="2963886"/>
            <a:ext cx="1049268" cy="2733529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9" name="Rectangle à coins arrondis 58"/>
          <p:cNvSpPr/>
          <p:nvPr/>
        </p:nvSpPr>
        <p:spPr>
          <a:xfrm>
            <a:off x="5583916" y="2949116"/>
            <a:ext cx="842526" cy="2722584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8" name="Rectangle à coins arrondis 57"/>
          <p:cNvSpPr/>
          <p:nvPr/>
        </p:nvSpPr>
        <p:spPr>
          <a:xfrm>
            <a:off x="4043646" y="2957690"/>
            <a:ext cx="1004649" cy="250703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7" name="Rectangle à coins arrondis 56"/>
          <p:cNvSpPr/>
          <p:nvPr/>
        </p:nvSpPr>
        <p:spPr>
          <a:xfrm>
            <a:off x="2347546" y="2808938"/>
            <a:ext cx="805962" cy="2970539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Rectangle à coins arrondis 30"/>
          <p:cNvSpPr/>
          <p:nvPr/>
        </p:nvSpPr>
        <p:spPr>
          <a:xfrm>
            <a:off x="661051" y="2820660"/>
            <a:ext cx="921351" cy="3263617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3042138" y="6590214"/>
            <a:ext cx="7448264" cy="261344"/>
          </a:xfrm>
        </p:spPr>
        <p:txBody>
          <a:bodyPr>
            <a:normAutofit lnSpcReduction="10000"/>
          </a:bodyPr>
          <a:lstStyle/>
          <a:p>
            <a:endParaRPr lang="fr-FR" dirty="0"/>
          </a:p>
        </p:txBody>
      </p:sp>
      <p:sp>
        <p:nvSpPr>
          <p:cNvPr id="8" name="TextBox 49"/>
          <p:cNvSpPr txBox="1"/>
          <p:nvPr/>
        </p:nvSpPr>
        <p:spPr>
          <a:xfrm>
            <a:off x="9360474" y="947960"/>
            <a:ext cx="1662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/>
              <a:t>tap-industrie.com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707" y="845251"/>
            <a:ext cx="646458" cy="47407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732" y="1037472"/>
            <a:ext cx="192816" cy="19281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2145951"/>
            <a:ext cx="1298087" cy="37901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53" y="2100359"/>
            <a:ext cx="1529101" cy="365872"/>
          </a:xfrm>
          <a:prstGeom prst="rect">
            <a:avLst/>
          </a:prstGeom>
        </p:spPr>
      </p:pic>
      <p:sp>
        <p:nvSpPr>
          <p:cNvPr id="22" name="AutoShape 2" descr="Résultat de recherche d'images pour &quot;drapeau françai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pic>
        <p:nvPicPr>
          <p:cNvPr id="1028" name="Picture 4" descr="http://www.faber-france.fr/img/visuels/france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18" y="1935799"/>
            <a:ext cx="369810" cy="26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://www.faber-france.fr/img/visuels/france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743" y="1855228"/>
            <a:ext cx="369810" cy="24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ZoneTexte 24"/>
          <p:cNvSpPr txBox="1"/>
          <p:nvPr/>
        </p:nvSpPr>
        <p:spPr>
          <a:xfrm>
            <a:off x="2329789" y="3291990"/>
            <a:ext cx="8285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Skips</a:t>
            </a:r>
          </a:p>
          <a:p>
            <a:endParaRPr lang="fr-FR" sz="1100" dirty="0"/>
          </a:p>
          <a:p>
            <a:r>
              <a:rPr lang="fr-FR" sz="1100" dirty="0"/>
              <a:t>Containers</a:t>
            </a:r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514" y="1528581"/>
            <a:ext cx="1354067" cy="624569"/>
          </a:xfrm>
          <a:prstGeom prst="rect">
            <a:avLst/>
          </a:prstGeom>
        </p:spPr>
      </p:pic>
      <p:pic>
        <p:nvPicPr>
          <p:cNvPr id="1030" name="Picture 6" descr="http://i5.cdscdn.com/other/13382_1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750" y="2446309"/>
            <a:ext cx="406424" cy="27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http://i5.cdscdn.com/other/13382_1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139" y="2445700"/>
            <a:ext cx="349155" cy="23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loeser.us/flags/images/poland/flag_over_berlin_may_2_194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190" y="2433325"/>
            <a:ext cx="369444" cy="23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t1.gstatic.com/images?q=tbn:ANd9GcQE70HapNeYPTyZCWzUjLp7h7WgOAhb10fQuwjNUMhzNvfd4YyRpD8bKTn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847" y="2433506"/>
            <a:ext cx="346627" cy="23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Flag of Romania.sv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394" y="2412324"/>
            <a:ext cx="348885" cy="23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icone-png.com/png/5/4595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692" y="562415"/>
            <a:ext cx="565672" cy="56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ZoneTexte 40"/>
          <p:cNvSpPr txBox="1"/>
          <p:nvPr/>
        </p:nvSpPr>
        <p:spPr>
          <a:xfrm>
            <a:off x="4029959" y="3418683"/>
            <a:ext cx="99869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Wire  mesh  decking</a:t>
            </a:r>
          </a:p>
          <a:p>
            <a:endParaRPr lang="fr-FR" sz="1100" dirty="0"/>
          </a:p>
          <a:p>
            <a:endParaRPr lang="fr-FR" sz="1100" dirty="0"/>
          </a:p>
          <a:p>
            <a:r>
              <a:rPr lang="fr-FR" sz="1100" dirty="0"/>
              <a:t>Wire cages</a:t>
            </a:r>
          </a:p>
          <a:p>
            <a:endParaRPr lang="fr-FR" sz="1100" dirty="0"/>
          </a:p>
          <a:p>
            <a:endParaRPr lang="fr-FR" sz="1100" dirty="0"/>
          </a:p>
        </p:txBody>
      </p:sp>
      <p:sp>
        <p:nvSpPr>
          <p:cNvPr id="68" name="ZoneTexte 67"/>
          <p:cNvSpPr txBox="1"/>
          <p:nvPr/>
        </p:nvSpPr>
        <p:spPr>
          <a:xfrm>
            <a:off x="5627108" y="3165678"/>
            <a:ext cx="79935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100" dirty="0"/>
          </a:p>
          <a:p>
            <a:endParaRPr lang="fr-FR" sz="1100" dirty="0"/>
          </a:p>
          <a:p>
            <a:r>
              <a:rPr lang="fr-FR" sz="1100" dirty="0"/>
              <a:t>Wire containers</a:t>
            </a:r>
          </a:p>
          <a:p>
            <a:endParaRPr lang="fr-FR" sz="1100" dirty="0"/>
          </a:p>
          <a:p>
            <a:endParaRPr lang="fr-FR" sz="1100" dirty="0"/>
          </a:p>
          <a:p>
            <a:r>
              <a:rPr lang="fr-FR" sz="1100" dirty="0"/>
              <a:t>Packaging </a:t>
            </a:r>
          </a:p>
        </p:txBody>
      </p:sp>
      <p:sp>
        <p:nvSpPr>
          <p:cNvPr id="69" name="ZoneTexte 68"/>
          <p:cNvSpPr txBox="1"/>
          <p:nvPr/>
        </p:nvSpPr>
        <p:spPr>
          <a:xfrm>
            <a:off x="7109304" y="3004807"/>
            <a:ext cx="10616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100" dirty="0"/>
          </a:p>
          <a:p>
            <a:r>
              <a:rPr lang="fr-FR" sz="1100" dirty="0"/>
              <a:t>Pallets containers</a:t>
            </a:r>
          </a:p>
          <a:p>
            <a:endParaRPr lang="fr-FR" sz="1100" dirty="0"/>
          </a:p>
          <a:p>
            <a:endParaRPr lang="fr-FR" sz="1100" dirty="0"/>
          </a:p>
          <a:p>
            <a:r>
              <a:rPr lang="fr-FR" sz="1100" dirty="0"/>
              <a:t>Manurack </a:t>
            </a:r>
          </a:p>
          <a:p>
            <a:endParaRPr lang="fr-FR" sz="1100" dirty="0"/>
          </a:p>
          <a:p>
            <a:r>
              <a:rPr lang="fr-FR" sz="1100" dirty="0"/>
              <a:t>Safety  barriers</a:t>
            </a:r>
          </a:p>
        </p:txBody>
      </p:sp>
      <p:sp>
        <p:nvSpPr>
          <p:cNvPr id="70" name="ZoneTexte 69"/>
          <p:cNvSpPr txBox="1"/>
          <p:nvPr/>
        </p:nvSpPr>
        <p:spPr>
          <a:xfrm>
            <a:off x="8736738" y="3056893"/>
            <a:ext cx="88680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100" dirty="0"/>
          </a:p>
          <a:p>
            <a:r>
              <a:rPr lang="fr-FR" sz="1100" dirty="0"/>
              <a:t>Containers</a:t>
            </a:r>
          </a:p>
          <a:p>
            <a:endParaRPr lang="fr-FR" sz="1100" dirty="0"/>
          </a:p>
          <a:p>
            <a:r>
              <a:rPr lang="fr-FR" sz="1100" dirty="0"/>
              <a:t>Spill pallets</a:t>
            </a:r>
          </a:p>
          <a:p>
            <a:endParaRPr lang="fr-FR" sz="1100" dirty="0"/>
          </a:p>
          <a:p>
            <a:r>
              <a:rPr lang="fr-FR" sz="1100" dirty="0"/>
              <a:t>Manuracks</a:t>
            </a:r>
          </a:p>
          <a:p>
            <a:endParaRPr lang="fr-FR" sz="1100" dirty="0"/>
          </a:p>
          <a:p>
            <a:r>
              <a:rPr lang="fr-FR" sz="1100" dirty="0"/>
              <a:t>Containers for nuclear industry </a:t>
            </a:r>
          </a:p>
          <a:p>
            <a:endParaRPr lang="fr-FR" sz="1100" dirty="0"/>
          </a:p>
          <a:p>
            <a:r>
              <a:rPr lang="fr-FR" sz="1100" dirty="0"/>
              <a:t>Packaging </a:t>
            </a:r>
          </a:p>
          <a:p>
            <a:endParaRPr lang="fr-FR" sz="1100" dirty="0"/>
          </a:p>
          <a:p>
            <a:endParaRPr lang="fr-FR" sz="1100" dirty="0"/>
          </a:p>
        </p:txBody>
      </p:sp>
      <p:sp>
        <p:nvSpPr>
          <p:cNvPr id="71" name="ZoneTexte 70"/>
          <p:cNvSpPr txBox="1"/>
          <p:nvPr/>
        </p:nvSpPr>
        <p:spPr>
          <a:xfrm>
            <a:off x="10288084" y="2993480"/>
            <a:ext cx="93468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100" dirty="0"/>
          </a:p>
          <a:p>
            <a:endParaRPr lang="fr-FR" sz="1100" dirty="0"/>
          </a:p>
          <a:p>
            <a:r>
              <a:rPr lang="fr-FR" sz="1100" dirty="0"/>
              <a:t>Metallic  structure</a:t>
            </a:r>
          </a:p>
          <a:p>
            <a:endParaRPr lang="fr-FR" sz="1100" dirty="0"/>
          </a:p>
          <a:p>
            <a:r>
              <a:rPr lang="fr-FR" sz="1100" dirty="0"/>
              <a:t>Bulding stuctures</a:t>
            </a:r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</p:txBody>
      </p:sp>
      <p:sp>
        <p:nvSpPr>
          <p:cNvPr id="46" name="ZoneTexte 45"/>
          <p:cNvSpPr txBox="1"/>
          <p:nvPr/>
        </p:nvSpPr>
        <p:spPr>
          <a:xfrm>
            <a:off x="661051" y="2808938"/>
            <a:ext cx="92135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Containers</a:t>
            </a:r>
          </a:p>
          <a:p>
            <a:endParaRPr lang="fr-FR" sz="1100" dirty="0"/>
          </a:p>
          <a:p>
            <a:r>
              <a:rPr lang="fr-FR" sz="1100" dirty="0"/>
              <a:t>Machines frame</a:t>
            </a:r>
          </a:p>
          <a:p>
            <a:endParaRPr lang="fr-FR" sz="1100" dirty="0"/>
          </a:p>
          <a:p>
            <a:r>
              <a:rPr lang="fr-FR" sz="1100" dirty="0"/>
              <a:t>Pallets</a:t>
            </a:r>
          </a:p>
          <a:p>
            <a:endParaRPr lang="fr-FR" sz="1100" dirty="0"/>
          </a:p>
          <a:p>
            <a:r>
              <a:rPr lang="fr-FR" sz="1100" dirty="0"/>
              <a:t>Mezzanins</a:t>
            </a:r>
          </a:p>
          <a:p>
            <a:endParaRPr lang="fr-FR" sz="1100" dirty="0"/>
          </a:p>
          <a:p>
            <a:r>
              <a:rPr lang="fr-FR" sz="1100" dirty="0"/>
              <a:t>Plateforms</a:t>
            </a:r>
          </a:p>
          <a:p>
            <a:endParaRPr lang="fr-FR" sz="1100" dirty="0"/>
          </a:p>
          <a:p>
            <a:r>
              <a:rPr lang="fr-FR" sz="1100" dirty="0"/>
              <a:t>Ramps</a:t>
            </a:r>
          </a:p>
          <a:p>
            <a:endParaRPr lang="fr-FR" sz="1100" dirty="0"/>
          </a:p>
          <a:p>
            <a:r>
              <a:rPr lang="fr-FR" sz="1100" dirty="0"/>
              <a:t>Models</a:t>
            </a:r>
          </a:p>
          <a:p>
            <a:endParaRPr lang="fr-FR" sz="1100" dirty="0"/>
          </a:p>
          <a:p>
            <a:r>
              <a:rPr lang="fr-FR" sz="1100" dirty="0"/>
              <a:t>Workshop furnitures </a:t>
            </a:r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</p:txBody>
      </p:sp>
      <p:sp>
        <p:nvSpPr>
          <p:cNvPr id="61" name="Rectangle 60"/>
          <p:cNvSpPr/>
          <p:nvPr/>
        </p:nvSpPr>
        <p:spPr>
          <a:xfrm>
            <a:off x="2527316" y="660002"/>
            <a:ext cx="3630409" cy="3921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2" name="Rectangle 61"/>
          <p:cNvSpPr/>
          <p:nvPr/>
        </p:nvSpPr>
        <p:spPr>
          <a:xfrm>
            <a:off x="6306329" y="678084"/>
            <a:ext cx="240265" cy="3740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3" name="Rectangle 62"/>
          <p:cNvSpPr/>
          <p:nvPr/>
        </p:nvSpPr>
        <p:spPr>
          <a:xfrm>
            <a:off x="6571517" y="678084"/>
            <a:ext cx="187409" cy="3740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5" name="Rectangle 64"/>
          <p:cNvSpPr/>
          <p:nvPr/>
        </p:nvSpPr>
        <p:spPr>
          <a:xfrm>
            <a:off x="6793809" y="678084"/>
            <a:ext cx="93705" cy="3740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6" name="TextBox 30"/>
          <p:cNvSpPr txBox="1"/>
          <p:nvPr/>
        </p:nvSpPr>
        <p:spPr>
          <a:xfrm>
            <a:off x="2821868" y="678231"/>
            <a:ext cx="4187504" cy="400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fr-FR" sz="2800" dirty="0">
                <a:solidFill>
                  <a:schemeClr val="bg1"/>
                </a:solidFill>
                <a:latin typeface="Source Sans Pro Black" panose="020B0803030403020204" pitchFamily="34" charset="0"/>
              </a:rPr>
              <a:t>Our factories</a:t>
            </a:r>
          </a:p>
        </p:txBody>
      </p:sp>
      <p:sp>
        <p:nvSpPr>
          <p:cNvPr id="93" name="Forme 4"/>
          <p:cNvSpPr txBox="1"/>
          <p:nvPr/>
        </p:nvSpPr>
        <p:spPr>
          <a:xfrm>
            <a:off x="321426" y="294832"/>
            <a:ext cx="1137646" cy="114756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400" dirty="0">
                <a:solidFill>
                  <a:schemeClr val="bg1"/>
                </a:solidFill>
              </a:rPr>
              <a:t>A manufacturer </a:t>
            </a:r>
            <a:endParaRPr lang="fr-FR" sz="1400" kern="1200" dirty="0">
              <a:solidFill>
                <a:schemeClr val="bg1"/>
              </a:solidFill>
            </a:endParaRPr>
          </a:p>
        </p:txBody>
      </p:sp>
      <p:grpSp>
        <p:nvGrpSpPr>
          <p:cNvPr id="128" name="Groupe 127"/>
          <p:cNvGrpSpPr/>
          <p:nvPr/>
        </p:nvGrpSpPr>
        <p:grpSpPr>
          <a:xfrm>
            <a:off x="-10993" y="0"/>
            <a:ext cx="1348155" cy="1546060"/>
            <a:chOff x="5376428" y="1044503"/>
            <a:chExt cx="1685961" cy="2008804"/>
          </a:xfrm>
        </p:grpSpPr>
        <p:sp>
          <p:nvSpPr>
            <p:cNvPr id="129" name="Forme 128"/>
            <p:cNvSpPr/>
            <p:nvPr/>
          </p:nvSpPr>
          <p:spPr>
            <a:xfrm>
              <a:off x="5376428" y="1044503"/>
              <a:ext cx="1685961" cy="2008804"/>
            </a:xfrm>
            <a:prstGeom prst="gear9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30" name="Forme 4"/>
            <p:cNvSpPr txBox="1"/>
            <p:nvPr/>
          </p:nvSpPr>
          <p:spPr>
            <a:xfrm>
              <a:off x="5533253" y="1483770"/>
              <a:ext cx="1367225" cy="9669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 dirty="0">
                  <a:solidFill>
                    <a:schemeClr val="bg1"/>
                  </a:solidFill>
                </a:rPr>
                <a:t>  </a:t>
              </a:r>
              <a:r>
                <a:rPr lang="fr-FR" sz="1400" dirty="0">
                  <a:solidFill>
                    <a:schemeClr val="bg1"/>
                  </a:solidFill>
                </a:rPr>
                <a:t>M</a:t>
              </a:r>
              <a:r>
                <a:rPr lang="fr-FR" sz="1400" kern="1200" dirty="0">
                  <a:solidFill>
                    <a:schemeClr val="bg1"/>
                  </a:solidFill>
                </a:rPr>
                <a:t>anufacturer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387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8262555" y="2885903"/>
            <a:ext cx="3448049" cy="249085"/>
          </a:xfrm>
          <a:prstGeom prst="rect">
            <a:avLst/>
          </a:prstGeom>
          <a:solidFill>
            <a:schemeClr val="accent4">
              <a:alpha val="58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Rectangle 35"/>
          <p:cNvSpPr/>
          <p:nvPr/>
        </p:nvSpPr>
        <p:spPr>
          <a:xfrm>
            <a:off x="4740735" y="2894165"/>
            <a:ext cx="3326834" cy="287186"/>
          </a:xfrm>
          <a:prstGeom prst="rect">
            <a:avLst/>
          </a:prstGeom>
          <a:solidFill>
            <a:schemeClr val="accent4">
              <a:alpha val="58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133113" y="2884654"/>
            <a:ext cx="3448049" cy="249085"/>
          </a:xfrm>
          <a:prstGeom prst="rect">
            <a:avLst/>
          </a:prstGeom>
          <a:solidFill>
            <a:schemeClr val="accent4">
              <a:alpha val="58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TextBox 34"/>
          <p:cNvSpPr txBox="1"/>
          <p:nvPr/>
        </p:nvSpPr>
        <p:spPr>
          <a:xfrm>
            <a:off x="1187459" y="2884654"/>
            <a:ext cx="345192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kern="3000" spc="30" dirty="0">
                <a:solidFill>
                  <a:srgbClr val="002060"/>
                </a:solidFill>
                <a:latin typeface="Source Sans Pro" panose="020B0503030403020204" pitchFamily="34" charset="0"/>
              </a:rPr>
              <a:t>COMPLETE TECHNICAL PROJECTS </a:t>
            </a:r>
          </a:p>
          <a:p>
            <a:endParaRPr lang="fr-FR" sz="1050" kern="3000" spc="30" dirty="0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</a:endParaRPr>
          </a:p>
          <a:p>
            <a:r>
              <a:rPr lang="fr-FR" sz="1050" kern="30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</a:rPr>
              <a:t>Starting specifications to the realisation of the final technical file ( construction drawing , thermodynamics , aerodynamics and resistant calculation)</a:t>
            </a:r>
          </a:p>
          <a:p>
            <a:endParaRPr lang="fr-FR" sz="1050" kern="3000" spc="30" dirty="0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</a:endParaRPr>
          </a:p>
        </p:txBody>
      </p:sp>
      <p:graphicFrame>
        <p:nvGraphicFramePr>
          <p:cNvPr id="19" name="Logo Placeholder">
            <a:hlinkClick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2514099692"/>
              </p:ext>
            </p:extLst>
          </p:nvPr>
        </p:nvGraphicFramePr>
        <p:xfrm>
          <a:off x="1332700" y="1115245"/>
          <a:ext cx="3239981" cy="1778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0" name="Logo Placeholder">
            <a:hlinkClick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901206362"/>
              </p:ext>
            </p:extLst>
          </p:nvPr>
        </p:nvGraphicFramePr>
        <p:xfrm>
          <a:off x="4740734" y="1122010"/>
          <a:ext cx="3361669" cy="1763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1" name="Logo Placeholder">
            <a:hlinkClick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657005550"/>
              </p:ext>
            </p:extLst>
          </p:nvPr>
        </p:nvGraphicFramePr>
        <p:xfrm>
          <a:off x="8211951" y="1056687"/>
          <a:ext cx="3428522" cy="1772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4" name="AutoShape 33"/>
          <p:cNvSpPr>
            <a:spLocks/>
          </p:cNvSpPr>
          <p:nvPr/>
        </p:nvSpPr>
        <p:spPr bwMode="auto">
          <a:xfrm>
            <a:off x="1184908" y="3750807"/>
            <a:ext cx="2975190" cy="21758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 defTabSz="647700">
              <a:spcBef>
                <a:spcPts val="1700"/>
              </a:spcBef>
              <a:defRPr/>
            </a:pPr>
            <a:endParaRPr lang="fr-FR" sz="800" dirty="0">
              <a:solidFill>
                <a:srgbClr val="404040"/>
              </a:solidFill>
              <a:latin typeface="Source Sans Pro" panose="020B0503030403020204" pitchFamily="34" charset="0"/>
              <a:ea typeface="ＭＳ Ｐゴシック" charset="0"/>
              <a:cs typeface="League Gothic" charset="0"/>
            </a:endParaRPr>
          </a:p>
        </p:txBody>
      </p:sp>
      <p:grpSp>
        <p:nvGrpSpPr>
          <p:cNvPr id="39" name="Group 32"/>
          <p:cNvGrpSpPr>
            <a:grpSpLocks/>
          </p:cNvGrpSpPr>
          <p:nvPr/>
        </p:nvGrpSpPr>
        <p:grpSpPr bwMode="auto">
          <a:xfrm>
            <a:off x="1173658" y="4872255"/>
            <a:ext cx="3331237" cy="217584"/>
            <a:chOff x="242647" y="347509"/>
            <a:chExt cx="3344952" cy="384316"/>
          </a:xfrm>
        </p:grpSpPr>
        <p:sp>
          <p:nvSpPr>
            <p:cNvPr id="40" name="AutoShape 33"/>
            <p:cNvSpPr>
              <a:spLocks/>
            </p:cNvSpPr>
            <p:nvPr/>
          </p:nvSpPr>
          <p:spPr bwMode="auto">
            <a:xfrm>
              <a:off x="600159" y="347509"/>
              <a:ext cx="2987440" cy="38431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l" defTabSz="647700">
                <a:spcBef>
                  <a:spcPts val="1700"/>
                </a:spcBef>
                <a:defRPr/>
              </a:pPr>
              <a:r>
                <a:rPr lang="fr-FR" sz="1000" dirty="0">
                  <a:solidFill>
                    <a:srgbClr val="404040"/>
                  </a:solidFill>
                  <a:latin typeface="Source Sans Pro" panose="020B0503030403020204" pitchFamily="34" charset="0"/>
                  <a:ea typeface="ＭＳ Ｐゴシック" charset="0"/>
                  <a:cs typeface="League Gothic" charset="0"/>
                  <a:sym typeface="Lato" charset="0"/>
                </a:rPr>
                <a:t>Resistant , aerodynamic and thermodynamic calculation,</a:t>
              </a:r>
            </a:p>
            <a:p>
              <a:pPr algn="l" defTabSz="647700">
                <a:spcBef>
                  <a:spcPts val="1700"/>
                </a:spcBef>
                <a:defRPr/>
              </a:pPr>
              <a:endParaRPr lang="fr-FR" sz="800" dirty="0">
                <a:solidFill>
                  <a:srgbClr val="404040"/>
                </a:solidFill>
                <a:latin typeface="Source Sans Pro" panose="020B0503030403020204" pitchFamily="34" charset="0"/>
                <a:ea typeface="ＭＳ Ｐゴシック" charset="0"/>
                <a:cs typeface="League Gothic" charset="0"/>
              </a:endParaRPr>
            </a:p>
          </p:txBody>
        </p:sp>
        <p:sp>
          <p:nvSpPr>
            <p:cNvPr id="41" name="AutoShape 38"/>
            <p:cNvSpPr>
              <a:spLocks/>
            </p:cNvSpPr>
            <p:nvPr/>
          </p:nvSpPr>
          <p:spPr bwMode="auto">
            <a:xfrm>
              <a:off x="242647" y="361342"/>
              <a:ext cx="181866" cy="326426"/>
            </a:xfrm>
            <a:custGeom>
              <a:avLst/>
              <a:gdLst>
                <a:gd name="T0" fmla="*/ 167751 w 21598"/>
                <a:gd name="T1" fmla="*/ 139789 h 21600"/>
                <a:gd name="T2" fmla="*/ 167751 w 21598"/>
                <a:gd name="T3" fmla="*/ 139789 h 21600"/>
                <a:gd name="T4" fmla="*/ 167751 w 21598"/>
                <a:gd name="T5" fmla="*/ 139789 h 21600"/>
                <a:gd name="T6" fmla="*/ 167751 w 21598"/>
                <a:gd name="T7" fmla="*/ 13978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fr-FR" sz="800" dirty="0">
                <a:solidFill>
                  <a:srgbClr val="404040"/>
                </a:solidFill>
                <a:latin typeface="Source Sans Pro" panose="020B0503030403020204" pitchFamily="34" charset="0"/>
              </a:endParaRPr>
            </a:p>
          </p:txBody>
        </p:sp>
      </p:grpSp>
      <p:sp>
        <p:nvSpPr>
          <p:cNvPr id="47" name="AutoShape 33"/>
          <p:cNvSpPr>
            <a:spLocks/>
          </p:cNvSpPr>
          <p:nvPr/>
        </p:nvSpPr>
        <p:spPr bwMode="auto">
          <a:xfrm>
            <a:off x="1227046" y="4914123"/>
            <a:ext cx="3009313" cy="52007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 defTabSz="647700">
              <a:spcBef>
                <a:spcPts val="1700"/>
              </a:spcBef>
              <a:defRPr/>
            </a:pPr>
            <a:endParaRPr lang="fr-FR" sz="1000" dirty="0">
              <a:solidFill>
                <a:srgbClr val="404040"/>
              </a:solidFill>
              <a:latin typeface="Source Sans Pro" panose="020B0503030403020204" pitchFamily="34" charset="0"/>
              <a:ea typeface="ＭＳ Ｐゴシック" charset="0"/>
              <a:cs typeface="Lato" charset="0"/>
              <a:sym typeface="Lato" charset="0"/>
            </a:endParaRPr>
          </a:p>
        </p:txBody>
      </p:sp>
      <p:sp>
        <p:nvSpPr>
          <p:cNvPr id="64" name="AutoShape 33"/>
          <p:cNvSpPr>
            <a:spLocks/>
          </p:cNvSpPr>
          <p:nvPr/>
        </p:nvSpPr>
        <p:spPr bwMode="auto">
          <a:xfrm>
            <a:off x="1512782" y="5352953"/>
            <a:ext cx="2975190" cy="21758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 defTabSz="647700">
              <a:spcBef>
                <a:spcPts val="1700"/>
              </a:spcBef>
              <a:defRPr/>
            </a:pPr>
            <a:r>
              <a:rPr lang="fr-FR" sz="1000" dirty="0">
                <a:solidFill>
                  <a:srgbClr val="404040"/>
                </a:solidFill>
                <a:latin typeface="Source Sans Pro" panose="020B0503030403020204" pitchFamily="34" charset="0"/>
                <a:ea typeface="ＭＳ Ｐゴシック" charset="0"/>
                <a:cs typeface="League Gothic" charset="0"/>
              </a:rPr>
              <a:t>ing in 2D an 3D perspectiv</a:t>
            </a:r>
          </a:p>
        </p:txBody>
      </p:sp>
      <p:sp>
        <p:nvSpPr>
          <p:cNvPr id="67" name="AutoShape 33"/>
          <p:cNvSpPr>
            <a:spLocks/>
          </p:cNvSpPr>
          <p:nvPr/>
        </p:nvSpPr>
        <p:spPr bwMode="auto">
          <a:xfrm>
            <a:off x="1512782" y="5799869"/>
            <a:ext cx="2975190" cy="21758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 defTabSz="647700">
              <a:spcBef>
                <a:spcPts val="1700"/>
              </a:spcBef>
              <a:defRPr/>
            </a:pPr>
            <a:r>
              <a:rPr lang="fr-FR" sz="1000" dirty="0">
                <a:solidFill>
                  <a:srgbClr val="404040"/>
                </a:solidFill>
                <a:latin typeface="Source Sans Pro" panose="020B0503030403020204" pitchFamily="34" charset="0"/>
                <a:ea typeface="ＭＳ Ｐゴシック" charset="0"/>
                <a:cs typeface="League Gothic" charset="0"/>
                <a:sym typeface="Lato" charset="0"/>
              </a:rPr>
              <a:t>3D simulation for logistic solution </a:t>
            </a:r>
            <a:endParaRPr lang="fr-FR" sz="800" dirty="0">
              <a:solidFill>
                <a:srgbClr val="404040"/>
              </a:solidFill>
              <a:latin typeface="Source Sans Pro" panose="020B0503030403020204" pitchFamily="34" charset="0"/>
              <a:ea typeface="ＭＳ Ｐゴシック" charset="0"/>
              <a:cs typeface="League Gothic" charset="0"/>
            </a:endParaRPr>
          </a:p>
        </p:txBody>
      </p:sp>
      <p:sp>
        <p:nvSpPr>
          <p:cNvPr id="74" name="AutoShape 38"/>
          <p:cNvSpPr>
            <a:spLocks/>
          </p:cNvSpPr>
          <p:nvPr/>
        </p:nvSpPr>
        <p:spPr bwMode="auto">
          <a:xfrm>
            <a:off x="1187563" y="5341789"/>
            <a:ext cx="181120" cy="184810"/>
          </a:xfrm>
          <a:custGeom>
            <a:avLst/>
            <a:gdLst>
              <a:gd name="T0" fmla="*/ 167751 w 21598"/>
              <a:gd name="T1" fmla="*/ 139789 h 21600"/>
              <a:gd name="T2" fmla="*/ 167751 w 21598"/>
              <a:gd name="T3" fmla="*/ 139789 h 21600"/>
              <a:gd name="T4" fmla="*/ 167751 w 21598"/>
              <a:gd name="T5" fmla="*/ 139789 h 21600"/>
              <a:gd name="T6" fmla="*/ 167751 w 21598"/>
              <a:gd name="T7" fmla="*/ 13978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98" h="21600">
                <a:moveTo>
                  <a:pt x="17537" y="12697"/>
                </a:moveTo>
                <a:lnTo>
                  <a:pt x="19798" y="9997"/>
                </a:lnTo>
                <a:lnTo>
                  <a:pt x="19798" y="17284"/>
                </a:lnTo>
                <a:cubicBezTo>
                  <a:pt x="19798" y="17874"/>
                  <a:pt x="19700" y="18429"/>
                  <a:pt x="19505" y="18949"/>
                </a:cubicBezTo>
                <a:cubicBezTo>
                  <a:pt x="19309" y="19469"/>
                  <a:pt x="19049" y="19928"/>
                  <a:pt x="18721" y="20321"/>
                </a:cubicBezTo>
                <a:cubicBezTo>
                  <a:pt x="18394" y="20715"/>
                  <a:pt x="18014" y="21027"/>
                  <a:pt x="17583" y="21256"/>
                </a:cubicBezTo>
                <a:cubicBezTo>
                  <a:pt x="17153" y="21485"/>
                  <a:pt x="16690" y="21599"/>
                  <a:pt x="16188" y="21599"/>
                </a:cubicBezTo>
                <a:lnTo>
                  <a:pt x="3595" y="21599"/>
                </a:lnTo>
                <a:cubicBezTo>
                  <a:pt x="3103" y="21599"/>
                  <a:pt x="2635" y="21485"/>
                  <a:pt x="2195" y="21256"/>
                </a:cubicBezTo>
                <a:cubicBezTo>
                  <a:pt x="1754" y="21027"/>
                  <a:pt x="1372" y="20715"/>
                  <a:pt x="1052" y="20321"/>
                </a:cubicBezTo>
                <a:cubicBezTo>
                  <a:pt x="734" y="19928"/>
                  <a:pt x="477" y="19469"/>
                  <a:pt x="286" y="18949"/>
                </a:cubicBezTo>
                <a:cubicBezTo>
                  <a:pt x="95" y="18429"/>
                  <a:pt x="0" y="17874"/>
                  <a:pt x="0" y="17284"/>
                </a:cubicBezTo>
                <a:lnTo>
                  <a:pt x="0" y="4315"/>
                </a:lnTo>
                <a:cubicBezTo>
                  <a:pt x="0" y="3722"/>
                  <a:pt x="95" y="3164"/>
                  <a:pt x="286" y="2632"/>
                </a:cubicBezTo>
                <a:cubicBezTo>
                  <a:pt x="477" y="2106"/>
                  <a:pt x="734" y="1645"/>
                  <a:pt x="1052" y="1263"/>
                </a:cubicBezTo>
                <a:cubicBezTo>
                  <a:pt x="1372" y="878"/>
                  <a:pt x="1754" y="572"/>
                  <a:pt x="2195" y="343"/>
                </a:cubicBezTo>
                <a:cubicBezTo>
                  <a:pt x="2635" y="114"/>
                  <a:pt x="3103" y="0"/>
                  <a:pt x="3595" y="0"/>
                </a:cubicBezTo>
                <a:lnTo>
                  <a:pt x="16188" y="0"/>
                </a:lnTo>
                <a:cubicBezTo>
                  <a:pt x="16401" y="0"/>
                  <a:pt x="16605" y="26"/>
                  <a:pt x="16798" y="82"/>
                </a:cubicBezTo>
                <a:lnTo>
                  <a:pt x="14608" y="2714"/>
                </a:lnTo>
                <a:lnTo>
                  <a:pt x="3595" y="2714"/>
                </a:lnTo>
                <a:cubicBezTo>
                  <a:pt x="3228" y="2714"/>
                  <a:pt x="2914" y="2867"/>
                  <a:pt x="2652" y="3184"/>
                </a:cubicBezTo>
                <a:cubicBezTo>
                  <a:pt x="2391" y="3496"/>
                  <a:pt x="2261" y="3875"/>
                  <a:pt x="2261" y="4315"/>
                </a:cubicBezTo>
                <a:lnTo>
                  <a:pt x="2261" y="17284"/>
                </a:lnTo>
                <a:cubicBezTo>
                  <a:pt x="2261" y="17724"/>
                  <a:pt x="2391" y="18101"/>
                  <a:pt x="2652" y="18412"/>
                </a:cubicBezTo>
                <a:cubicBezTo>
                  <a:pt x="2914" y="18729"/>
                  <a:pt x="3228" y="18888"/>
                  <a:pt x="3595" y="18888"/>
                </a:cubicBezTo>
                <a:lnTo>
                  <a:pt x="16188" y="18888"/>
                </a:lnTo>
                <a:cubicBezTo>
                  <a:pt x="16556" y="18888"/>
                  <a:pt x="16874" y="18729"/>
                  <a:pt x="17138" y="18412"/>
                </a:cubicBezTo>
                <a:cubicBezTo>
                  <a:pt x="17405" y="18101"/>
                  <a:pt x="17537" y="17724"/>
                  <a:pt x="17537" y="17284"/>
                </a:cubicBezTo>
                <a:lnTo>
                  <a:pt x="17537" y="12697"/>
                </a:lnTo>
                <a:close/>
                <a:moveTo>
                  <a:pt x="21333" y="2796"/>
                </a:moveTo>
                <a:cubicBezTo>
                  <a:pt x="21514" y="3011"/>
                  <a:pt x="21599" y="3272"/>
                  <a:pt x="21597" y="3578"/>
                </a:cubicBezTo>
                <a:cubicBezTo>
                  <a:pt x="21592" y="3881"/>
                  <a:pt x="21504" y="4136"/>
                  <a:pt x="21333" y="4342"/>
                </a:cubicBezTo>
                <a:lnTo>
                  <a:pt x="13005" y="14346"/>
                </a:lnTo>
                <a:lnTo>
                  <a:pt x="11854" y="15721"/>
                </a:lnTo>
                <a:cubicBezTo>
                  <a:pt x="11676" y="15938"/>
                  <a:pt x="11458" y="16044"/>
                  <a:pt x="11206" y="16044"/>
                </a:cubicBezTo>
                <a:cubicBezTo>
                  <a:pt x="10951" y="16044"/>
                  <a:pt x="10733" y="15938"/>
                  <a:pt x="10555" y="15721"/>
                </a:cubicBezTo>
                <a:lnTo>
                  <a:pt x="9383" y="14346"/>
                </a:lnTo>
                <a:lnTo>
                  <a:pt x="4779" y="8787"/>
                </a:lnTo>
                <a:cubicBezTo>
                  <a:pt x="4600" y="8573"/>
                  <a:pt x="4507" y="8314"/>
                  <a:pt x="4507" y="8006"/>
                </a:cubicBezTo>
                <a:cubicBezTo>
                  <a:pt x="4507" y="7703"/>
                  <a:pt x="4600" y="7441"/>
                  <a:pt x="4779" y="7227"/>
                </a:cubicBezTo>
                <a:lnTo>
                  <a:pt x="5927" y="5846"/>
                </a:lnTo>
                <a:cubicBezTo>
                  <a:pt x="6106" y="5635"/>
                  <a:pt x="6323" y="5526"/>
                  <a:pt x="6578" y="5526"/>
                </a:cubicBezTo>
                <a:cubicBezTo>
                  <a:pt x="6830" y="5526"/>
                  <a:pt x="7043" y="5634"/>
                  <a:pt x="7214" y="5846"/>
                </a:cubicBezTo>
                <a:lnTo>
                  <a:pt x="11198" y="10632"/>
                </a:lnTo>
                <a:lnTo>
                  <a:pt x="18861" y="1404"/>
                </a:lnTo>
                <a:cubicBezTo>
                  <a:pt x="19040" y="1186"/>
                  <a:pt x="19262" y="1084"/>
                  <a:pt x="19524" y="1087"/>
                </a:cubicBezTo>
                <a:cubicBezTo>
                  <a:pt x="19786" y="1092"/>
                  <a:pt x="20001" y="1198"/>
                  <a:pt x="20173" y="1404"/>
                </a:cubicBezTo>
                <a:lnTo>
                  <a:pt x="21333" y="2796"/>
                </a:lnTo>
                <a:close/>
              </a:path>
            </a:pathLst>
          </a:custGeom>
          <a:solidFill>
            <a:srgbClr val="42424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endParaRPr lang="fr-FR" sz="800" dirty="0">
              <a:solidFill>
                <a:srgbClr val="404040"/>
              </a:solidFill>
              <a:latin typeface="Source Sans Pro" panose="020B0503030403020204" pitchFamily="34" charset="0"/>
            </a:endParaRPr>
          </a:p>
        </p:txBody>
      </p:sp>
      <p:sp>
        <p:nvSpPr>
          <p:cNvPr id="75" name="AutoShape 38"/>
          <p:cNvSpPr>
            <a:spLocks/>
          </p:cNvSpPr>
          <p:nvPr/>
        </p:nvSpPr>
        <p:spPr bwMode="auto">
          <a:xfrm>
            <a:off x="1184908" y="5746526"/>
            <a:ext cx="181120" cy="184810"/>
          </a:xfrm>
          <a:custGeom>
            <a:avLst/>
            <a:gdLst>
              <a:gd name="T0" fmla="*/ 167751 w 21598"/>
              <a:gd name="T1" fmla="*/ 139789 h 21600"/>
              <a:gd name="T2" fmla="*/ 167751 w 21598"/>
              <a:gd name="T3" fmla="*/ 139789 h 21600"/>
              <a:gd name="T4" fmla="*/ 167751 w 21598"/>
              <a:gd name="T5" fmla="*/ 139789 h 21600"/>
              <a:gd name="T6" fmla="*/ 167751 w 21598"/>
              <a:gd name="T7" fmla="*/ 13978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98" h="21600">
                <a:moveTo>
                  <a:pt x="17537" y="12697"/>
                </a:moveTo>
                <a:lnTo>
                  <a:pt x="19798" y="9997"/>
                </a:lnTo>
                <a:lnTo>
                  <a:pt x="19798" y="17284"/>
                </a:lnTo>
                <a:cubicBezTo>
                  <a:pt x="19798" y="17874"/>
                  <a:pt x="19700" y="18429"/>
                  <a:pt x="19505" y="18949"/>
                </a:cubicBezTo>
                <a:cubicBezTo>
                  <a:pt x="19309" y="19469"/>
                  <a:pt x="19049" y="19928"/>
                  <a:pt x="18721" y="20321"/>
                </a:cubicBezTo>
                <a:cubicBezTo>
                  <a:pt x="18394" y="20715"/>
                  <a:pt x="18014" y="21027"/>
                  <a:pt x="17583" y="21256"/>
                </a:cubicBezTo>
                <a:cubicBezTo>
                  <a:pt x="17153" y="21485"/>
                  <a:pt x="16690" y="21599"/>
                  <a:pt x="16188" y="21599"/>
                </a:cubicBezTo>
                <a:lnTo>
                  <a:pt x="3595" y="21599"/>
                </a:lnTo>
                <a:cubicBezTo>
                  <a:pt x="3103" y="21599"/>
                  <a:pt x="2635" y="21485"/>
                  <a:pt x="2195" y="21256"/>
                </a:cubicBezTo>
                <a:cubicBezTo>
                  <a:pt x="1754" y="21027"/>
                  <a:pt x="1372" y="20715"/>
                  <a:pt x="1052" y="20321"/>
                </a:cubicBezTo>
                <a:cubicBezTo>
                  <a:pt x="734" y="19928"/>
                  <a:pt x="477" y="19469"/>
                  <a:pt x="286" y="18949"/>
                </a:cubicBezTo>
                <a:cubicBezTo>
                  <a:pt x="95" y="18429"/>
                  <a:pt x="0" y="17874"/>
                  <a:pt x="0" y="17284"/>
                </a:cubicBezTo>
                <a:lnTo>
                  <a:pt x="0" y="4315"/>
                </a:lnTo>
                <a:cubicBezTo>
                  <a:pt x="0" y="3722"/>
                  <a:pt x="95" y="3164"/>
                  <a:pt x="286" y="2632"/>
                </a:cubicBezTo>
                <a:cubicBezTo>
                  <a:pt x="477" y="2106"/>
                  <a:pt x="734" y="1645"/>
                  <a:pt x="1052" y="1263"/>
                </a:cubicBezTo>
                <a:cubicBezTo>
                  <a:pt x="1372" y="878"/>
                  <a:pt x="1754" y="572"/>
                  <a:pt x="2195" y="343"/>
                </a:cubicBezTo>
                <a:cubicBezTo>
                  <a:pt x="2635" y="114"/>
                  <a:pt x="3103" y="0"/>
                  <a:pt x="3595" y="0"/>
                </a:cubicBezTo>
                <a:lnTo>
                  <a:pt x="16188" y="0"/>
                </a:lnTo>
                <a:cubicBezTo>
                  <a:pt x="16401" y="0"/>
                  <a:pt x="16605" y="26"/>
                  <a:pt x="16798" y="82"/>
                </a:cubicBezTo>
                <a:lnTo>
                  <a:pt x="14608" y="2714"/>
                </a:lnTo>
                <a:lnTo>
                  <a:pt x="3595" y="2714"/>
                </a:lnTo>
                <a:cubicBezTo>
                  <a:pt x="3228" y="2714"/>
                  <a:pt x="2914" y="2867"/>
                  <a:pt x="2652" y="3184"/>
                </a:cubicBezTo>
                <a:cubicBezTo>
                  <a:pt x="2391" y="3496"/>
                  <a:pt x="2261" y="3875"/>
                  <a:pt x="2261" y="4315"/>
                </a:cubicBezTo>
                <a:lnTo>
                  <a:pt x="2261" y="17284"/>
                </a:lnTo>
                <a:cubicBezTo>
                  <a:pt x="2261" y="17724"/>
                  <a:pt x="2391" y="18101"/>
                  <a:pt x="2652" y="18412"/>
                </a:cubicBezTo>
                <a:cubicBezTo>
                  <a:pt x="2914" y="18729"/>
                  <a:pt x="3228" y="18888"/>
                  <a:pt x="3595" y="18888"/>
                </a:cubicBezTo>
                <a:lnTo>
                  <a:pt x="16188" y="18888"/>
                </a:lnTo>
                <a:cubicBezTo>
                  <a:pt x="16556" y="18888"/>
                  <a:pt x="16874" y="18729"/>
                  <a:pt x="17138" y="18412"/>
                </a:cubicBezTo>
                <a:cubicBezTo>
                  <a:pt x="17405" y="18101"/>
                  <a:pt x="17537" y="17724"/>
                  <a:pt x="17537" y="17284"/>
                </a:cubicBezTo>
                <a:lnTo>
                  <a:pt x="17537" y="12697"/>
                </a:lnTo>
                <a:close/>
                <a:moveTo>
                  <a:pt x="21333" y="2796"/>
                </a:moveTo>
                <a:cubicBezTo>
                  <a:pt x="21514" y="3011"/>
                  <a:pt x="21599" y="3272"/>
                  <a:pt x="21597" y="3578"/>
                </a:cubicBezTo>
                <a:cubicBezTo>
                  <a:pt x="21592" y="3881"/>
                  <a:pt x="21504" y="4136"/>
                  <a:pt x="21333" y="4342"/>
                </a:cubicBezTo>
                <a:lnTo>
                  <a:pt x="13005" y="14346"/>
                </a:lnTo>
                <a:lnTo>
                  <a:pt x="11854" y="15721"/>
                </a:lnTo>
                <a:cubicBezTo>
                  <a:pt x="11676" y="15938"/>
                  <a:pt x="11458" y="16044"/>
                  <a:pt x="11206" y="16044"/>
                </a:cubicBezTo>
                <a:cubicBezTo>
                  <a:pt x="10951" y="16044"/>
                  <a:pt x="10733" y="15938"/>
                  <a:pt x="10555" y="15721"/>
                </a:cubicBezTo>
                <a:lnTo>
                  <a:pt x="9383" y="14346"/>
                </a:lnTo>
                <a:lnTo>
                  <a:pt x="4779" y="8787"/>
                </a:lnTo>
                <a:cubicBezTo>
                  <a:pt x="4600" y="8573"/>
                  <a:pt x="4507" y="8314"/>
                  <a:pt x="4507" y="8006"/>
                </a:cubicBezTo>
                <a:cubicBezTo>
                  <a:pt x="4507" y="7703"/>
                  <a:pt x="4600" y="7441"/>
                  <a:pt x="4779" y="7227"/>
                </a:cubicBezTo>
                <a:lnTo>
                  <a:pt x="5927" y="5846"/>
                </a:lnTo>
                <a:cubicBezTo>
                  <a:pt x="6106" y="5635"/>
                  <a:pt x="6323" y="5526"/>
                  <a:pt x="6578" y="5526"/>
                </a:cubicBezTo>
                <a:cubicBezTo>
                  <a:pt x="6830" y="5526"/>
                  <a:pt x="7043" y="5634"/>
                  <a:pt x="7214" y="5846"/>
                </a:cubicBezTo>
                <a:lnTo>
                  <a:pt x="11198" y="10632"/>
                </a:lnTo>
                <a:lnTo>
                  <a:pt x="18861" y="1404"/>
                </a:lnTo>
                <a:cubicBezTo>
                  <a:pt x="19040" y="1186"/>
                  <a:pt x="19262" y="1084"/>
                  <a:pt x="19524" y="1087"/>
                </a:cubicBezTo>
                <a:cubicBezTo>
                  <a:pt x="19786" y="1092"/>
                  <a:pt x="20001" y="1198"/>
                  <a:pt x="20173" y="1404"/>
                </a:cubicBezTo>
                <a:lnTo>
                  <a:pt x="21333" y="2796"/>
                </a:lnTo>
                <a:close/>
              </a:path>
            </a:pathLst>
          </a:custGeom>
          <a:solidFill>
            <a:srgbClr val="42424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endParaRPr lang="fr-FR" sz="800" dirty="0">
              <a:solidFill>
                <a:srgbClr val="404040"/>
              </a:solidFill>
              <a:latin typeface="Source Sans Pro" panose="020B0503030403020204" pitchFamily="34" charset="0"/>
            </a:endParaRPr>
          </a:p>
        </p:txBody>
      </p:sp>
      <p:sp>
        <p:nvSpPr>
          <p:cNvPr id="78" name="TextBox 34"/>
          <p:cNvSpPr txBox="1"/>
          <p:nvPr/>
        </p:nvSpPr>
        <p:spPr>
          <a:xfrm>
            <a:off x="4680281" y="2885903"/>
            <a:ext cx="3465405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kern="3000" spc="30" dirty="0">
                <a:solidFill>
                  <a:srgbClr val="002060"/>
                </a:solidFill>
                <a:latin typeface="Source Sans Pro" panose="020B0503030403020204" pitchFamily="34" charset="0"/>
              </a:rPr>
              <a:t>AERONOTIC AND TRANSPORT  </a:t>
            </a:r>
          </a:p>
          <a:p>
            <a:r>
              <a:rPr lang="fr-FR" sz="1050" dirty="0">
                <a:solidFill>
                  <a:srgbClr val="404040"/>
                </a:solidFill>
                <a:latin typeface="Source Sans Pro" panose="020B0503030403020204" pitchFamily="34" charset="0"/>
                <a:ea typeface="ＭＳ Ｐゴシック" charset="0"/>
                <a:cs typeface="League Gothic" charset="0"/>
                <a:sym typeface="Lato" charset="0"/>
              </a:rPr>
              <a:t>Study for the definition of the final 3D technical solution starting from </a:t>
            </a:r>
            <a:r>
              <a:rPr lang="en-US" sz="1050" dirty="0">
                <a:solidFill>
                  <a:srgbClr val="404040"/>
                </a:solidFill>
                <a:latin typeface="Source Sans Pro" panose="020B0503030403020204" pitchFamily="34" charset="0"/>
                <a:ea typeface="ＭＳ Ｐゴシック" charset="0"/>
                <a:cs typeface="League Gothic" charset="0"/>
                <a:sym typeface="Lato" charset="0"/>
              </a:rPr>
              <a:t>preproject</a:t>
            </a:r>
            <a:r>
              <a:rPr lang="fr-FR" sz="1050" dirty="0">
                <a:solidFill>
                  <a:srgbClr val="404040"/>
                </a:solidFill>
                <a:latin typeface="Source Sans Pro" panose="020B0503030403020204" pitchFamily="34" charset="0"/>
                <a:ea typeface="ＭＳ Ｐゴシック" charset="0"/>
                <a:cs typeface="League Gothic" charset="0"/>
                <a:sym typeface="Lato" charset="0"/>
              </a:rPr>
              <a:t> draft</a:t>
            </a:r>
            <a:endParaRPr lang="fr-FR" sz="900" dirty="0">
              <a:solidFill>
                <a:srgbClr val="404040"/>
              </a:solidFill>
              <a:latin typeface="Source Sans Pro" panose="020B0503030403020204" pitchFamily="34" charset="0"/>
              <a:ea typeface="ＭＳ Ｐゴシック" charset="0"/>
              <a:cs typeface="League Gothic" charset="0"/>
            </a:endParaRPr>
          </a:p>
        </p:txBody>
      </p:sp>
      <p:sp>
        <p:nvSpPr>
          <p:cNvPr id="30" name="TextBox 34"/>
          <p:cNvSpPr txBox="1"/>
          <p:nvPr/>
        </p:nvSpPr>
        <p:spPr>
          <a:xfrm>
            <a:off x="8301757" y="2828843"/>
            <a:ext cx="3408847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kern="3000" spc="30" dirty="0">
                <a:solidFill>
                  <a:srgbClr val="002060"/>
                </a:solidFill>
                <a:latin typeface="Source Sans Pro" panose="020B0503030403020204" pitchFamily="34" charset="0"/>
              </a:rPr>
              <a:t>CAR INDUSTRY </a:t>
            </a:r>
          </a:p>
          <a:p>
            <a:r>
              <a:rPr lang="fr-FR" sz="1050" kern="30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</a:rPr>
              <a:t>Manufacturing standard and specific packaging</a:t>
            </a:r>
          </a:p>
        </p:txBody>
      </p:sp>
      <p:cxnSp>
        <p:nvCxnSpPr>
          <p:cNvPr id="3" name="Connecteur droit 2"/>
          <p:cNvCxnSpPr/>
          <p:nvPr/>
        </p:nvCxnSpPr>
        <p:spPr>
          <a:xfrm>
            <a:off x="4676032" y="1105550"/>
            <a:ext cx="0" cy="5174149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8164605" y="1115246"/>
            <a:ext cx="0" cy="5174149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740735" y="3933967"/>
            <a:ext cx="1720047" cy="13319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43" name="Picture 1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528134" y="3914775"/>
            <a:ext cx="1499320" cy="13319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45" name="Picture 4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740735" y="5323817"/>
            <a:ext cx="1462935" cy="9874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274442" y="5312581"/>
            <a:ext cx="1753012" cy="10099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48" name="Picture 4"/>
          <p:cNvPicPr>
            <a:picLocks noChangeAspect="1"/>
          </p:cNvPicPr>
          <p:nvPr/>
        </p:nvPicPr>
        <p:blipFill rotWithShape="1">
          <a:blip r:embed="rId21" cstate="print"/>
          <a:srcRect l="24239" r="24376"/>
          <a:stretch/>
        </p:blipFill>
        <p:spPr>
          <a:xfrm>
            <a:off x="8262555" y="3597612"/>
            <a:ext cx="1526573" cy="131651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9" name="Picture 1"/>
          <p:cNvPicPr>
            <a:picLocks noChangeAspect="1"/>
          </p:cNvPicPr>
          <p:nvPr/>
        </p:nvPicPr>
        <p:blipFill rotWithShape="1">
          <a:blip r:embed="rId22" cstate="print"/>
          <a:srcRect l="9076" r="17460"/>
          <a:stretch/>
        </p:blipFill>
        <p:spPr>
          <a:xfrm flipH="1">
            <a:off x="9986579" y="3411539"/>
            <a:ext cx="1628470" cy="14685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4" name="Picture 2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8170649" y="4975848"/>
            <a:ext cx="1767757" cy="1341295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52" name="Picture 3"/>
          <p:cNvPicPr>
            <a:picLocks noChangeAspect="1"/>
          </p:cNvPicPr>
          <p:nvPr/>
        </p:nvPicPr>
        <p:blipFill rotWithShape="1">
          <a:blip r:embed="rId24" cstate="print"/>
          <a:srcRect l="25952" r="25823"/>
          <a:stretch/>
        </p:blipFill>
        <p:spPr>
          <a:xfrm>
            <a:off x="10081065" y="4981047"/>
            <a:ext cx="1533984" cy="135629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3" name="TextBox 34"/>
          <p:cNvSpPr txBox="1"/>
          <p:nvPr/>
        </p:nvSpPr>
        <p:spPr>
          <a:xfrm>
            <a:off x="4740734" y="3563576"/>
            <a:ext cx="3326835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fr-FR" sz="1400" b="1" kern="30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</a:rPr>
              <a:t>SUBCONTRACTING :</a:t>
            </a:r>
          </a:p>
          <a:p>
            <a:pPr>
              <a:lnSpc>
                <a:spcPts val="1100"/>
              </a:lnSpc>
            </a:pPr>
            <a:r>
              <a:rPr lang="fr-FR" sz="1050" kern="30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</a:rPr>
              <a:t>Manufacturing spare parts</a:t>
            </a:r>
          </a:p>
        </p:txBody>
      </p:sp>
      <p:grpSp>
        <p:nvGrpSpPr>
          <p:cNvPr id="55" name="Group 32"/>
          <p:cNvGrpSpPr>
            <a:grpSpLocks/>
          </p:cNvGrpSpPr>
          <p:nvPr/>
        </p:nvGrpSpPr>
        <p:grpSpPr bwMode="auto">
          <a:xfrm>
            <a:off x="1184908" y="4255867"/>
            <a:ext cx="3303064" cy="497574"/>
            <a:chOff x="457164" y="36758"/>
            <a:chExt cx="3316663" cy="878860"/>
          </a:xfrm>
        </p:grpSpPr>
        <p:sp>
          <p:nvSpPr>
            <p:cNvPr id="56" name="AutoShape 33"/>
            <p:cNvSpPr>
              <a:spLocks/>
            </p:cNvSpPr>
            <p:nvPr/>
          </p:nvSpPr>
          <p:spPr bwMode="auto">
            <a:xfrm>
              <a:off x="786387" y="36758"/>
              <a:ext cx="2987440" cy="87886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l" defTabSz="647700">
                <a:spcBef>
                  <a:spcPts val="1700"/>
                </a:spcBef>
                <a:defRPr/>
              </a:pPr>
              <a:r>
                <a:rPr lang="fr-FR" sz="900" dirty="0">
                  <a:solidFill>
                    <a:srgbClr val="404040"/>
                  </a:solidFill>
                  <a:latin typeface="Source Sans Pro" panose="020B0503030403020204" pitchFamily="34" charset="0"/>
                  <a:ea typeface="ＭＳ Ｐゴシック" charset="0"/>
                  <a:cs typeface="League Gothic" charset="0"/>
                </a:rPr>
                <a:t>AutoCAD , MathCAD , Catia V5 ,Ansys , Inventor and Solidworks  licence , Fining element calculation ( Nastran ,Pastran , Catia)</a:t>
              </a:r>
            </a:p>
            <a:p>
              <a:pPr algn="l" defTabSz="647700">
                <a:spcBef>
                  <a:spcPts val="1700"/>
                </a:spcBef>
                <a:defRPr/>
              </a:pPr>
              <a:endParaRPr lang="fr-FR" sz="900" dirty="0">
                <a:solidFill>
                  <a:srgbClr val="404040"/>
                </a:solidFill>
                <a:latin typeface="Source Sans Pro" panose="020B0503030403020204" pitchFamily="34" charset="0"/>
                <a:ea typeface="ＭＳ Ｐゴシック" charset="0"/>
                <a:cs typeface="League Gothic" charset="0"/>
              </a:endParaRPr>
            </a:p>
          </p:txBody>
        </p:sp>
        <p:sp>
          <p:nvSpPr>
            <p:cNvPr id="57" name="AutoShape 38"/>
            <p:cNvSpPr>
              <a:spLocks/>
            </p:cNvSpPr>
            <p:nvPr/>
          </p:nvSpPr>
          <p:spPr bwMode="auto">
            <a:xfrm>
              <a:off x="457164" y="125864"/>
              <a:ext cx="181866" cy="326426"/>
            </a:xfrm>
            <a:custGeom>
              <a:avLst/>
              <a:gdLst>
                <a:gd name="T0" fmla="*/ 167751 w 21598"/>
                <a:gd name="T1" fmla="*/ 139789 h 21600"/>
                <a:gd name="T2" fmla="*/ 167751 w 21598"/>
                <a:gd name="T3" fmla="*/ 139789 h 21600"/>
                <a:gd name="T4" fmla="*/ 167751 w 21598"/>
                <a:gd name="T5" fmla="*/ 139789 h 21600"/>
                <a:gd name="T6" fmla="*/ 167751 w 21598"/>
                <a:gd name="T7" fmla="*/ 13978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fr-FR" sz="800" dirty="0">
                <a:solidFill>
                  <a:srgbClr val="404040"/>
                </a:solidFill>
                <a:latin typeface="Source Sans Pro" panose="020B0503030403020204" pitchFamily="34" charset="0"/>
              </a:endParaRPr>
            </a:p>
          </p:txBody>
        </p:sp>
      </p:grpSp>
      <p:grpSp>
        <p:nvGrpSpPr>
          <p:cNvPr id="79" name="Groupe 78"/>
          <p:cNvGrpSpPr/>
          <p:nvPr/>
        </p:nvGrpSpPr>
        <p:grpSpPr>
          <a:xfrm>
            <a:off x="-10993" y="-1"/>
            <a:ext cx="1523774" cy="1626577"/>
            <a:chOff x="5376428" y="1044503"/>
            <a:chExt cx="1685961" cy="2008804"/>
          </a:xfrm>
        </p:grpSpPr>
        <p:sp>
          <p:nvSpPr>
            <p:cNvPr id="80" name="Forme 79"/>
            <p:cNvSpPr/>
            <p:nvPr/>
          </p:nvSpPr>
          <p:spPr>
            <a:xfrm>
              <a:off x="5376428" y="1044503"/>
              <a:ext cx="1685961" cy="2008804"/>
            </a:xfrm>
            <a:prstGeom prst="gear9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81" name="Forme 4"/>
            <p:cNvSpPr txBox="1"/>
            <p:nvPr/>
          </p:nvSpPr>
          <p:spPr>
            <a:xfrm>
              <a:off x="5557457" y="1526595"/>
              <a:ext cx="1367225" cy="9669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 dirty="0">
                  <a:solidFill>
                    <a:schemeClr val="bg1"/>
                  </a:solidFill>
                </a:rPr>
                <a:t> </a:t>
              </a:r>
              <a:r>
                <a:rPr lang="fr-FR" sz="1400" dirty="0">
                  <a:solidFill>
                    <a:schemeClr val="bg1"/>
                  </a:solidFill>
                </a:rPr>
                <a:t>M</a:t>
              </a:r>
              <a:r>
                <a:rPr lang="fr-FR" sz="1400" kern="1200" dirty="0">
                  <a:solidFill>
                    <a:schemeClr val="bg1"/>
                  </a:solidFill>
                </a:rPr>
                <a:t>anufacturer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304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1265111" y="3167049"/>
            <a:ext cx="3411773" cy="249085"/>
          </a:xfrm>
          <a:prstGeom prst="rect">
            <a:avLst/>
          </a:prstGeom>
          <a:solidFill>
            <a:schemeClr val="accent4">
              <a:alpha val="58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Rectangle 33"/>
          <p:cNvSpPr/>
          <p:nvPr/>
        </p:nvSpPr>
        <p:spPr>
          <a:xfrm>
            <a:off x="4806100" y="3184426"/>
            <a:ext cx="3448049" cy="249085"/>
          </a:xfrm>
          <a:prstGeom prst="rect">
            <a:avLst/>
          </a:prstGeom>
          <a:solidFill>
            <a:schemeClr val="accent4">
              <a:alpha val="58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Rectangle 32"/>
          <p:cNvSpPr/>
          <p:nvPr/>
        </p:nvSpPr>
        <p:spPr>
          <a:xfrm>
            <a:off x="8562794" y="3169128"/>
            <a:ext cx="3448049" cy="249085"/>
          </a:xfrm>
          <a:prstGeom prst="rect">
            <a:avLst/>
          </a:prstGeom>
          <a:solidFill>
            <a:schemeClr val="accent4">
              <a:alpha val="58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aphicFrame>
        <p:nvGraphicFramePr>
          <p:cNvPr id="19" name="Logo Placeholder">
            <a:hlinkClick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1555933073"/>
              </p:ext>
            </p:extLst>
          </p:nvPr>
        </p:nvGraphicFramePr>
        <p:xfrm>
          <a:off x="1570489" y="1219479"/>
          <a:ext cx="2978545" cy="1802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0" name="Logo Placeholder">
            <a:hlinkClick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2726733643"/>
              </p:ext>
            </p:extLst>
          </p:nvPr>
        </p:nvGraphicFramePr>
        <p:xfrm>
          <a:off x="4806100" y="1328037"/>
          <a:ext cx="3376247" cy="1791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1" name="Logo Placeholder">
            <a:hlinkClick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1860588390"/>
              </p:ext>
            </p:extLst>
          </p:nvPr>
        </p:nvGraphicFramePr>
        <p:xfrm>
          <a:off x="8707614" y="1319307"/>
          <a:ext cx="3181611" cy="1791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2" name="TextBox 34"/>
          <p:cNvSpPr txBox="1"/>
          <p:nvPr/>
        </p:nvSpPr>
        <p:spPr>
          <a:xfrm>
            <a:off x="1265111" y="3113227"/>
            <a:ext cx="3411773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kern="3000" spc="30" dirty="0">
                <a:solidFill>
                  <a:srgbClr val="002060"/>
                </a:solidFill>
              </a:rPr>
              <a:t>CONSTRUCTION :</a:t>
            </a:r>
          </a:p>
          <a:p>
            <a:r>
              <a:rPr lang="fr-FR" sz="1050" kern="3000" spc="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Infrastructures, équipments…</a:t>
            </a:r>
          </a:p>
        </p:txBody>
      </p:sp>
      <p:sp>
        <p:nvSpPr>
          <p:cNvPr id="78" name="TextBox 34"/>
          <p:cNvSpPr txBox="1"/>
          <p:nvPr/>
        </p:nvSpPr>
        <p:spPr>
          <a:xfrm>
            <a:off x="4693148" y="3167049"/>
            <a:ext cx="356100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kern="3000" spc="30" dirty="0">
                <a:solidFill>
                  <a:srgbClr val="002060"/>
                </a:solidFill>
              </a:rPr>
              <a:t> NUCLEAR :</a:t>
            </a:r>
          </a:p>
          <a:p>
            <a:r>
              <a:rPr lang="fr-FR" sz="1050" dirty="0"/>
              <a:t>Special containers for waste collection in the framework of dismantling,</a:t>
            </a:r>
            <a:endParaRPr lang="fr-FR" sz="1050" kern="3000" spc="3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TextBox 34"/>
          <p:cNvSpPr txBox="1"/>
          <p:nvPr/>
        </p:nvSpPr>
        <p:spPr>
          <a:xfrm>
            <a:off x="8502271" y="3119309"/>
            <a:ext cx="334842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kern="3000" spc="30" dirty="0">
                <a:solidFill>
                  <a:srgbClr val="002060"/>
                </a:solidFill>
              </a:rPr>
              <a:t> LOGISTIC</a:t>
            </a:r>
          </a:p>
          <a:p>
            <a:r>
              <a:rPr lang="fr-FR" sz="1050" kern="3000" spc="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Manufacturing of specifiq containers and storage solutions storage</a:t>
            </a:r>
          </a:p>
        </p:txBody>
      </p:sp>
      <p:cxnSp>
        <p:nvCxnSpPr>
          <p:cNvPr id="31" name="Connecteur droit 30"/>
          <p:cNvCxnSpPr/>
          <p:nvPr/>
        </p:nvCxnSpPr>
        <p:spPr>
          <a:xfrm>
            <a:off x="8386774" y="1149198"/>
            <a:ext cx="0" cy="5174149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4693148" y="1219479"/>
            <a:ext cx="0" cy="5174149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A5A3B9"/>
              </a:clrFrom>
              <a:clrTo>
                <a:srgbClr val="A5A3B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85484" y="3806554"/>
            <a:ext cx="1425608" cy="1234419"/>
          </a:xfrm>
          <a:prstGeom prst="rect">
            <a:avLst/>
          </a:prstGeom>
        </p:spPr>
      </p:pic>
      <p:pic>
        <p:nvPicPr>
          <p:cNvPr id="26" name="Picture 4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76482" y="3806554"/>
            <a:ext cx="1567923" cy="1121034"/>
          </a:xfrm>
          <a:prstGeom prst="rect">
            <a:avLst/>
          </a:prstGeom>
          <a:effectLst>
            <a:glow rad="127000">
              <a:schemeClr val="tx1">
                <a:lumMod val="75000"/>
                <a:lumOff val="25000"/>
                <a:alpha val="40000"/>
              </a:schemeClr>
            </a:glow>
            <a:softEdge rad="0"/>
          </a:effec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137261" y="3678640"/>
            <a:ext cx="1688124" cy="1292392"/>
          </a:xfrm>
          <a:prstGeom prst="rect">
            <a:avLst/>
          </a:prstGeom>
        </p:spPr>
      </p:pic>
      <p:pic>
        <p:nvPicPr>
          <p:cNvPr id="41" name="Picture 8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25385" y="3678640"/>
            <a:ext cx="1610973" cy="2527239"/>
          </a:xfrm>
          <a:prstGeom prst="rect">
            <a:avLst/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" name="Image 2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6012640" y="3482520"/>
            <a:ext cx="2028174" cy="163765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5105729" y="3742048"/>
            <a:ext cx="947467" cy="1318732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954537" y="4998428"/>
            <a:ext cx="1327770" cy="1324919"/>
          </a:xfrm>
          <a:prstGeom prst="rect">
            <a:avLst/>
          </a:prstGeom>
        </p:spPr>
      </p:pic>
      <p:pic>
        <p:nvPicPr>
          <p:cNvPr id="12290" name="Picture 2" descr="Box grillagé Bordeaux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672529" y="5349874"/>
            <a:ext cx="1087139" cy="1087139"/>
          </a:xfrm>
          <a:prstGeom prst="rect">
            <a:avLst/>
          </a:prstGeom>
          <a:noFill/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684" y="5240200"/>
            <a:ext cx="978310" cy="1345034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469"/>
          <a:stretch/>
        </p:blipFill>
        <p:spPr>
          <a:xfrm>
            <a:off x="8929853" y="5220242"/>
            <a:ext cx="1356966" cy="113471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64" y="5240200"/>
            <a:ext cx="971727" cy="1106601"/>
          </a:xfrm>
          <a:prstGeom prst="rect">
            <a:avLst/>
          </a:prstGeom>
        </p:spPr>
      </p:pic>
      <p:sp>
        <p:nvSpPr>
          <p:cNvPr id="54" name="Forme 4"/>
          <p:cNvSpPr txBox="1"/>
          <p:nvPr/>
        </p:nvSpPr>
        <p:spPr>
          <a:xfrm>
            <a:off x="84551" y="451885"/>
            <a:ext cx="1299982" cy="9152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400" dirty="0">
                <a:solidFill>
                  <a:schemeClr val="bg1"/>
                </a:solidFill>
              </a:rPr>
              <a:t>A maufactu </a:t>
            </a:r>
            <a:endParaRPr lang="fr-FR" sz="1400" kern="1200" dirty="0">
              <a:solidFill>
                <a:schemeClr val="bg1"/>
              </a:solidFill>
            </a:endParaRPr>
          </a:p>
        </p:txBody>
      </p:sp>
      <p:grpSp>
        <p:nvGrpSpPr>
          <p:cNvPr id="55" name="Groupe 54"/>
          <p:cNvGrpSpPr/>
          <p:nvPr/>
        </p:nvGrpSpPr>
        <p:grpSpPr>
          <a:xfrm>
            <a:off x="-10993" y="-1"/>
            <a:ext cx="1652980" cy="1730477"/>
            <a:chOff x="5376428" y="1044503"/>
            <a:chExt cx="1685961" cy="2008804"/>
          </a:xfrm>
        </p:grpSpPr>
        <p:sp>
          <p:nvSpPr>
            <p:cNvPr id="56" name="Forme 55"/>
            <p:cNvSpPr/>
            <p:nvPr/>
          </p:nvSpPr>
          <p:spPr>
            <a:xfrm>
              <a:off x="5376428" y="1044503"/>
              <a:ext cx="1685961" cy="2008804"/>
            </a:xfrm>
            <a:prstGeom prst="gear9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57" name="Forme 4"/>
            <p:cNvSpPr txBox="1"/>
            <p:nvPr/>
          </p:nvSpPr>
          <p:spPr>
            <a:xfrm>
              <a:off x="5495912" y="1483480"/>
              <a:ext cx="1446990" cy="9669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 dirty="0">
                  <a:solidFill>
                    <a:schemeClr val="bg1"/>
                  </a:solidFill>
                </a:rPr>
                <a:t> </a:t>
              </a:r>
              <a:r>
                <a:rPr lang="fr-FR" sz="1400" dirty="0">
                  <a:solidFill>
                    <a:schemeClr val="bg1"/>
                  </a:solidFill>
                </a:rPr>
                <a:t>M</a:t>
              </a:r>
              <a:r>
                <a:rPr lang="fr-FR" sz="1400" kern="1200" dirty="0">
                  <a:solidFill>
                    <a:schemeClr val="bg1"/>
                  </a:solidFill>
                </a:rPr>
                <a:t>anufacturer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131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4751543" y="1582615"/>
            <a:ext cx="2714870" cy="4819453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134044" y="1582615"/>
            <a:ext cx="2673515" cy="4819453"/>
          </a:xfrm>
          <a:prstGeom prst="rect">
            <a:avLst/>
          </a:prstGeom>
          <a:solidFill>
            <a:srgbClr val="E0A2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aphicFrame>
        <p:nvGraphicFramePr>
          <p:cNvPr id="37" name="Logo Placeholder">
            <a:hlinkClick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1435544591"/>
              </p:ext>
            </p:extLst>
          </p:nvPr>
        </p:nvGraphicFramePr>
        <p:xfrm>
          <a:off x="1219200" y="2730920"/>
          <a:ext cx="1097116" cy="977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1322717" y="3679144"/>
            <a:ext cx="8073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PALLETS</a:t>
            </a:r>
          </a:p>
        </p:txBody>
      </p:sp>
      <p:graphicFrame>
        <p:nvGraphicFramePr>
          <p:cNvPr id="21" name="Logo Placeholder">
            <a:hlinkClick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547089396"/>
              </p:ext>
            </p:extLst>
          </p:nvPr>
        </p:nvGraphicFramePr>
        <p:xfrm>
          <a:off x="1219200" y="3996387"/>
          <a:ext cx="1089025" cy="977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2" name="ZoneTexte 21"/>
          <p:cNvSpPr txBox="1"/>
          <p:nvPr/>
        </p:nvSpPr>
        <p:spPr>
          <a:xfrm>
            <a:off x="1134044" y="4932105"/>
            <a:ext cx="1238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WIRE CONTAINERS </a:t>
            </a:r>
          </a:p>
        </p:txBody>
      </p:sp>
      <p:graphicFrame>
        <p:nvGraphicFramePr>
          <p:cNvPr id="24" name="Logo Placeholder">
            <a:hlinkClick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234864054"/>
              </p:ext>
            </p:extLst>
          </p:nvPr>
        </p:nvGraphicFramePr>
        <p:xfrm>
          <a:off x="1046373" y="5298831"/>
          <a:ext cx="1261851" cy="943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5" name="ZoneTexte 24"/>
          <p:cNvSpPr txBox="1"/>
          <p:nvPr/>
        </p:nvSpPr>
        <p:spPr>
          <a:xfrm>
            <a:off x="1101395" y="6184271"/>
            <a:ext cx="13685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STEEL CONTAINERS</a:t>
            </a:r>
          </a:p>
        </p:txBody>
      </p:sp>
      <p:graphicFrame>
        <p:nvGraphicFramePr>
          <p:cNvPr id="26" name="Logo Placeholder">
            <a:hlinkClick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2358201871"/>
              </p:ext>
            </p:extLst>
          </p:nvPr>
        </p:nvGraphicFramePr>
        <p:xfrm>
          <a:off x="2497787" y="2730921"/>
          <a:ext cx="1231157" cy="977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28" name="ZoneTexte 27"/>
          <p:cNvSpPr txBox="1"/>
          <p:nvPr/>
        </p:nvSpPr>
        <p:spPr>
          <a:xfrm>
            <a:off x="2578845" y="3671052"/>
            <a:ext cx="1056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/>
              <a:t>BIG BAGS</a:t>
            </a:r>
          </a:p>
        </p:txBody>
      </p:sp>
      <p:graphicFrame>
        <p:nvGraphicFramePr>
          <p:cNvPr id="29" name="Logo Placeholder">
            <a:hlinkClick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860102636"/>
              </p:ext>
            </p:extLst>
          </p:nvPr>
        </p:nvGraphicFramePr>
        <p:xfrm>
          <a:off x="2497787" y="3917274"/>
          <a:ext cx="1223065" cy="1056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30" name="ZoneTexte 29"/>
          <p:cNvSpPr txBox="1"/>
          <p:nvPr/>
        </p:nvSpPr>
        <p:spPr>
          <a:xfrm>
            <a:off x="2518069" y="4929257"/>
            <a:ext cx="13178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PLASTICS BINS</a:t>
            </a:r>
          </a:p>
        </p:txBody>
      </p:sp>
      <p:graphicFrame>
        <p:nvGraphicFramePr>
          <p:cNvPr id="31" name="Logo Placeholder">
            <a:hlinkClick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4003918229"/>
              </p:ext>
            </p:extLst>
          </p:nvPr>
        </p:nvGraphicFramePr>
        <p:xfrm>
          <a:off x="2459002" y="5298831"/>
          <a:ext cx="1175932" cy="885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39" name="Logo Placeholder">
            <a:hlinkClick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2420865423"/>
              </p:ext>
            </p:extLst>
          </p:nvPr>
        </p:nvGraphicFramePr>
        <p:xfrm>
          <a:off x="4751543" y="4079253"/>
          <a:ext cx="1259873" cy="902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aphicFrame>
        <p:nvGraphicFramePr>
          <p:cNvPr id="41" name="Logo Placeholder">
            <a:hlinkClick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734623367"/>
              </p:ext>
            </p:extLst>
          </p:nvPr>
        </p:nvGraphicFramePr>
        <p:xfrm>
          <a:off x="4853354" y="5193715"/>
          <a:ext cx="1158062" cy="990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  <p:graphicFrame>
        <p:nvGraphicFramePr>
          <p:cNvPr id="42" name="Logo Placeholder">
            <a:hlinkClick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3287428646"/>
              </p:ext>
            </p:extLst>
          </p:nvPr>
        </p:nvGraphicFramePr>
        <p:xfrm>
          <a:off x="6181878" y="2759806"/>
          <a:ext cx="1261851" cy="97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2" r:lo="rId43" r:qs="rId44" r:cs="rId45"/>
          </a:graphicData>
        </a:graphic>
      </p:graphicFrame>
      <p:sp>
        <p:nvSpPr>
          <p:cNvPr id="52" name="ZoneTexte 51"/>
          <p:cNvSpPr txBox="1"/>
          <p:nvPr/>
        </p:nvSpPr>
        <p:spPr>
          <a:xfrm>
            <a:off x="6324720" y="3671052"/>
            <a:ext cx="10547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CANTILEVERS</a:t>
            </a:r>
          </a:p>
        </p:txBody>
      </p:sp>
      <p:graphicFrame>
        <p:nvGraphicFramePr>
          <p:cNvPr id="53" name="Logo Placeholder">
            <a:hlinkClick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3197766036"/>
              </p:ext>
            </p:extLst>
          </p:nvPr>
        </p:nvGraphicFramePr>
        <p:xfrm>
          <a:off x="6108978" y="3992341"/>
          <a:ext cx="1278545" cy="981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7" r:lo="rId48" r:qs="rId49" r:cs="rId50"/>
          </a:graphicData>
        </a:graphic>
      </p:graphicFrame>
      <p:sp>
        <p:nvSpPr>
          <p:cNvPr id="54" name="ZoneTexte 53"/>
          <p:cNvSpPr txBox="1"/>
          <p:nvPr/>
        </p:nvSpPr>
        <p:spPr>
          <a:xfrm>
            <a:off x="6373088" y="4925437"/>
            <a:ext cx="87943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MANUBAGS</a:t>
            </a:r>
          </a:p>
        </p:txBody>
      </p:sp>
      <p:graphicFrame>
        <p:nvGraphicFramePr>
          <p:cNvPr id="55" name="Logo Placeholder">
            <a:hlinkClick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3669165707"/>
              </p:ext>
            </p:extLst>
          </p:nvPr>
        </p:nvGraphicFramePr>
        <p:xfrm>
          <a:off x="6261839" y="5193715"/>
          <a:ext cx="1125684" cy="1048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2" r:lo="rId53" r:qs="rId54" r:cs="rId55"/>
          </a:graphicData>
        </a:graphic>
      </p:graphicFrame>
      <p:sp>
        <p:nvSpPr>
          <p:cNvPr id="84" name="ZoneTexte 83"/>
          <p:cNvSpPr txBox="1"/>
          <p:nvPr/>
        </p:nvSpPr>
        <p:spPr>
          <a:xfrm>
            <a:off x="2493134" y="6172971"/>
            <a:ext cx="13538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PALLETS COLLARD</a:t>
            </a:r>
          </a:p>
        </p:txBody>
      </p:sp>
      <p:sp>
        <p:nvSpPr>
          <p:cNvPr id="86" name="ZoneTexte 85"/>
          <p:cNvSpPr txBox="1"/>
          <p:nvPr/>
        </p:nvSpPr>
        <p:spPr>
          <a:xfrm>
            <a:off x="6261839" y="6194510"/>
            <a:ext cx="1093325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PROTECTIONS</a:t>
            </a:r>
          </a:p>
          <a:p>
            <a:endParaRPr lang="fr-FR" sz="900" dirty="0"/>
          </a:p>
          <a:p>
            <a:endParaRPr lang="fr-FR" sz="900" dirty="0"/>
          </a:p>
        </p:txBody>
      </p:sp>
      <p:sp>
        <p:nvSpPr>
          <p:cNvPr id="90" name="ZoneTexte 89"/>
          <p:cNvSpPr txBox="1"/>
          <p:nvPr/>
        </p:nvSpPr>
        <p:spPr>
          <a:xfrm>
            <a:off x="4679720" y="3664149"/>
            <a:ext cx="14279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/>
              <a:t>SHELVING</a:t>
            </a:r>
          </a:p>
        </p:txBody>
      </p:sp>
      <p:sp>
        <p:nvSpPr>
          <p:cNvPr id="91" name="ZoneTexte 90"/>
          <p:cNvSpPr txBox="1"/>
          <p:nvPr/>
        </p:nvSpPr>
        <p:spPr>
          <a:xfrm>
            <a:off x="4963587" y="4921166"/>
            <a:ext cx="9537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MANURACKS</a:t>
            </a:r>
          </a:p>
        </p:txBody>
      </p:sp>
      <p:sp>
        <p:nvSpPr>
          <p:cNvPr id="92" name="ZoneTexte 91"/>
          <p:cNvSpPr txBox="1"/>
          <p:nvPr/>
        </p:nvSpPr>
        <p:spPr>
          <a:xfrm>
            <a:off x="4988892" y="6184271"/>
            <a:ext cx="10225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WIRE DECKING </a:t>
            </a:r>
          </a:p>
          <a:p>
            <a:endParaRPr lang="fr-FR" sz="1050" dirty="0"/>
          </a:p>
        </p:txBody>
      </p:sp>
      <p:sp>
        <p:nvSpPr>
          <p:cNvPr id="47" name="Rectangle 46"/>
          <p:cNvSpPr/>
          <p:nvPr/>
        </p:nvSpPr>
        <p:spPr>
          <a:xfrm>
            <a:off x="8311662" y="1582615"/>
            <a:ext cx="2674220" cy="4827545"/>
          </a:xfrm>
          <a:prstGeom prst="rect">
            <a:avLst/>
          </a:prstGeom>
          <a:solidFill>
            <a:srgbClr val="F3C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aphicFrame>
        <p:nvGraphicFramePr>
          <p:cNvPr id="48" name="Logo Placeholder">
            <a:hlinkClick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74173490"/>
              </p:ext>
            </p:extLst>
          </p:nvPr>
        </p:nvGraphicFramePr>
        <p:xfrm>
          <a:off x="8386921" y="2761622"/>
          <a:ext cx="1261851" cy="973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7" r:lo="rId58" r:qs="rId59" r:cs="rId60"/>
          </a:graphicData>
        </a:graphic>
      </p:graphicFrame>
      <p:graphicFrame>
        <p:nvGraphicFramePr>
          <p:cNvPr id="49" name="Logo Placeholder">
            <a:hlinkClick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1270403551"/>
              </p:ext>
            </p:extLst>
          </p:nvPr>
        </p:nvGraphicFramePr>
        <p:xfrm>
          <a:off x="8269494" y="4079254"/>
          <a:ext cx="1261851" cy="910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2" r:lo="rId63" r:qs="rId64" r:cs="rId65"/>
          </a:graphicData>
        </a:graphic>
      </p:graphicFrame>
      <p:graphicFrame>
        <p:nvGraphicFramePr>
          <p:cNvPr id="56" name="Logo Placeholder">
            <a:hlinkClick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2832893317"/>
              </p:ext>
            </p:extLst>
          </p:nvPr>
        </p:nvGraphicFramePr>
        <p:xfrm>
          <a:off x="8306635" y="5337758"/>
          <a:ext cx="1261851" cy="871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7" r:lo="rId68" r:qs="rId69" r:cs="rId70"/>
          </a:graphicData>
        </a:graphic>
      </p:graphicFrame>
      <p:graphicFrame>
        <p:nvGraphicFramePr>
          <p:cNvPr id="57" name="Logo Placeholder">
            <a:hlinkClick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3328416495"/>
              </p:ext>
            </p:extLst>
          </p:nvPr>
        </p:nvGraphicFramePr>
        <p:xfrm>
          <a:off x="9653233" y="2743200"/>
          <a:ext cx="1261851" cy="973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2" r:lo="rId73" r:qs="rId74" r:cs="rId75"/>
          </a:graphicData>
        </a:graphic>
      </p:graphicFrame>
      <p:sp>
        <p:nvSpPr>
          <p:cNvPr id="58" name="ZoneTexte 57"/>
          <p:cNvSpPr txBox="1"/>
          <p:nvPr/>
        </p:nvSpPr>
        <p:spPr>
          <a:xfrm>
            <a:off x="9615371" y="3679144"/>
            <a:ext cx="1383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TRANSPORT TROLLET TROLLEY </a:t>
            </a:r>
          </a:p>
        </p:txBody>
      </p:sp>
      <p:graphicFrame>
        <p:nvGraphicFramePr>
          <p:cNvPr id="59" name="Logo Placeholder">
            <a:hlinkClick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3247675027"/>
              </p:ext>
            </p:extLst>
          </p:nvPr>
        </p:nvGraphicFramePr>
        <p:xfrm>
          <a:off x="9645141" y="4079254"/>
          <a:ext cx="1261851" cy="902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7" r:lo="rId78" r:qs="rId79" r:cs="rId80"/>
          </a:graphicData>
        </a:graphic>
      </p:graphicFrame>
      <p:sp>
        <p:nvSpPr>
          <p:cNvPr id="60" name="ZoneTexte 59"/>
          <p:cNvSpPr txBox="1"/>
          <p:nvPr/>
        </p:nvSpPr>
        <p:spPr>
          <a:xfrm>
            <a:off x="9767475" y="4935952"/>
            <a:ext cx="13839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LIFTING TABLES</a:t>
            </a:r>
          </a:p>
        </p:txBody>
      </p:sp>
      <p:graphicFrame>
        <p:nvGraphicFramePr>
          <p:cNvPr id="62" name="Logo Placeholder">
            <a:hlinkClick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3587256619"/>
              </p:ext>
            </p:extLst>
          </p:nvPr>
        </p:nvGraphicFramePr>
        <p:xfrm>
          <a:off x="9615371" y="5224114"/>
          <a:ext cx="1261851" cy="939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2" r:lo="rId83" r:qs="rId84" r:cs="rId85"/>
          </a:graphicData>
        </a:graphic>
      </p:graphicFrame>
      <p:sp>
        <p:nvSpPr>
          <p:cNvPr id="64" name="ZoneTexte 63"/>
          <p:cNvSpPr txBox="1"/>
          <p:nvPr/>
        </p:nvSpPr>
        <p:spPr>
          <a:xfrm>
            <a:off x="8311662" y="3694485"/>
            <a:ext cx="13371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SKEEP CONTAINERS</a:t>
            </a:r>
          </a:p>
        </p:txBody>
      </p:sp>
      <p:sp>
        <p:nvSpPr>
          <p:cNvPr id="65" name="ZoneTexte 64"/>
          <p:cNvSpPr txBox="1"/>
          <p:nvPr/>
        </p:nvSpPr>
        <p:spPr>
          <a:xfrm>
            <a:off x="8333811" y="4980573"/>
            <a:ext cx="11975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         TROLLEY 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853354" y="2801815"/>
            <a:ext cx="1158062" cy="892670"/>
          </a:xfrm>
          <a:prstGeom prst="rect">
            <a:avLst/>
          </a:prstGeom>
          <a:blipFill rotWithShape="1">
            <a:blip r:embed="rId87"/>
            <a:stretch>
              <a:fillRect/>
            </a:stretch>
          </a:blipFill>
          <a:ln>
            <a:solidFill>
              <a:srgbClr val="F3CA3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pic>
        <p:nvPicPr>
          <p:cNvPr id="68" name="Image 67"/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10829118" y="247571"/>
            <a:ext cx="1261281" cy="693705"/>
          </a:xfrm>
          <a:prstGeom prst="rect">
            <a:avLst/>
          </a:prstGeom>
        </p:spPr>
      </p:pic>
      <p:grpSp>
        <p:nvGrpSpPr>
          <p:cNvPr id="69" name="Groupe 68"/>
          <p:cNvGrpSpPr/>
          <p:nvPr/>
        </p:nvGrpSpPr>
        <p:grpSpPr>
          <a:xfrm>
            <a:off x="-10993" y="0"/>
            <a:ext cx="1633316" cy="1666124"/>
            <a:chOff x="5376428" y="1044503"/>
            <a:chExt cx="1685961" cy="2008804"/>
          </a:xfrm>
        </p:grpSpPr>
        <p:sp>
          <p:nvSpPr>
            <p:cNvPr id="70" name="Forme 69"/>
            <p:cNvSpPr/>
            <p:nvPr/>
          </p:nvSpPr>
          <p:spPr>
            <a:xfrm>
              <a:off x="5376428" y="1044503"/>
              <a:ext cx="1685961" cy="2008804"/>
            </a:xfrm>
            <a:prstGeom prst="gear9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71" name="Forme 4"/>
            <p:cNvSpPr txBox="1"/>
            <p:nvPr/>
          </p:nvSpPr>
          <p:spPr>
            <a:xfrm>
              <a:off x="5453489" y="1559681"/>
              <a:ext cx="1367225" cy="9669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kern="1200" dirty="0">
                  <a:solidFill>
                    <a:schemeClr val="bg1"/>
                  </a:solidFill>
                </a:rPr>
                <a:t>E-shop</a:t>
              </a:r>
              <a:r>
                <a:rPr lang="fr-FR" sz="1400" kern="1200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sp>
        <p:nvSpPr>
          <p:cNvPr id="46" name="ZoneTexte 45"/>
          <p:cNvSpPr txBox="1"/>
          <p:nvPr/>
        </p:nvSpPr>
        <p:spPr>
          <a:xfrm>
            <a:off x="8767579" y="6184271"/>
            <a:ext cx="8775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ROLL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9767475" y="6142169"/>
            <a:ext cx="10539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PALLET TRUCK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1898583" y="1633846"/>
            <a:ext cx="1034512" cy="102081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5593844" y="1660744"/>
            <a:ext cx="1100567" cy="10481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9087631" y="1644497"/>
            <a:ext cx="1115019" cy="103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8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>
            <a:off x="8053196" y="1739765"/>
            <a:ext cx="2910040" cy="4645150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921986" y="1739765"/>
            <a:ext cx="2910040" cy="466230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aphicFrame>
        <p:nvGraphicFramePr>
          <p:cNvPr id="37" name="Logo Placeholder">
            <a:hlinkClick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3743985081"/>
              </p:ext>
            </p:extLst>
          </p:nvPr>
        </p:nvGraphicFramePr>
        <p:xfrm>
          <a:off x="1038281" y="2658671"/>
          <a:ext cx="1338725" cy="997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1" name="Logo Placeholder">
            <a:hlinkClick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2507830417"/>
              </p:ext>
            </p:extLst>
          </p:nvPr>
        </p:nvGraphicFramePr>
        <p:xfrm>
          <a:off x="1030190" y="3924571"/>
          <a:ext cx="1244088" cy="969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4" name="Logo Placeholder">
            <a:hlinkClick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3332758203"/>
              </p:ext>
            </p:extLst>
          </p:nvPr>
        </p:nvGraphicFramePr>
        <p:xfrm>
          <a:off x="1030190" y="5192920"/>
          <a:ext cx="1161252" cy="989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6" name="Logo Placeholder">
            <a:hlinkClick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3959166789"/>
              </p:ext>
            </p:extLst>
          </p:nvPr>
        </p:nvGraphicFramePr>
        <p:xfrm>
          <a:off x="2450909" y="2658671"/>
          <a:ext cx="1230137" cy="997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28" name="ZoneTexte 27"/>
          <p:cNvSpPr txBox="1"/>
          <p:nvPr/>
        </p:nvSpPr>
        <p:spPr>
          <a:xfrm>
            <a:off x="2769048" y="3679436"/>
            <a:ext cx="7454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chemeClr val="bg1"/>
                </a:solidFill>
              </a:rPr>
              <a:t>HOIST</a:t>
            </a:r>
          </a:p>
        </p:txBody>
      </p:sp>
      <p:graphicFrame>
        <p:nvGraphicFramePr>
          <p:cNvPr id="29" name="Logo Placeholder">
            <a:hlinkClick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781564245"/>
              </p:ext>
            </p:extLst>
          </p:nvPr>
        </p:nvGraphicFramePr>
        <p:xfrm>
          <a:off x="2442817" y="3924571"/>
          <a:ext cx="1214783" cy="969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30" name="ZoneTexte 29"/>
          <p:cNvSpPr txBox="1"/>
          <p:nvPr/>
        </p:nvSpPr>
        <p:spPr>
          <a:xfrm>
            <a:off x="2644640" y="4921204"/>
            <a:ext cx="11873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chemeClr val="bg1"/>
                </a:solidFill>
              </a:rPr>
              <a:t>LIFTING BEAMS</a:t>
            </a:r>
          </a:p>
        </p:txBody>
      </p:sp>
      <p:graphicFrame>
        <p:nvGraphicFramePr>
          <p:cNvPr id="31" name="Logo Placeholder">
            <a:hlinkClick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2152340718"/>
              </p:ext>
            </p:extLst>
          </p:nvPr>
        </p:nvGraphicFramePr>
        <p:xfrm>
          <a:off x="2442818" y="5192920"/>
          <a:ext cx="1226506" cy="989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72" name="Logo Placeholder">
            <a:hlinkClick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3673091331"/>
              </p:ext>
            </p:extLst>
          </p:nvPr>
        </p:nvGraphicFramePr>
        <p:xfrm>
          <a:off x="8207323" y="2658671"/>
          <a:ext cx="1300892" cy="997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aphicFrame>
        <p:nvGraphicFramePr>
          <p:cNvPr id="75" name="Logo Placeholder">
            <a:hlinkClick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4196825249"/>
              </p:ext>
            </p:extLst>
          </p:nvPr>
        </p:nvGraphicFramePr>
        <p:xfrm>
          <a:off x="8199232" y="3924569"/>
          <a:ext cx="1155784" cy="969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  <p:graphicFrame>
        <p:nvGraphicFramePr>
          <p:cNvPr id="77" name="Logo Placeholder">
            <a:hlinkClick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3980747941"/>
              </p:ext>
            </p:extLst>
          </p:nvPr>
        </p:nvGraphicFramePr>
        <p:xfrm>
          <a:off x="8199231" y="5293816"/>
          <a:ext cx="1261851" cy="948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2" r:lo="rId43" r:qs="rId44" r:cs="rId45"/>
          </a:graphicData>
        </a:graphic>
      </p:graphicFrame>
      <p:graphicFrame>
        <p:nvGraphicFramePr>
          <p:cNvPr id="78" name="Logo Placeholder">
            <a:hlinkClick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587609683"/>
              </p:ext>
            </p:extLst>
          </p:nvPr>
        </p:nvGraphicFramePr>
        <p:xfrm>
          <a:off x="9591061" y="2658671"/>
          <a:ext cx="1205893" cy="997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7" r:lo="rId48" r:qs="rId49" r:cs="rId50"/>
          </a:graphicData>
        </a:graphic>
      </p:graphicFrame>
      <p:graphicFrame>
        <p:nvGraphicFramePr>
          <p:cNvPr id="81" name="Logo Placeholder">
            <a:hlinkClick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3994820460"/>
              </p:ext>
            </p:extLst>
          </p:nvPr>
        </p:nvGraphicFramePr>
        <p:xfrm>
          <a:off x="9582970" y="3924569"/>
          <a:ext cx="1073308" cy="881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2" r:lo="rId53" r:qs="rId54" r:cs="rId55"/>
          </a:graphicData>
        </a:graphic>
      </p:graphicFrame>
      <p:graphicFrame>
        <p:nvGraphicFramePr>
          <p:cNvPr id="83" name="Logo Placeholder">
            <a:hlinkClick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3425063641"/>
              </p:ext>
            </p:extLst>
          </p:nvPr>
        </p:nvGraphicFramePr>
        <p:xfrm>
          <a:off x="9770812" y="5293816"/>
          <a:ext cx="1014420" cy="888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7" r:lo="rId58" r:qs="rId59" r:cs="rId60"/>
          </a:graphicData>
        </a:graphic>
      </p:graphicFrame>
      <p:sp>
        <p:nvSpPr>
          <p:cNvPr id="84" name="ZoneTexte 83"/>
          <p:cNvSpPr txBox="1"/>
          <p:nvPr/>
        </p:nvSpPr>
        <p:spPr>
          <a:xfrm>
            <a:off x="2592972" y="6182681"/>
            <a:ext cx="9312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chemeClr val="bg1"/>
                </a:solidFill>
              </a:rPr>
              <a:t>ACCESSORIES</a:t>
            </a:r>
          </a:p>
          <a:p>
            <a:endParaRPr lang="fr-FR" sz="1050" b="1" dirty="0">
              <a:solidFill>
                <a:schemeClr val="bg1"/>
              </a:solidFill>
            </a:endParaRPr>
          </a:p>
        </p:txBody>
      </p:sp>
      <p:sp>
        <p:nvSpPr>
          <p:cNvPr id="86" name="ZoneTexte 85"/>
          <p:cNvSpPr txBox="1"/>
          <p:nvPr/>
        </p:nvSpPr>
        <p:spPr>
          <a:xfrm>
            <a:off x="6059861" y="6192945"/>
            <a:ext cx="15364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PROTECT. PERSONNES</a:t>
            </a:r>
          </a:p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</p:txBody>
      </p:sp>
      <p:sp>
        <p:nvSpPr>
          <p:cNvPr id="47" name="ZoneTexte 46"/>
          <p:cNvSpPr txBox="1"/>
          <p:nvPr/>
        </p:nvSpPr>
        <p:spPr>
          <a:xfrm>
            <a:off x="1133762" y="3703013"/>
            <a:ext cx="10576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chemeClr val="bg1"/>
                </a:solidFill>
              </a:rPr>
              <a:t>LIFTING BROOM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1154622" y="4948938"/>
            <a:ext cx="12223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chemeClr val="bg1"/>
                </a:solidFill>
              </a:rPr>
              <a:t>CLAMPS</a:t>
            </a:r>
          </a:p>
          <a:p>
            <a:endParaRPr lang="fr-FR" sz="1050" b="1" dirty="0">
              <a:solidFill>
                <a:schemeClr val="bg1"/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1313423" y="6197930"/>
            <a:ext cx="87180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chemeClr val="bg1"/>
                </a:solidFill>
              </a:rPr>
              <a:t>SLING</a:t>
            </a:r>
          </a:p>
          <a:p>
            <a:endParaRPr lang="fr-FR" sz="1050" b="1" dirty="0">
              <a:solidFill>
                <a:schemeClr val="bg1"/>
              </a:solidFill>
            </a:endParaRPr>
          </a:p>
          <a:p>
            <a:endParaRPr lang="fr-FR" sz="1050" b="1" dirty="0">
              <a:solidFill>
                <a:schemeClr val="bg1"/>
              </a:solidFill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4876888" y="6185250"/>
            <a:ext cx="153640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SIGNALISATION</a:t>
            </a:r>
          </a:p>
          <a:p>
            <a:endParaRPr lang="fr-FR" sz="1050" dirty="0"/>
          </a:p>
          <a:p>
            <a:endParaRPr lang="fr-FR" sz="1050" dirty="0"/>
          </a:p>
        </p:txBody>
      </p:sp>
      <p:sp>
        <p:nvSpPr>
          <p:cNvPr id="59" name="ZoneTexte 58"/>
          <p:cNvSpPr txBox="1"/>
          <p:nvPr/>
        </p:nvSpPr>
        <p:spPr>
          <a:xfrm>
            <a:off x="8234408" y="3671817"/>
            <a:ext cx="12738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chemeClr val="bg1"/>
                </a:solidFill>
              </a:rPr>
              <a:t>         CARTONS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8128519" y="4921205"/>
            <a:ext cx="14555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chemeClr val="bg1"/>
                </a:solidFill>
              </a:rPr>
              <a:t>                PAPER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8234408" y="6182682"/>
            <a:ext cx="153640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chemeClr val="bg1"/>
                </a:solidFill>
              </a:rPr>
              <a:t>   LABEL HOLDER </a:t>
            </a:r>
          </a:p>
          <a:p>
            <a:endParaRPr lang="fr-FR" sz="1050" b="1" dirty="0">
              <a:solidFill>
                <a:schemeClr val="bg1"/>
              </a:solidFill>
            </a:endParaRPr>
          </a:p>
          <a:p>
            <a:endParaRPr lang="fr-FR" sz="1050" b="1" dirty="0">
              <a:solidFill>
                <a:schemeClr val="bg1"/>
              </a:solidFill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9552794" y="3655964"/>
            <a:ext cx="18170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chemeClr val="bg1"/>
                </a:solidFill>
              </a:rPr>
              <a:t>PROTECTIVE MATERIAL 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9562413" y="6182681"/>
            <a:ext cx="135611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chemeClr val="bg1"/>
                </a:solidFill>
              </a:rPr>
              <a:t>   PACKAGING TABLE </a:t>
            </a:r>
          </a:p>
          <a:p>
            <a:endParaRPr lang="fr-FR" sz="1050" b="1" dirty="0">
              <a:solidFill>
                <a:schemeClr val="bg1"/>
              </a:solidFill>
            </a:endParaRPr>
          </a:p>
          <a:p>
            <a:endParaRPr lang="fr-FR" sz="1050" b="1" dirty="0">
              <a:solidFill>
                <a:schemeClr val="bg1"/>
              </a:solidFill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9584093" y="4893706"/>
            <a:ext cx="12128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chemeClr val="bg1"/>
                </a:solidFill>
              </a:rPr>
              <a:t> CUTTING SYSTEM 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572787" y="1739765"/>
            <a:ext cx="2910040" cy="4668651"/>
          </a:xfrm>
          <a:prstGeom prst="rect">
            <a:avLst/>
          </a:prstGeom>
          <a:solidFill>
            <a:srgbClr val="9A7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aphicFrame>
        <p:nvGraphicFramePr>
          <p:cNvPr id="68" name="Logo Placeholder">
            <a:hlinkClick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1631324571"/>
              </p:ext>
            </p:extLst>
          </p:nvPr>
        </p:nvGraphicFramePr>
        <p:xfrm>
          <a:off x="4726915" y="2682171"/>
          <a:ext cx="1256790" cy="973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2" r:lo="rId63" r:qs="rId64" r:cs="rId65"/>
          </a:graphicData>
        </a:graphic>
      </p:graphicFrame>
      <p:graphicFrame>
        <p:nvGraphicFramePr>
          <p:cNvPr id="69" name="Logo Placeholder">
            <a:hlinkClick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328014101"/>
              </p:ext>
            </p:extLst>
          </p:nvPr>
        </p:nvGraphicFramePr>
        <p:xfrm>
          <a:off x="4718822" y="3948071"/>
          <a:ext cx="1264882" cy="945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7" r:lo="rId68" r:qs="rId69" r:cs="rId70"/>
          </a:graphicData>
        </a:graphic>
      </p:graphicFrame>
      <p:graphicFrame>
        <p:nvGraphicFramePr>
          <p:cNvPr id="70" name="Logo Placeholder">
            <a:hlinkClick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3678358014"/>
              </p:ext>
            </p:extLst>
          </p:nvPr>
        </p:nvGraphicFramePr>
        <p:xfrm>
          <a:off x="4718822" y="5216420"/>
          <a:ext cx="1264882" cy="966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2" r:lo="rId73" r:qs="rId74" r:cs="rId75"/>
          </a:graphicData>
        </a:graphic>
      </p:graphicFrame>
      <p:graphicFrame>
        <p:nvGraphicFramePr>
          <p:cNvPr id="71" name="Logo Placeholder">
            <a:hlinkClick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3867414767"/>
              </p:ext>
            </p:extLst>
          </p:nvPr>
        </p:nvGraphicFramePr>
        <p:xfrm>
          <a:off x="6110652" y="2682171"/>
          <a:ext cx="1145933" cy="973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7" r:lo="rId78" r:qs="rId79" r:cs="rId80"/>
          </a:graphicData>
        </a:graphic>
      </p:graphicFrame>
      <p:graphicFrame>
        <p:nvGraphicFramePr>
          <p:cNvPr id="73" name="Logo Placeholder">
            <a:hlinkClick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1916872704"/>
              </p:ext>
            </p:extLst>
          </p:nvPr>
        </p:nvGraphicFramePr>
        <p:xfrm>
          <a:off x="6102560" y="3948071"/>
          <a:ext cx="1154025" cy="945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2" r:lo="rId83" r:qs="rId84" r:cs="rId85"/>
          </a:graphicData>
        </a:graphic>
      </p:graphicFrame>
      <p:graphicFrame>
        <p:nvGraphicFramePr>
          <p:cNvPr id="74" name="Logo Placeholder">
            <a:hlinkClick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4187340333"/>
              </p:ext>
            </p:extLst>
          </p:nvPr>
        </p:nvGraphicFramePr>
        <p:xfrm>
          <a:off x="6102560" y="5216420"/>
          <a:ext cx="1154025" cy="966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7" r:lo="rId88" r:qs="rId89" r:cs="rId90"/>
          </a:graphicData>
        </a:graphic>
      </p:graphicFrame>
      <p:sp>
        <p:nvSpPr>
          <p:cNvPr id="79" name="ZoneTexte 78"/>
          <p:cNvSpPr txBox="1"/>
          <p:nvPr/>
        </p:nvSpPr>
        <p:spPr>
          <a:xfrm>
            <a:off x="4811247" y="3683653"/>
            <a:ext cx="1238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chemeClr val="bg1"/>
                </a:solidFill>
              </a:rPr>
              <a:t>WORSHOP TABLES</a:t>
            </a:r>
          </a:p>
        </p:txBody>
      </p:sp>
      <p:sp>
        <p:nvSpPr>
          <p:cNvPr id="80" name="ZoneTexte 79"/>
          <p:cNvSpPr txBox="1"/>
          <p:nvPr/>
        </p:nvSpPr>
        <p:spPr>
          <a:xfrm>
            <a:off x="4716048" y="4948938"/>
            <a:ext cx="14744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5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DRAWERS CABINETS</a:t>
            </a:r>
          </a:p>
          <a:p>
            <a:endParaRPr lang="fr-FR" dirty="0"/>
          </a:p>
        </p:txBody>
      </p:sp>
      <p:sp>
        <p:nvSpPr>
          <p:cNvPr id="82" name="ZoneTexte 81"/>
          <p:cNvSpPr txBox="1"/>
          <p:nvPr/>
        </p:nvSpPr>
        <p:spPr>
          <a:xfrm>
            <a:off x="6180974" y="3695318"/>
            <a:ext cx="10756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5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CABLE COVER </a:t>
            </a:r>
          </a:p>
        </p:txBody>
      </p:sp>
      <p:sp>
        <p:nvSpPr>
          <p:cNvPr id="85" name="ZoneTexte 84"/>
          <p:cNvSpPr txBox="1"/>
          <p:nvPr/>
        </p:nvSpPr>
        <p:spPr>
          <a:xfrm>
            <a:off x="5983704" y="4939422"/>
            <a:ext cx="157444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5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   STORAGE CABINETS</a:t>
            </a:r>
          </a:p>
          <a:p>
            <a:endParaRPr lang="fr-FR" dirty="0"/>
          </a:p>
        </p:txBody>
      </p:sp>
      <p:sp>
        <p:nvSpPr>
          <p:cNvPr id="87" name="ZoneTexte 86"/>
          <p:cNvSpPr txBox="1"/>
          <p:nvPr/>
        </p:nvSpPr>
        <p:spPr>
          <a:xfrm>
            <a:off x="6103282" y="6206543"/>
            <a:ext cx="15870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5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         MATTERS </a:t>
            </a:r>
          </a:p>
        </p:txBody>
      </p:sp>
      <p:sp>
        <p:nvSpPr>
          <p:cNvPr id="88" name="ZoneTexte 87"/>
          <p:cNvSpPr txBox="1"/>
          <p:nvPr/>
        </p:nvSpPr>
        <p:spPr>
          <a:xfrm>
            <a:off x="4801565" y="6209973"/>
            <a:ext cx="130099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5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TOOLS HOLDERS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61" name="Image 60"/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10148557" y="158717"/>
            <a:ext cx="1261281" cy="693705"/>
          </a:xfrm>
          <a:prstGeom prst="rect">
            <a:avLst/>
          </a:prstGeom>
        </p:spPr>
      </p:pic>
      <p:grpSp>
        <p:nvGrpSpPr>
          <p:cNvPr id="89" name="Groupe 88"/>
          <p:cNvGrpSpPr/>
          <p:nvPr/>
        </p:nvGrpSpPr>
        <p:grpSpPr>
          <a:xfrm>
            <a:off x="-10993" y="0"/>
            <a:ext cx="1643148" cy="1684534"/>
            <a:chOff x="5376428" y="1044503"/>
            <a:chExt cx="1685961" cy="2008804"/>
          </a:xfrm>
        </p:grpSpPr>
        <p:sp>
          <p:nvSpPr>
            <p:cNvPr id="90" name="Forme 89"/>
            <p:cNvSpPr/>
            <p:nvPr/>
          </p:nvSpPr>
          <p:spPr>
            <a:xfrm>
              <a:off x="5376428" y="1044503"/>
              <a:ext cx="1685961" cy="2008804"/>
            </a:xfrm>
            <a:prstGeom prst="gear9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91" name="Forme 4"/>
            <p:cNvSpPr txBox="1"/>
            <p:nvPr/>
          </p:nvSpPr>
          <p:spPr>
            <a:xfrm>
              <a:off x="5453489" y="1559681"/>
              <a:ext cx="1367225" cy="9669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 dirty="0">
                  <a:solidFill>
                    <a:schemeClr val="bg1"/>
                  </a:solidFill>
                </a:rPr>
                <a:t>   E-shop </a:t>
              </a:r>
            </a:p>
          </p:txBody>
        </p:sp>
      </p:grpSp>
      <p:pic>
        <p:nvPicPr>
          <p:cNvPr id="4" name="Image 3"/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1880617" y="1819182"/>
            <a:ext cx="992777" cy="76785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5540127" y="1819182"/>
            <a:ext cx="975360" cy="762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9002609" y="1801248"/>
            <a:ext cx="1050608" cy="78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23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4629017" y="1366219"/>
            <a:ext cx="2924689" cy="5172287"/>
          </a:xfrm>
          <a:prstGeom prst="rect">
            <a:avLst/>
          </a:prstGeom>
          <a:solidFill>
            <a:srgbClr val="02A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aphicFrame>
        <p:nvGraphicFramePr>
          <p:cNvPr id="32" name="Logo Placeholder">
            <a:hlinkClick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995948134"/>
              </p:ext>
            </p:extLst>
          </p:nvPr>
        </p:nvGraphicFramePr>
        <p:xfrm>
          <a:off x="4709565" y="2658671"/>
          <a:ext cx="1261851" cy="1049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9" name="Logo Placeholder">
            <a:hlinkClick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3345031658"/>
              </p:ext>
            </p:extLst>
          </p:nvPr>
        </p:nvGraphicFramePr>
        <p:xfrm>
          <a:off x="4701473" y="3932662"/>
          <a:ext cx="1261851" cy="1049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1" name="Logo Placeholder">
            <a:hlinkClick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2350106251"/>
              </p:ext>
            </p:extLst>
          </p:nvPr>
        </p:nvGraphicFramePr>
        <p:xfrm>
          <a:off x="4701473" y="5192920"/>
          <a:ext cx="1261851" cy="1049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42" name="Logo Placeholder">
            <a:hlinkClick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4175484313"/>
              </p:ext>
            </p:extLst>
          </p:nvPr>
        </p:nvGraphicFramePr>
        <p:xfrm>
          <a:off x="6085212" y="2658671"/>
          <a:ext cx="1261851" cy="1049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52" name="ZoneTexte 51"/>
          <p:cNvSpPr txBox="1"/>
          <p:nvPr/>
        </p:nvSpPr>
        <p:spPr>
          <a:xfrm>
            <a:off x="6323131" y="3655372"/>
            <a:ext cx="14844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ABSORBENTS SOCKS</a:t>
            </a:r>
          </a:p>
        </p:txBody>
      </p:sp>
      <p:graphicFrame>
        <p:nvGraphicFramePr>
          <p:cNvPr id="53" name="Logo Placeholder">
            <a:hlinkClick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4003451876"/>
              </p:ext>
            </p:extLst>
          </p:nvPr>
        </p:nvGraphicFramePr>
        <p:xfrm>
          <a:off x="6077120" y="3924570"/>
          <a:ext cx="1261851" cy="1049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54" name="ZoneTexte 53"/>
          <p:cNvSpPr txBox="1"/>
          <p:nvPr/>
        </p:nvSpPr>
        <p:spPr>
          <a:xfrm>
            <a:off x="6053867" y="4920312"/>
            <a:ext cx="1213026" cy="244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SEWAGE FILTER </a:t>
            </a:r>
          </a:p>
        </p:txBody>
      </p:sp>
      <p:graphicFrame>
        <p:nvGraphicFramePr>
          <p:cNvPr id="55" name="Logo Placeholder">
            <a:hlinkClick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1880211639"/>
              </p:ext>
            </p:extLst>
          </p:nvPr>
        </p:nvGraphicFramePr>
        <p:xfrm>
          <a:off x="6077120" y="5192920"/>
          <a:ext cx="1261851" cy="1049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sp>
        <p:nvSpPr>
          <p:cNvPr id="86" name="ZoneTexte 85"/>
          <p:cNvSpPr txBox="1"/>
          <p:nvPr/>
        </p:nvSpPr>
        <p:spPr>
          <a:xfrm>
            <a:off x="6156976" y="6186188"/>
            <a:ext cx="12637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HOSES FILTER 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4655988" y="3671051"/>
            <a:ext cx="17087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ROLLS – PADS 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4629018" y="4924012"/>
            <a:ext cx="14624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DRAIN BLOCKER 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4709565" y="6184563"/>
            <a:ext cx="1536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MOBILE RESPONSE KIT</a:t>
            </a:r>
          </a:p>
          <a:p>
            <a:endParaRPr lang="fr-FR" dirty="0"/>
          </a:p>
        </p:txBody>
      </p:sp>
      <p:graphicFrame>
        <p:nvGraphicFramePr>
          <p:cNvPr id="45" name="Logo Placeholder">
            <a:hlinkClick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3961426378"/>
              </p:ext>
            </p:extLst>
          </p:nvPr>
        </p:nvGraphicFramePr>
        <p:xfrm>
          <a:off x="8275957" y="2660100"/>
          <a:ext cx="1261851" cy="1049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aphicFrame>
        <p:nvGraphicFramePr>
          <p:cNvPr id="46" name="Logo Placeholder">
            <a:hlinkClick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810223387"/>
              </p:ext>
            </p:extLst>
          </p:nvPr>
        </p:nvGraphicFramePr>
        <p:xfrm>
          <a:off x="8267865" y="3934091"/>
          <a:ext cx="1261851" cy="1049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  <p:graphicFrame>
        <p:nvGraphicFramePr>
          <p:cNvPr id="59" name="Logo Placeholder">
            <a:hlinkClick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1829182342"/>
              </p:ext>
            </p:extLst>
          </p:nvPr>
        </p:nvGraphicFramePr>
        <p:xfrm>
          <a:off x="8267865" y="5194349"/>
          <a:ext cx="1261851" cy="1049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2" r:lo="rId43" r:qs="rId44" r:cs="rId45"/>
          </a:graphicData>
        </a:graphic>
      </p:graphicFrame>
      <p:graphicFrame>
        <p:nvGraphicFramePr>
          <p:cNvPr id="60" name="Logo Placeholder">
            <a:hlinkClick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1577770014"/>
              </p:ext>
            </p:extLst>
          </p:nvPr>
        </p:nvGraphicFramePr>
        <p:xfrm>
          <a:off x="9651604" y="2660100"/>
          <a:ext cx="1261851" cy="1049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7" r:lo="rId48" r:qs="rId49" r:cs="rId50"/>
          </a:graphicData>
        </a:graphic>
      </p:graphicFrame>
      <p:sp>
        <p:nvSpPr>
          <p:cNvPr id="62" name="ZoneTexte 61"/>
          <p:cNvSpPr txBox="1"/>
          <p:nvPr/>
        </p:nvSpPr>
        <p:spPr>
          <a:xfrm>
            <a:off x="9624664" y="3664686"/>
            <a:ext cx="1359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PROTECT. ENTREPÔTS</a:t>
            </a:r>
          </a:p>
        </p:txBody>
      </p:sp>
      <p:graphicFrame>
        <p:nvGraphicFramePr>
          <p:cNvPr id="69" name="Logo Placeholder">
            <a:hlinkClick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1600784784"/>
              </p:ext>
            </p:extLst>
          </p:nvPr>
        </p:nvGraphicFramePr>
        <p:xfrm>
          <a:off x="9643512" y="3925999"/>
          <a:ext cx="1261851" cy="1049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2" r:lo="rId53" r:qs="rId54" r:cs="rId55"/>
          </a:graphicData>
        </a:graphic>
      </p:graphicFrame>
      <p:sp>
        <p:nvSpPr>
          <p:cNvPr id="70" name="ZoneTexte 69"/>
          <p:cNvSpPr txBox="1"/>
          <p:nvPr/>
        </p:nvSpPr>
        <p:spPr>
          <a:xfrm>
            <a:off x="9753600" y="4918786"/>
            <a:ext cx="1238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RALENTISSEURS</a:t>
            </a:r>
          </a:p>
        </p:txBody>
      </p:sp>
      <p:graphicFrame>
        <p:nvGraphicFramePr>
          <p:cNvPr id="71" name="Logo Placeholder">
            <a:hlinkClick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4181254045"/>
              </p:ext>
            </p:extLst>
          </p:nvPr>
        </p:nvGraphicFramePr>
        <p:xfrm>
          <a:off x="9643512" y="5194349"/>
          <a:ext cx="1261851" cy="1049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7" r:lo="rId58" r:qs="rId59" r:cs="rId60"/>
          </a:graphicData>
        </a:graphic>
      </p:graphicFrame>
      <p:sp>
        <p:nvSpPr>
          <p:cNvPr id="74" name="ZoneTexte 73"/>
          <p:cNvSpPr txBox="1"/>
          <p:nvPr/>
        </p:nvSpPr>
        <p:spPr>
          <a:xfrm>
            <a:off x="8165736" y="3664786"/>
            <a:ext cx="16000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PROTECT. RAYONNAGES</a:t>
            </a:r>
          </a:p>
        </p:txBody>
      </p:sp>
      <p:sp>
        <p:nvSpPr>
          <p:cNvPr id="75" name="ZoneTexte 74"/>
          <p:cNvSpPr txBox="1"/>
          <p:nvPr/>
        </p:nvSpPr>
        <p:spPr>
          <a:xfrm>
            <a:off x="8303121" y="4933136"/>
            <a:ext cx="1238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CONTRÔLE D’ACCÈS</a:t>
            </a:r>
          </a:p>
        </p:txBody>
      </p:sp>
      <p:sp>
        <p:nvSpPr>
          <p:cNvPr id="76" name="ZoneTexte 75"/>
          <p:cNvSpPr txBox="1"/>
          <p:nvPr/>
        </p:nvSpPr>
        <p:spPr>
          <a:xfrm>
            <a:off x="9774770" y="6184563"/>
            <a:ext cx="1536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COFFRES FORTS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77" name="ZoneTexte 76"/>
          <p:cNvSpPr txBox="1"/>
          <p:nvPr/>
        </p:nvSpPr>
        <p:spPr>
          <a:xfrm>
            <a:off x="8401133" y="6176868"/>
            <a:ext cx="15364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SIGNALISATIONS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78" name="Rectangle 77"/>
          <p:cNvSpPr/>
          <p:nvPr/>
        </p:nvSpPr>
        <p:spPr>
          <a:xfrm>
            <a:off x="1103555" y="1385668"/>
            <a:ext cx="2718334" cy="5166906"/>
          </a:xfrm>
          <a:prstGeom prst="rect">
            <a:avLst/>
          </a:prstGeom>
          <a:solidFill>
            <a:srgbClr val="4B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aphicFrame>
        <p:nvGraphicFramePr>
          <p:cNvPr id="79" name="Logo Placeholder">
            <a:hlinkClick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1953678094"/>
              </p:ext>
            </p:extLst>
          </p:nvPr>
        </p:nvGraphicFramePr>
        <p:xfrm>
          <a:off x="1210270" y="2743200"/>
          <a:ext cx="1089862" cy="964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2" r:lo="rId63" r:qs="rId64" r:cs="rId65"/>
          </a:graphicData>
        </a:graphic>
      </p:graphicFrame>
      <p:graphicFrame>
        <p:nvGraphicFramePr>
          <p:cNvPr id="81" name="Logo Placeholder">
            <a:hlinkClick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932505650"/>
              </p:ext>
            </p:extLst>
          </p:nvPr>
        </p:nvGraphicFramePr>
        <p:xfrm>
          <a:off x="1210270" y="4056185"/>
          <a:ext cx="1081770" cy="917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7" r:lo="rId68" r:qs="rId69" r:cs="rId70"/>
          </a:graphicData>
        </a:graphic>
      </p:graphicFrame>
      <p:graphicFrame>
        <p:nvGraphicFramePr>
          <p:cNvPr id="82" name="Logo Placeholder">
            <a:hlinkClick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3187551289"/>
              </p:ext>
            </p:extLst>
          </p:nvPr>
        </p:nvGraphicFramePr>
        <p:xfrm>
          <a:off x="1210270" y="5322277"/>
          <a:ext cx="1081770" cy="920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2" r:lo="rId73" r:qs="rId74" r:cs="rId75"/>
          </a:graphicData>
        </a:graphic>
      </p:graphicFrame>
      <p:graphicFrame>
        <p:nvGraphicFramePr>
          <p:cNvPr id="83" name="Logo Placeholder">
            <a:hlinkClick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3184683903"/>
              </p:ext>
            </p:extLst>
          </p:nvPr>
        </p:nvGraphicFramePr>
        <p:xfrm>
          <a:off x="2472859" y="2743200"/>
          <a:ext cx="1239901" cy="964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7" r:lo="rId78" r:qs="rId79" r:cs="rId80"/>
          </a:graphicData>
        </a:graphic>
      </p:graphicFrame>
      <p:sp>
        <p:nvSpPr>
          <p:cNvPr id="85" name="ZoneTexte 84"/>
          <p:cNvSpPr txBox="1"/>
          <p:nvPr/>
        </p:nvSpPr>
        <p:spPr>
          <a:xfrm>
            <a:off x="2429982" y="3679512"/>
            <a:ext cx="16037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DRUMS CABINETS</a:t>
            </a:r>
          </a:p>
        </p:txBody>
      </p:sp>
      <p:graphicFrame>
        <p:nvGraphicFramePr>
          <p:cNvPr id="87" name="Logo Placeholder">
            <a:hlinkClick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557070226"/>
              </p:ext>
            </p:extLst>
          </p:nvPr>
        </p:nvGraphicFramePr>
        <p:xfrm>
          <a:off x="2472859" y="3949873"/>
          <a:ext cx="1239901" cy="944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2" r:lo="rId83" r:qs="rId84" r:cs="rId85"/>
          </a:graphicData>
        </a:graphic>
      </p:graphicFrame>
      <p:sp>
        <p:nvSpPr>
          <p:cNvPr id="88" name="ZoneTexte 87"/>
          <p:cNvSpPr txBox="1"/>
          <p:nvPr/>
        </p:nvSpPr>
        <p:spPr>
          <a:xfrm>
            <a:off x="2596053" y="4937388"/>
            <a:ext cx="10600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SPILL DECK </a:t>
            </a:r>
          </a:p>
        </p:txBody>
      </p:sp>
      <p:graphicFrame>
        <p:nvGraphicFramePr>
          <p:cNvPr id="89" name="Logo Placeholder">
            <a:hlinkClick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1516481913"/>
              </p:ext>
            </p:extLst>
          </p:nvPr>
        </p:nvGraphicFramePr>
        <p:xfrm>
          <a:off x="2596053" y="5322277"/>
          <a:ext cx="1108615" cy="920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7" r:lo="rId88" r:qs="rId89" r:cs="rId90"/>
          </a:graphicData>
        </a:graphic>
      </p:graphicFrame>
      <p:sp>
        <p:nvSpPr>
          <p:cNvPr id="91" name="ZoneTexte 90"/>
          <p:cNvSpPr txBox="1"/>
          <p:nvPr/>
        </p:nvSpPr>
        <p:spPr>
          <a:xfrm>
            <a:off x="1122621" y="3655372"/>
            <a:ext cx="13073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chemeClr val="bg1"/>
                </a:solidFill>
              </a:rPr>
              <a:t>      SPILL PALLETS </a:t>
            </a:r>
          </a:p>
        </p:txBody>
      </p:sp>
      <p:sp>
        <p:nvSpPr>
          <p:cNvPr id="92" name="ZoneTexte 91"/>
          <p:cNvSpPr txBox="1"/>
          <p:nvPr/>
        </p:nvSpPr>
        <p:spPr>
          <a:xfrm>
            <a:off x="1211952" y="4947893"/>
            <a:ext cx="1238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SECURITY STORAGE</a:t>
            </a:r>
          </a:p>
        </p:txBody>
      </p:sp>
      <p:sp>
        <p:nvSpPr>
          <p:cNvPr id="93" name="ZoneTexte 92"/>
          <p:cNvSpPr txBox="1"/>
          <p:nvPr/>
        </p:nvSpPr>
        <p:spPr>
          <a:xfrm>
            <a:off x="2650446" y="6189952"/>
            <a:ext cx="10600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ACCESSORIES</a:t>
            </a:r>
          </a:p>
        </p:txBody>
      </p:sp>
      <p:sp>
        <p:nvSpPr>
          <p:cNvPr id="94" name="ZoneTexte 93"/>
          <p:cNvSpPr txBox="1"/>
          <p:nvPr/>
        </p:nvSpPr>
        <p:spPr>
          <a:xfrm>
            <a:off x="1113693" y="6184563"/>
            <a:ext cx="1482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DRUM RACKING SYSTEM</a:t>
            </a:r>
          </a:p>
        </p:txBody>
      </p:sp>
      <p:sp>
        <p:nvSpPr>
          <p:cNvPr id="48" name="Rectangle 47"/>
          <p:cNvSpPr/>
          <p:nvPr/>
        </p:nvSpPr>
        <p:spPr>
          <a:xfrm>
            <a:off x="8086351" y="1298891"/>
            <a:ext cx="2910040" cy="5253683"/>
          </a:xfrm>
          <a:prstGeom prst="rect">
            <a:avLst/>
          </a:prstGeom>
          <a:solidFill>
            <a:srgbClr val="7F8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3" name="Rectangle 62"/>
          <p:cNvSpPr/>
          <p:nvPr/>
        </p:nvSpPr>
        <p:spPr>
          <a:xfrm>
            <a:off x="8165736" y="2747953"/>
            <a:ext cx="1259873" cy="1046208"/>
          </a:xfrm>
          <a:prstGeom prst="rect">
            <a:avLst/>
          </a:prstGeom>
          <a:blipFill>
            <a:blip r:embed="rId9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1084C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65" name="ZoneTexte 64"/>
          <p:cNvSpPr txBox="1"/>
          <p:nvPr/>
        </p:nvSpPr>
        <p:spPr>
          <a:xfrm>
            <a:off x="8129180" y="3812153"/>
            <a:ext cx="14121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chemeClr val="bg1"/>
                </a:solidFill>
              </a:rPr>
              <a:t>HANDS TOOLS</a:t>
            </a:r>
          </a:p>
        </p:txBody>
      </p:sp>
      <p:sp>
        <p:nvSpPr>
          <p:cNvPr id="66" name="Rectangle 65"/>
          <p:cNvSpPr/>
          <p:nvPr/>
        </p:nvSpPr>
        <p:spPr>
          <a:xfrm>
            <a:off x="9624664" y="2765945"/>
            <a:ext cx="1259873" cy="1028216"/>
          </a:xfrm>
          <a:prstGeom prst="rect">
            <a:avLst/>
          </a:prstGeom>
          <a:blipFill>
            <a:blip r:embed="rId9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1084C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67" name="ZoneTexte 66"/>
          <p:cNvSpPr txBox="1"/>
          <p:nvPr/>
        </p:nvSpPr>
        <p:spPr>
          <a:xfrm>
            <a:off x="9659833" y="3812153"/>
            <a:ext cx="17087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chemeClr val="bg1"/>
                </a:solidFill>
              </a:rPr>
              <a:t>POWER TOOL</a:t>
            </a:r>
          </a:p>
        </p:txBody>
      </p:sp>
      <p:sp>
        <p:nvSpPr>
          <p:cNvPr id="68" name="Rectangle 67"/>
          <p:cNvSpPr/>
          <p:nvPr/>
        </p:nvSpPr>
        <p:spPr>
          <a:xfrm>
            <a:off x="8204350" y="4058374"/>
            <a:ext cx="1261849" cy="1046208"/>
          </a:xfrm>
          <a:prstGeom prst="rect">
            <a:avLst/>
          </a:prstGeom>
          <a:blipFill>
            <a:blip r:embed="rId9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1084C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80" name="Rectangle 79"/>
          <p:cNvSpPr/>
          <p:nvPr/>
        </p:nvSpPr>
        <p:spPr>
          <a:xfrm>
            <a:off x="9624664" y="4058374"/>
            <a:ext cx="1259873" cy="1046208"/>
          </a:xfrm>
          <a:prstGeom prst="rect">
            <a:avLst/>
          </a:prstGeom>
          <a:blipFill>
            <a:blip r:embed="rId9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1084C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84" name="Rectangle 83"/>
          <p:cNvSpPr/>
          <p:nvPr/>
        </p:nvSpPr>
        <p:spPr>
          <a:xfrm>
            <a:off x="8179820" y="5263090"/>
            <a:ext cx="1259873" cy="1046208"/>
          </a:xfrm>
          <a:prstGeom prst="rect">
            <a:avLst/>
          </a:prstGeom>
          <a:blipFill>
            <a:blip r:embed="rId9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1084C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95" name="Rectangle 94"/>
          <p:cNvSpPr/>
          <p:nvPr/>
        </p:nvSpPr>
        <p:spPr>
          <a:xfrm>
            <a:off x="9606116" y="5266854"/>
            <a:ext cx="1235032" cy="1046208"/>
          </a:xfrm>
          <a:prstGeom prst="rect">
            <a:avLst/>
          </a:prstGeom>
          <a:blipFill>
            <a:blip r:embed="rId9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1084C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96" name="ZoneTexte 95"/>
          <p:cNvSpPr txBox="1"/>
          <p:nvPr/>
        </p:nvSpPr>
        <p:spPr>
          <a:xfrm>
            <a:off x="9523981" y="6330757"/>
            <a:ext cx="156095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chemeClr val="bg1"/>
                </a:solidFill>
              </a:rPr>
              <a:t>TRUCKS ACCESSOIRIES</a:t>
            </a:r>
          </a:p>
        </p:txBody>
      </p:sp>
      <p:sp>
        <p:nvSpPr>
          <p:cNvPr id="97" name="ZoneTexte 96"/>
          <p:cNvSpPr txBox="1"/>
          <p:nvPr/>
        </p:nvSpPr>
        <p:spPr>
          <a:xfrm>
            <a:off x="8165735" y="6306353"/>
            <a:ext cx="14589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chemeClr val="bg1"/>
                </a:solidFill>
              </a:rPr>
              <a:t>GREASING EQUIPMENT</a:t>
            </a:r>
          </a:p>
        </p:txBody>
      </p:sp>
      <p:sp>
        <p:nvSpPr>
          <p:cNvPr id="98" name="ZoneTexte 97"/>
          <p:cNvSpPr txBox="1"/>
          <p:nvPr/>
        </p:nvSpPr>
        <p:spPr>
          <a:xfrm>
            <a:off x="9624664" y="5047122"/>
            <a:ext cx="14083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chemeClr val="bg1"/>
                </a:solidFill>
              </a:rPr>
              <a:t>CLEANING PRODUCTS </a:t>
            </a:r>
          </a:p>
        </p:txBody>
      </p:sp>
      <p:sp>
        <p:nvSpPr>
          <p:cNvPr id="99" name="ZoneTexte 98"/>
          <p:cNvSpPr txBox="1"/>
          <p:nvPr/>
        </p:nvSpPr>
        <p:spPr>
          <a:xfrm>
            <a:off x="8218215" y="5039707"/>
            <a:ext cx="1238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chemeClr val="bg1"/>
                </a:solidFill>
              </a:rPr>
              <a:t>ÉLECTRICITY - LED</a:t>
            </a:r>
          </a:p>
        </p:txBody>
      </p:sp>
      <p:pic>
        <p:nvPicPr>
          <p:cNvPr id="100" name="Image 99"/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10829118" y="247571"/>
            <a:ext cx="1261281" cy="693705"/>
          </a:xfrm>
          <a:prstGeom prst="rect">
            <a:avLst/>
          </a:prstGeom>
        </p:spPr>
      </p:pic>
      <p:grpSp>
        <p:nvGrpSpPr>
          <p:cNvPr id="105" name="Groupe 104"/>
          <p:cNvGrpSpPr/>
          <p:nvPr/>
        </p:nvGrpSpPr>
        <p:grpSpPr>
          <a:xfrm>
            <a:off x="-10993" y="0"/>
            <a:ext cx="1552741" cy="1546060"/>
            <a:chOff x="5376428" y="1044503"/>
            <a:chExt cx="1685961" cy="2008804"/>
          </a:xfrm>
        </p:grpSpPr>
        <p:sp>
          <p:nvSpPr>
            <p:cNvPr id="106" name="Forme 105"/>
            <p:cNvSpPr/>
            <p:nvPr/>
          </p:nvSpPr>
          <p:spPr>
            <a:xfrm>
              <a:off x="5376428" y="1044503"/>
              <a:ext cx="1685961" cy="2008804"/>
            </a:xfrm>
            <a:prstGeom prst="gear9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07" name="Forme 4"/>
            <p:cNvSpPr txBox="1"/>
            <p:nvPr/>
          </p:nvSpPr>
          <p:spPr>
            <a:xfrm>
              <a:off x="5453489" y="1559681"/>
              <a:ext cx="1367225" cy="9669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 dirty="0">
                  <a:solidFill>
                    <a:schemeClr val="bg1"/>
                  </a:solidFill>
                </a:rPr>
                <a:t> </a:t>
              </a:r>
              <a:r>
                <a:rPr lang="fr-FR" kern="1200" dirty="0">
                  <a:solidFill>
                    <a:schemeClr val="bg1"/>
                  </a:solidFill>
                </a:rPr>
                <a:t>E-shop </a:t>
              </a:r>
            </a:p>
          </p:txBody>
        </p:sp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1878144" y="1512487"/>
            <a:ext cx="1103676" cy="102069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5503780" y="1480676"/>
            <a:ext cx="1130618" cy="103011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8960189" y="1454237"/>
            <a:ext cx="1140685" cy="106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2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714</TotalTime>
  <Words>761</Words>
  <Application>Microsoft Office PowerPoint</Application>
  <PresentationFormat>Grand écran</PresentationFormat>
  <Paragraphs>301</Paragraphs>
  <Slides>14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5" baseType="lpstr">
      <vt:lpstr>Arial</vt:lpstr>
      <vt:lpstr>Calibri</vt:lpstr>
      <vt:lpstr>Eras Bold ITC</vt:lpstr>
      <vt:lpstr>Forte</vt:lpstr>
      <vt:lpstr>Franklin Gothic Demi Cond</vt:lpstr>
      <vt:lpstr>Georgia</vt:lpstr>
      <vt:lpstr>RaphaelIcons</vt:lpstr>
      <vt:lpstr>Source Sans Pro</vt:lpstr>
      <vt:lpstr>Source Sans Pro Black</vt:lpstr>
      <vt:lpstr>Source Sans Pro Light</vt:lpstr>
      <vt:lpstr>Thème Office</vt:lpstr>
      <vt:lpstr>Company presentation  </vt:lpstr>
      <vt:lpstr>  A global      solution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TAP </dc:title>
  <dc:creator>LEGROS Mathias</dc:creator>
  <cp:lastModifiedBy>RUIZ Charles</cp:lastModifiedBy>
  <cp:revision>129</cp:revision>
  <cp:lastPrinted>2017-03-24T14:30:11Z</cp:lastPrinted>
  <dcterms:created xsi:type="dcterms:W3CDTF">2017-02-06T17:25:38Z</dcterms:created>
  <dcterms:modified xsi:type="dcterms:W3CDTF">2025-02-07T09:27:21Z</dcterms:modified>
</cp:coreProperties>
</file>