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C61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F8B7EA-E3C3-FDAC-60B4-033E92DB4E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75DD3B2D-D0A4-2294-7A80-A7F0E1CD19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58BA926-F967-2892-73E6-50E10C6F52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616A-F047-432E-BF5A-7AFC8FBF194B}" type="datetimeFigureOut">
              <a:rPr lang="de-DE" smtClean="0"/>
              <a:t>19.01.2024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8035642-E0D8-B611-D63C-C3E5EA4449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AEEADC1-54BA-350C-ACF3-FA58CCEE8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F5E35-482F-4365-9895-21039269C6D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14153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072B30-B5A8-03E4-D655-3780A93F26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E3CFB7E-3CFF-722C-638A-5ED2E3A538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DD43347-8AA8-3AAC-F4C6-8D5EE722E3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616A-F047-432E-BF5A-7AFC8FBF194B}" type="datetimeFigureOut">
              <a:rPr lang="de-DE" smtClean="0"/>
              <a:t>19.01.2024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9A99C64-9BE4-5F81-4F02-7936E9F06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E2F9661-CA24-927A-E7B0-474B16A9FA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F5E35-482F-4365-9895-21039269C6D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66080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5300070C-6D68-3572-AA94-2AF3CCDC8A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4042948C-0D52-7BE7-5743-2CE7F6B4BE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24B57AF-54F7-798D-1BEF-10799309A0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616A-F047-432E-BF5A-7AFC8FBF194B}" type="datetimeFigureOut">
              <a:rPr lang="de-DE" smtClean="0"/>
              <a:t>19.01.2024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0D370A6-6738-14FC-B639-3CE78CD0C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75498BA-D911-EADC-D16A-732801626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F5E35-482F-4365-9895-21039269C6D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24856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25D559-5A82-A163-F229-B27EA5915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029D14C-224C-EEB6-B0C0-ECB65BD33D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4E643EE-7869-BD3C-785F-D7B3977EEF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616A-F047-432E-BF5A-7AFC8FBF194B}" type="datetimeFigureOut">
              <a:rPr lang="de-DE" smtClean="0"/>
              <a:t>19.01.2024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2E7E922-F1CC-7ECA-661D-FFAEC8961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FF49EE3-AF6C-4C85-0661-438538109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F5E35-482F-4365-9895-21039269C6D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77677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608951-1EC4-DDB4-E5D0-F6BC53A8E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CEE8BFB-3B2D-E5E9-0AD8-31F4A7A5E2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BD259CA-16C3-3312-304F-0E6EB307E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616A-F047-432E-BF5A-7AFC8FBF194B}" type="datetimeFigureOut">
              <a:rPr lang="de-DE" smtClean="0"/>
              <a:t>19.01.2024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7058C1C-A54E-F237-46D7-177B0C7B06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D441D9C-685A-2C63-E564-2852908FCD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F5E35-482F-4365-9895-21039269C6D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5374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927E45-6E37-41CB-8264-041960D76A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0603AFA-EA5E-4B88-E54E-8B9401D1C8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B3A0BE4-B05A-8936-4592-91612DFA11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E2903DE-02C5-5D55-E01B-ABD13199F8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616A-F047-432E-BF5A-7AFC8FBF194B}" type="datetimeFigureOut">
              <a:rPr lang="de-DE" smtClean="0"/>
              <a:t>19.01.2024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CCF9C48-9E7D-416D-3298-6671EEF51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505F4A5-D4A5-780A-80D5-E00F471F8F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F5E35-482F-4365-9895-21039269C6D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19223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FDFA71-C0F9-E5FD-0CC0-626C8669A8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417D48E-5024-E1D8-BDBD-2641D707BF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A9B0A09-3C96-8E2E-506B-55F3DEC9B9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AAD41FFD-B410-E8B1-6418-9F03D191FC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DF81DCF2-4682-D31D-B7EE-AB6ED12DCA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05C2DC82-8DE3-1285-9A29-B5B975BFA8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616A-F047-432E-BF5A-7AFC8FBF194B}" type="datetimeFigureOut">
              <a:rPr lang="de-DE" smtClean="0"/>
              <a:t>19.01.2024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AB858C0C-8639-9A69-32F1-B2A742F56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10E5CAD5-81CC-6487-E104-35609DB82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F5E35-482F-4365-9895-21039269C6D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1319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E90EA99-0EED-DDEC-EBBB-56984F9A4A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1CC4DD1-7A3F-20AD-298D-6285C0A760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616A-F047-432E-BF5A-7AFC8FBF194B}" type="datetimeFigureOut">
              <a:rPr lang="de-DE" smtClean="0"/>
              <a:t>19.01.2024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4E1B425-2793-04C3-36F0-08E2BBD581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9370AFB-B3A7-DEA8-DE23-883A56A27A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F5E35-482F-4365-9895-21039269C6D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5253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6F597A3F-5325-FB0F-9A7A-96007FD4B0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616A-F047-432E-BF5A-7AFC8FBF194B}" type="datetimeFigureOut">
              <a:rPr lang="de-DE" smtClean="0"/>
              <a:t>19.01.2024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D40BC42C-8EFB-B2F3-A2C8-EBD9F1E882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DAE64A2-DE09-8494-E9A6-626D3F0FF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F5E35-482F-4365-9895-21039269C6D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06250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17E20F-B9CD-F0F7-7FC1-5077C7B82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25CECB8-CD4B-1C50-262F-8C249419EB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084507B-96C7-B634-C15C-02CCDF19F9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ED93797-37E2-63D1-78BE-38E66E495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616A-F047-432E-BF5A-7AFC8FBF194B}" type="datetimeFigureOut">
              <a:rPr lang="de-DE" smtClean="0"/>
              <a:t>19.01.2024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1886C49-6232-ED8A-324B-7CBB0F1C8E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9F12C54-8117-9E18-9AD6-6E673030EF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F5E35-482F-4365-9895-21039269C6D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00067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D7C125-FE9E-63FF-2C63-CC5CB3E52B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FE85C85A-EF83-158F-39B3-22FFC62846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A259815-F882-CFD0-67F8-A9B991F4FA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2118EBC-6917-C275-D71B-42B7F75BFE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616A-F047-432E-BF5A-7AFC8FBF194B}" type="datetimeFigureOut">
              <a:rPr lang="de-DE" smtClean="0"/>
              <a:t>19.01.2024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0F9D44C-FB4E-2C2D-B27D-6925FF2AC6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2E4D279-2D77-3AE4-11B1-4A0B3BF3F6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F5E35-482F-4365-9895-21039269C6D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26123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C9EE761A-236B-D080-D8DF-3410C616F4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083AF62-AEF1-332D-6E2A-E00EB402D3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239ACF1-E091-A7EE-9AEF-5969A40CC1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73616A-F047-432E-BF5A-7AFC8FBF194B}" type="datetimeFigureOut">
              <a:rPr lang="de-DE" smtClean="0"/>
              <a:t>19.01.2024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5A94C47-A076-D681-EEB8-EC5B64F771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563B9AF-1E2E-9826-064C-BEB41E8983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BF5E35-482F-4365-9895-21039269C6D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43373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hyperlink" Target="http://www.wirtschaft.graz.at/" TargetMode="External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10B40A55-21C4-5E6F-BEBE-1A43D991F6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5861" y="172002"/>
            <a:ext cx="3748645" cy="1936956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F81E451C-E373-D0E6-4707-57D94256149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629" y="5983702"/>
            <a:ext cx="857250" cy="754380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98B5DD60-3B2C-CB21-31E3-D2EBA1EDF1E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0301" y="6137593"/>
            <a:ext cx="1313180" cy="581660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B3A66FA3-AA25-3E35-D45F-20F4C10216D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1911" y="6356585"/>
            <a:ext cx="885825" cy="348615"/>
          </a:xfrm>
          <a:prstGeom prst="rect">
            <a:avLst/>
          </a:prstGeom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566B287A-AB8D-C2F6-BF4F-6B0260C78DF6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3121" y="6360892"/>
            <a:ext cx="1428750" cy="358775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9795861F-2BF6-C322-34EA-1CFB9AE100C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5319" y="6309678"/>
            <a:ext cx="914400" cy="479425"/>
          </a:xfrm>
          <a:prstGeom prst="rect">
            <a:avLst/>
          </a:prstGeom>
        </p:spPr>
      </p:pic>
      <p:pic>
        <p:nvPicPr>
          <p:cNvPr id="12" name="Grafik 11">
            <a:extLst>
              <a:ext uri="{FF2B5EF4-FFF2-40B4-BE49-F238E27FC236}">
                <a16:creationId xmlns:a16="http://schemas.microsoft.com/office/drawing/2014/main" id="{E8EA17F7-C392-727F-8A7E-FB0547958853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5861" y="6309678"/>
            <a:ext cx="1769110" cy="409575"/>
          </a:xfrm>
          <a:prstGeom prst="rect">
            <a:avLst/>
          </a:prstGeom>
        </p:spPr>
      </p:pic>
      <p:pic>
        <p:nvPicPr>
          <p:cNvPr id="13" name="Grafik 12">
            <a:extLst>
              <a:ext uri="{FF2B5EF4-FFF2-40B4-BE49-F238E27FC236}">
                <a16:creationId xmlns:a16="http://schemas.microsoft.com/office/drawing/2014/main" id="{31E7C9C7-128E-1DFD-F50D-24D1300125DA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5396" y="6290628"/>
            <a:ext cx="1074420" cy="428625"/>
          </a:xfrm>
          <a:prstGeom prst="rect">
            <a:avLst/>
          </a:prstGeom>
        </p:spPr>
      </p:pic>
      <p:pic>
        <p:nvPicPr>
          <p:cNvPr id="14" name="Grafik 13">
            <a:extLst>
              <a:ext uri="{FF2B5EF4-FFF2-40B4-BE49-F238E27FC236}">
                <a16:creationId xmlns:a16="http://schemas.microsoft.com/office/drawing/2014/main" id="{685C4033-CB65-A822-ED5A-4CB0128C5A8F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46336" y="6185632"/>
            <a:ext cx="598170" cy="552450"/>
          </a:xfrm>
          <a:prstGeom prst="rect">
            <a:avLst/>
          </a:prstGeom>
        </p:spPr>
      </p:pic>
      <p:sp>
        <p:nvSpPr>
          <p:cNvPr id="15" name="Rectangle 2">
            <a:extLst>
              <a:ext uri="{FF2B5EF4-FFF2-40B4-BE49-F238E27FC236}">
                <a16:creationId xmlns:a16="http://schemas.microsoft.com/office/drawing/2014/main" id="{86CA23DB-D351-E04B-3F8D-BD0A24E3FF48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19641" y="5912079"/>
            <a:ext cx="11961263" cy="45719"/>
          </a:xfrm>
          <a:prstGeom prst="rect">
            <a:avLst/>
          </a:prstGeom>
          <a:solidFill>
            <a:srgbClr val="A0A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61EA22DC-C071-3E37-9006-27FB682C450C}"/>
              </a:ext>
            </a:extLst>
          </p:cNvPr>
          <p:cNvSpPr txBox="1"/>
          <p:nvPr/>
        </p:nvSpPr>
        <p:spPr>
          <a:xfrm>
            <a:off x="147494" y="1187394"/>
            <a:ext cx="60946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it-IT" sz="1800" b="1" strike="noStrike" spc="-1" dirty="0">
                <a:solidFill>
                  <a:srgbClr val="3C61B0"/>
                </a:solidFill>
                <a:latin typeface="Wingdings"/>
                <a:ea typeface="Cambria"/>
              </a:rPr>
              <a:t></a:t>
            </a:r>
            <a:r>
              <a:rPr lang="it-IT" sz="1800" b="1" strike="noStrike" spc="-1" dirty="0">
                <a:solidFill>
                  <a:srgbClr val="3C61B0"/>
                </a:solidFill>
                <a:latin typeface="Calibri"/>
                <a:ea typeface="Cambria"/>
              </a:rPr>
              <a:t> Your </a:t>
            </a:r>
            <a:r>
              <a:rPr lang="it-IT" sz="1800" b="1" strike="noStrike" spc="-1" dirty="0" err="1">
                <a:solidFill>
                  <a:srgbClr val="3C61B0"/>
                </a:solidFill>
                <a:latin typeface="Calibri"/>
                <a:ea typeface="Cambria"/>
              </a:rPr>
              <a:t>Organisation</a:t>
            </a:r>
            <a:endParaRPr lang="it-IT" sz="1800" b="0" strike="noStrike" spc="-1" dirty="0">
              <a:solidFill>
                <a:srgbClr val="3C61B0"/>
              </a:solidFill>
              <a:latin typeface="Arial"/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51801DF4-6139-849A-CF13-80338EED1EEA}"/>
              </a:ext>
            </a:extLst>
          </p:cNvPr>
          <p:cNvSpPr txBox="1"/>
          <p:nvPr/>
        </p:nvSpPr>
        <p:spPr>
          <a:xfrm>
            <a:off x="147494" y="1736521"/>
            <a:ext cx="11897012" cy="341632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ADEAD6E7-4907-71F5-D09C-DA3E38C6B768}"/>
              </a:ext>
            </a:extLst>
          </p:cNvPr>
          <p:cNvSpPr txBox="1"/>
          <p:nvPr/>
        </p:nvSpPr>
        <p:spPr>
          <a:xfrm>
            <a:off x="459629" y="2041846"/>
            <a:ext cx="11360336" cy="66479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Department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Economic</a:t>
            </a:r>
            <a:r>
              <a:rPr lang="de-DE" dirty="0"/>
              <a:t> and </a:t>
            </a:r>
            <a:r>
              <a:rPr lang="de-DE" dirty="0" err="1"/>
              <a:t>Tourism</a:t>
            </a:r>
            <a:r>
              <a:rPr lang="de-DE" dirty="0"/>
              <a:t> Development (City </a:t>
            </a:r>
            <a:r>
              <a:rPr lang="de-DE" dirty="0" err="1"/>
              <a:t>of</a:t>
            </a:r>
            <a:r>
              <a:rPr lang="de-DE" dirty="0"/>
              <a:t> Graz)</a:t>
            </a:r>
          </a:p>
          <a:p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Department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municipality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City </a:t>
            </a:r>
            <a:r>
              <a:rPr lang="de-DE" dirty="0" err="1"/>
              <a:t>of</a:t>
            </a:r>
            <a:r>
              <a:rPr lang="de-DE" dirty="0"/>
              <a:t> Graz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Interface </a:t>
            </a:r>
            <a:r>
              <a:rPr lang="de-DE" dirty="0" err="1"/>
              <a:t>between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public</a:t>
            </a:r>
            <a:r>
              <a:rPr lang="de-DE" dirty="0"/>
              <a:t> </a:t>
            </a:r>
            <a:r>
              <a:rPr lang="de-DE" dirty="0" err="1"/>
              <a:t>administration</a:t>
            </a:r>
            <a:r>
              <a:rPr lang="de-DE" dirty="0"/>
              <a:t> and </a:t>
            </a:r>
            <a:r>
              <a:rPr lang="de-DE" dirty="0" err="1"/>
              <a:t>companies</a:t>
            </a:r>
            <a:r>
              <a:rPr lang="de-DE" dirty="0"/>
              <a:t>/</a:t>
            </a:r>
            <a:r>
              <a:rPr lang="de-DE" dirty="0" err="1"/>
              <a:t>enterprises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City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Close </a:t>
            </a:r>
            <a:r>
              <a:rPr lang="de-DE" dirty="0" err="1"/>
              <a:t>cooperation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other</a:t>
            </a:r>
            <a:r>
              <a:rPr lang="de-DE" dirty="0"/>
              <a:t> </a:t>
            </a:r>
            <a:r>
              <a:rPr lang="de-DE" dirty="0" err="1"/>
              <a:t>units</a:t>
            </a:r>
            <a:r>
              <a:rPr lang="de-DE" dirty="0"/>
              <a:t> and </a:t>
            </a:r>
            <a:r>
              <a:rPr lang="de-DE" dirty="0" err="1"/>
              <a:t>departments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City in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fields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migration</a:t>
            </a:r>
            <a:r>
              <a:rPr lang="de-DE" dirty="0"/>
              <a:t>, </a:t>
            </a:r>
            <a:r>
              <a:rPr lang="de-DE" dirty="0" err="1"/>
              <a:t>climate</a:t>
            </a:r>
            <a:r>
              <a:rPr lang="de-DE" dirty="0"/>
              <a:t> </a:t>
            </a:r>
            <a:r>
              <a:rPr lang="de-DE" dirty="0" err="1"/>
              <a:t>change</a:t>
            </a:r>
            <a:r>
              <a:rPr lang="de-DE" dirty="0"/>
              <a:t>, </a:t>
            </a:r>
            <a:r>
              <a:rPr lang="de-DE" dirty="0" err="1"/>
              <a:t>city</a:t>
            </a:r>
            <a:r>
              <a:rPr lang="de-DE" dirty="0"/>
              <a:t> and </a:t>
            </a:r>
          </a:p>
          <a:p>
            <a:r>
              <a:rPr lang="de-DE" dirty="0"/>
              <a:t>      </a:t>
            </a:r>
            <a:r>
              <a:rPr lang="de-DE" dirty="0" err="1"/>
              <a:t>district</a:t>
            </a:r>
            <a:r>
              <a:rPr lang="de-DE" dirty="0"/>
              <a:t> </a:t>
            </a:r>
            <a:r>
              <a:rPr lang="de-DE" dirty="0" err="1"/>
              <a:t>development</a:t>
            </a:r>
            <a:r>
              <a:rPr lang="de-DE" dirty="0"/>
              <a:t>,    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Financial </a:t>
            </a:r>
            <a:r>
              <a:rPr lang="de-DE" dirty="0" err="1"/>
              <a:t>aid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companies</a:t>
            </a:r>
            <a:r>
              <a:rPr lang="de-DE" dirty="0"/>
              <a:t> (</a:t>
            </a:r>
            <a:r>
              <a:rPr lang="de-DE" dirty="0" err="1"/>
              <a:t>rents</a:t>
            </a:r>
            <a:r>
              <a:rPr lang="de-DE" dirty="0"/>
              <a:t>, </a:t>
            </a:r>
            <a:r>
              <a:rPr lang="de-DE" dirty="0" err="1"/>
              <a:t>coworking</a:t>
            </a:r>
            <a:r>
              <a:rPr lang="de-DE" dirty="0"/>
              <a:t> </a:t>
            </a:r>
            <a:r>
              <a:rPr lang="de-DE" dirty="0" err="1"/>
              <a:t>places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new</a:t>
            </a:r>
            <a:r>
              <a:rPr lang="de-DE" dirty="0"/>
              <a:t> </a:t>
            </a:r>
            <a:r>
              <a:rPr lang="de-DE" dirty="0" err="1"/>
              <a:t>founders</a:t>
            </a:r>
            <a:r>
              <a:rPr lang="de-DE" dirty="0"/>
              <a:t>, </a:t>
            </a:r>
            <a:r>
              <a:rPr lang="de-DE" dirty="0" err="1"/>
              <a:t>crowd</a:t>
            </a:r>
            <a:r>
              <a:rPr lang="de-DE" dirty="0"/>
              <a:t> </a:t>
            </a:r>
            <a:r>
              <a:rPr lang="de-DE" dirty="0" err="1"/>
              <a:t>funding</a:t>
            </a:r>
            <a:r>
              <a:rPr lang="de-DE" dirty="0"/>
              <a:t>, </a:t>
            </a:r>
            <a:r>
              <a:rPr lang="de-DE" dirty="0" err="1"/>
              <a:t>municipal</a:t>
            </a:r>
            <a:r>
              <a:rPr lang="de-DE" dirty="0"/>
              <a:t> </a:t>
            </a:r>
            <a:r>
              <a:rPr lang="de-DE" dirty="0" err="1"/>
              <a:t>construcion</a:t>
            </a:r>
            <a:r>
              <a:rPr lang="de-DE" dirty="0"/>
              <a:t> </a:t>
            </a:r>
            <a:r>
              <a:rPr lang="de-DE" dirty="0" err="1"/>
              <a:t>sites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all </a:t>
            </a:r>
            <a:r>
              <a:rPr lang="de-DE" dirty="0" err="1"/>
              <a:t>companies</a:t>
            </a:r>
            <a:r>
              <a:rPr lang="de-DE" dirty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err="1"/>
              <a:t>Participation</a:t>
            </a:r>
            <a:r>
              <a:rPr lang="de-DE" dirty="0"/>
              <a:t> in </a:t>
            </a:r>
            <a:r>
              <a:rPr lang="de-DE" dirty="0" err="1"/>
              <a:t>several</a:t>
            </a:r>
            <a:r>
              <a:rPr lang="de-DE" dirty="0"/>
              <a:t> EU and regional </a:t>
            </a:r>
            <a:r>
              <a:rPr lang="de-DE" dirty="0" err="1"/>
              <a:t>development</a:t>
            </a:r>
            <a:r>
              <a:rPr lang="de-DE" dirty="0"/>
              <a:t> </a:t>
            </a:r>
            <a:r>
              <a:rPr lang="de-DE" dirty="0" err="1"/>
              <a:t>projects</a:t>
            </a: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Strategic </a:t>
            </a:r>
            <a:r>
              <a:rPr lang="de-DE" dirty="0" err="1"/>
              <a:t>partner</a:t>
            </a:r>
            <a:r>
              <a:rPr lang="de-DE" dirty="0"/>
              <a:t> in </a:t>
            </a:r>
            <a:r>
              <a:rPr lang="de-DE" dirty="0" err="1"/>
              <a:t>this</a:t>
            </a:r>
            <a:r>
              <a:rPr lang="de-DE" dirty="0"/>
              <a:t> </a:t>
            </a:r>
            <a:r>
              <a:rPr lang="de-DE" dirty="0" err="1"/>
              <a:t>project</a:t>
            </a: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r>
              <a:rPr lang="de-DE" sz="1200" dirty="0" err="1"/>
              <a:t>further</a:t>
            </a:r>
            <a:r>
              <a:rPr lang="de-DE" sz="1200"/>
              <a:t> Information: </a:t>
            </a:r>
            <a:r>
              <a:rPr lang="de-DE" sz="1200" dirty="0">
                <a:hlinkClick r:id="rId11"/>
              </a:rPr>
              <a:t>www.wirtschaft.graz.at</a:t>
            </a:r>
            <a:r>
              <a:rPr lang="de-DE" sz="1200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pPr marL="285750" indent="-285750">
              <a:buFontTx/>
              <a:buChar char="-"/>
            </a:pPr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260493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106</Words>
  <Application>Microsoft Office PowerPoint</Application>
  <PresentationFormat>Breitbild</PresentationFormat>
  <Paragraphs>32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Claudia Krobath</dc:creator>
  <cp:lastModifiedBy>Renate Pongratz</cp:lastModifiedBy>
  <cp:revision>10</cp:revision>
  <dcterms:created xsi:type="dcterms:W3CDTF">2024-01-09T14:12:28Z</dcterms:created>
  <dcterms:modified xsi:type="dcterms:W3CDTF">2024-01-19T10:29:28Z</dcterms:modified>
</cp:coreProperties>
</file>