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  <p:sldMasterId id="2147483708" r:id="rId2"/>
    <p:sldMasterId id="2147483748" r:id="rId3"/>
    <p:sldMasterId id="2147483766" r:id="rId4"/>
  </p:sldMasterIdLst>
  <p:notesMasterIdLst>
    <p:notesMasterId r:id="rId11"/>
  </p:notesMasterIdLst>
  <p:handoutMasterIdLst>
    <p:handoutMasterId r:id="rId12"/>
  </p:handoutMasterIdLst>
  <p:sldIdLst>
    <p:sldId id="409" r:id="rId5"/>
    <p:sldId id="2238" r:id="rId6"/>
    <p:sldId id="411" r:id="rId7"/>
    <p:sldId id="2235" r:id="rId8"/>
    <p:sldId id="2236" r:id="rId9"/>
    <p:sldId id="596" r:id="rId10"/>
  </p:sldIdLst>
  <p:sldSz cx="12192000" cy="6858000"/>
  <p:notesSz cx="6858000" cy="9144000"/>
  <p:custDataLst>
    <p:tags r:id="rId13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0. Deckblatt" id="{1AE1131E-2AFF-4C7C-95DF-FFF1A39EA766}">
          <p14:sldIdLst>
            <p14:sldId id="409"/>
            <p14:sldId id="2238"/>
            <p14:sldId id="411"/>
            <p14:sldId id="2235"/>
            <p14:sldId id="2236"/>
            <p14:sldId id="59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A2D262D-CD69-66A1-2E81-991AA2CB4A90}" name="Selina Dürnle | Ortner Group" initials="SD" userId="S::selina.duernle@ortner-group.at::c9acf9cc-7cef-4e44-b76d-31f39c92877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BBB"/>
    <a:srgbClr val="727778"/>
    <a:srgbClr val="A9A8A6"/>
    <a:srgbClr val="6CD4EB"/>
    <a:srgbClr val="5CB4C8"/>
    <a:srgbClr val="7FB5DD"/>
    <a:srgbClr val="5F5F5F"/>
    <a:srgbClr val="B2DE84"/>
    <a:srgbClr val="FFE699"/>
    <a:srgbClr val="9E9E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82" autoAdjust="0"/>
    <p:restoredTop sz="80476" autoAdjust="0"/>
  </p:normalViewPr>
  <p:slideViewPr>
    <p:cSldViewPr snapToGrid="0">
      <p:cViewPr varScale="1">
        <p:scale>
          <a:sx n="97" d="100"/>
          <a:sy n="97" d="100"/>
        </p:scale>
        <p:origin x="1304" y="19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-4860"/>
    </p:cViewPr>
  </p:sorterViewPr>
  <p:notesViewPr>
    <p:cSldViewPr snapToGrid="0">
      <p:cViewPr varScale="1">
        <p:scale>
          <a:sx n="81" d="100"/>
          <a:sy n="81" d="100"/>
        </p:scale>
        <p:origin x="341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gs" Target="tags/tag1.xml"/><Relationship Id="rId18" Type="http://schemas.microsoft.com/office/2018/10/relationships/authors" Target="author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B015D870-703F-47DD-0A8F-C9E409C9E8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3CF3CC9-2444-6339-55EE-60DE8C23FE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63F71-D144-4893-B4A8-AE132D94D509}" type="datetimeFigureOut">
              <a:rPr lang="de-AT" smtClean="0"/>
              <a:t>24.09.25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B115310-B34D-9980-C53C-D7FD7B9D8A8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C2C46C7-A777-C671-DA5C-EA8916A00C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A184A4-D8B9-40D0-9118-ED6FEAB6C3A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407128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9EA0AB-7541-4D59-A607-336B11E91CE4}" type="datetimeFigureOut">
              <a:rPr lang="de-AT" smtClean="0"/>
              <a:t>24.09.25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5F0B0B-3AD0-4530-8860-79B44B78E23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71496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Die </a:t>
            </a:r>
            <a:r>
              <a:rPr lang="de-DE" dirty="0" err="1"/>
              <a:t>ortnergruppe</a:t>
            </a:r>
            <a:r>
              <a:rPr lang="de-DE" dirty="0"/>
              <a:t> ist ein weltweit aktiver Anlagenbauer in der Reinraumtechnik. </a:t>
            </a:r>
            <a:r>
              <a:rPr lang="de-DE" dirty="0" err="1"/>
              <a:t>ortner</a:t>
            </a:r>
            <a:r>
              <a:rPr lang="de-DE" dirty="0"/>
              <a:t> adressiert Pharmaunternehmen als DER Partner mit 3 Themen: von der Dekontamination, über die </a:t>
            </a:r>
            <a:r>
              <a:rPr lang="de-DE" dirty="0" err="1"/>
              <a:t>Barrieretechnologie</a:t>
            </a:r>
            <a:r>
              <a:rPr lang="de-DE" dirty="0"/>
              <a:t> (H2O2 Schleusen, UVC-Schleusen) bis hin zu Isolatoren mit vollautomatisierten und roboterunterstützten Abfüllanlagen/</a:t>
            </a:r>
            <a:r>
              <a:rPr lang="de-DE" dirty="0" err="1"/>
              <a:t>strassen</a:t>
            </a:r>
            <a:r>
              <a:rPr lang="de-DE" dirty="0"/>
              <a:t>).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Produktionsleitung</a:t>
            </a:r>
          </a:p>
          <a:p>
            <a:r>
              <a:rPr lang="de-DE" dirty="0"/>
              <a:t>Prozessverantwortliche / Prozesstechnik</a:t>
            </a:r>
          </a:p>
          <a:p>
            <a:r>
              <a:rPr lang="de-DE" dirty="0"/>
              <a:t>Qualitätsverantwortliche</a:t>
            </a:r>
          </a:p>
          <a:p>
            <a:r>
              <a:rPr lang="de-DE" dirty="0"/>
              <a:t>Schichtleitung</a:t>
            </a:r>
          </a:p>
          <a:p>
            <a:r>
              <a:rPr lang="de-DE" dirty="0"/>
              <a:t>(wenn ausgelagert) Labor-Planungsbüro (wenn extern)</a:t>
            </a:r>
          </a:p>
          <a:p>
            <a:r>
              <a:rPr lang="de-DE" dirty="0"/>
              <a:t>Apothekenleitung</a:t>
            </a:r>
          </a:p>
          <a:p>
            <a:r>
              <a:rPr lang="de-DE" dirty="0"/>
              <a:t>Head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Production</a:t>
            </a:r>
            <a:endParaRPr lang="de-DE" dirty="0"/>
          </a:p>
          <a:p>
            <a:endParaRPr lang="de-DE" dirty="0"/>
          </a:p>
          <a:p>
            <a:r>
              <a:rPr lang="de-DE" dirty="0"/>
              <a:t>(Instandhaltung?)</a:t>
            </a:r>
          </a:p>
          <a:p>
            <a:r>
              <a:rPr lang="de-DE" dirty="0"/>
              <a:t>Möglichkeit über Service- und Wartung</a:t>
            </a:r>
          </a:p>
          <a:p>
            <a:endParaRPr lang="de-DE" dirty="0"/>
          </a:p>
          <a:p>
            <a:r>
              <a:rPr lang="de-DE" dirty="0"/>
              <a:t>Mitgehen mit Technikern</a:t>
            </a:r>
          </a:p>
          <a:p>
            <a:endParaRPr lang="de-DE" dirty="0"/>
          </a:p>
          <a:p>
            <a:r>
              <a:rPr lang="de-DE" dirty="0"/>
              <a:t>über den Einkauf</a:t>
            </a:r>
          </a:p>
          <a:p>
            <a:r>
              <a:rPr lang="de-DE" dirty="0"/>
              <a:t>über die Planung 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 err="1"/>
              <a:t>Mitbewerb</a:t>
            </a:r>
            <a:r>
              <a:rPr lang="de-DE" dirty="0"/>
              <a:t>: </a:t>
            </a:r>
          </a:p>
          <a:p>
            <a:r>
              <a:rPr lang="de-DE" dirty="0"/>
              <a:t>SKAN – Schweiz</a:t>
            </a:r>
          </a:p>
          <a:p>
            <a:r>
              <a:rPr lang="de-DE" dirty="0"/>
              <a:t>ZIEL – Deutschland</a:t>
            </a:r>
          </a:p>
          <a:p>
            <a:r>
              <a:rPr lang="de-DE" dirty="0"/>
              <a:t>Waldner – Deutschland</a:t>
            </a:r>
          </a:p>
          <a:p>
            <a:r>
              <a:rPr lang="de-DE" dirty="0" err="1"/>
              <a:t>ortner</a:t>
            </a:r>
            <a:r>
              <a:rPr lang="de-DE" dirty="0"/>
              <a:t> gruppe – Österreich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Ortner Positionierung</a:t>
            </a:r>
          </a:p>
          <a:p>
            <a:endParaRPr lang="de-DE" dirty="0"/>
          </a:p>
          <a:p>
            <a:r>
              <a:rPr lang="de-DE" dirty="0"/>
              <a:t>Ortner ist Systemanbieter für Reinraumequipment im Standard.- oder Sonderlösungen von</a:t>
            </a:r>
          </a:p>
          <a:p>
            <a:pPr marL="171450" indent="-171450">
              <a:buFontTx/>
              <a:buChar char="-"/>
            </a:pPr>
            <a:r>
              <a:rPr lang="de-DE" dirty="0"/>
              <a:t>Schleusentechnik</a:t>
            </a:r>
          </a:p>
          <a:p>
            <a:pPr marL="171450" indent="-171450">
              <a:buFontTx/>
              <a:buChar char="-"/>
            </a:pPr>
            <a:r>
              <a:rPr lang="de-DE" dirty="0" err="1"/>
              <a:t>Isolatortechnik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/>
              <a:t>Dekontamination </a:t>
            </a:r>
          </a:p>
          <a:p>
            <a:endParaRPr lang="de-DE" dirty="0"/>
          </a:p>
          <a:p>
            <a:r>
              <a:rPr lang="de-DE" dirty="0"/>
              <a:t>Neubauten/Umbauten .. geplant?</a:t>
            </a:r>
          </a:p>
          <a:p>
            <a:endParaRPr lang="de-DE" dirty="0"/>
          </a:p>
          <a:p>
            <a:r>
              <a:rPr lang="de-DE" dirty="0"/>
              <a:t>Vorteile / Stärken:</a:t>
            </a:r>
          </a:p>
          <a:p>
            <a:pPr marL="171450" indent="-171450">
              <a:buFontTx/>
              <a:buChar char="-"/>
            </a:pPr>
            <a:r>
              <a:rPr lang="de-DE" dirty="0" err="1"/>
              <a:t>ortner</a:t>
            </a:r>
            <a:r>
              <a:rPr lang="de-DE" dirty="0"/>
              <a:t> hohe Fertigungstiefe </a:t>
            </a:r>
          </a:p>
          <a:p>
            <a:pPr marL="171450" indent="-171450">
              <a:buFontTx/>
              <a:buChar char="-"/>
            </a:pPr>
            <a:r>
              <a:rPr lang="de-DE" dirty="0"/>
              <a:t>schnelle Reaktionszeiten</a:t>
            </a:r>
          </a:p>
          <a:p>
            <a:pPr marL="171450" indent="-171450">
              <a:buFontTx/>
              <a:buChar char="-"/>
            </a:pPr>
            <a:r>
              <a:rPr lang="de-DE" dirty="0"/>
              <a:t>Serviceportfolio – bieten alles als Technologieleasing und Service an</a:t>
            </a:r>
          </a:p>
          <a:p>
            <a:pPr marL="171450" indent="-171450">
              <a:buFontTx/>
              <a:buChar char="-"/>
            </a:pPr>
            <a:r>
              <a:rPr lang="de-DE" dirty="0"/>
              <a:t>alles aus einer Hand (bis hin zu den Qualifizierungspakete - Validierung)</a:t>
            </a:r>
          </a:p>
          <a:p>
            <a:pPr marL="171450" indent="-171450">
              <a:buFontTx/>
              <a:buChar char="-"/>
            </a:pPr>
            <a:endParaRPr lang="de-DE" dirty="0"/>
          </a:p>
          <a:p>
            <a:pPr marL="0" indent="0">
              <a:buFontTx/>
              <a:buNone/>
            </a:pPr>
            <a:r>
              <a:rPr lang="de-DE" dirty="0"/>
              <a:t>Einwände (warum verlieren wir gegen den </a:t>
            </a:r>
            <a:r>
              <a:rPr lang="de-DE" dirty="0" err="1"/>
              <a:t>Mitbewerb</a:t>
            </a:r>
            <a:r>
              <a:rPr lang="de-DE" dirty="0"/>
              <a:t>):</a:t>
            </a:r>
          </a:p>
          <a:p>
            <a:pPr marL="171450" indent="-171450">
              <a:buFontTx/>
              <a:buChar char="-"/>
            </a:pPr>
            <a:r>
              <a:rPr lang="de-DE" dirty="0"/>
              <a:t>Preis</a:t>
            </a:r>
          </a:p>
          <a:p>
            <a:pPr marL="171450" indent="-171450">
              <a:buFontTx/>
              <a:buChar char="-"/>
            </a:pPr>
            <a:r>
              <a:rPr lang="de-DE" dirty="0"/>
              <a:t>zu spät, wir haben drittes Angebot abgegeben.</a:t>
            </a:r>
          </a:p>
          <a:p>
            <a:pPr marL="171450" indent="-171450">
              <a:buFontTx/>
              <a:buChar char="-"/>
            </a:pPr>
            <a:r>
              <a:rPr lang="de-DE" dirty="0"/>
              <a:t>Engineering eines anderen, der dann gewonnen hat (</a:t>
            </a:r>
            <a:r>
              <a:rPr lang="de-DE" dirty="0" err="1"/>
              <a:t>ortner</a:t>
            </a:r>
            <a:r>
              <a:rPr lang="de-DE" dirty="0"/>
              <a:t> hat Engineering angeboten um Geld – </a:t>
            </a:r>
            <a:r>
              <a:rPr lang="de-DE" dirty="0" err="1"/>
              <a:t>Mitbewerb</a:t>
            </a:r>
            <a:r>
              <a:rPr lang="de-DE" dirty="0"/>
              <a:t> hat investiert und gewonnen).</a:t>
            </a:r>
          </a:p>
          <a:p>
            <a:pPr marL="171450" indent="-171450">
              <a:buFontTx/>
              <a:buChar char="-"/>
            </a:pPr>
            <a:endParaRPr lang="de-DE" dirty="0"/>
          </a:p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87883F4-668C-B546-85AF-85ACFE1F4366}" type="datetime1">
              <a:rPr lang="de-DE" smtClean="0"/>
              <a:pPr>
                <a:defRPr/>
              </a:pPr>
              <a:t>24.09.25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37DBC4-A2F9-3A4C-9633-773556896C06}" type="slidenum">
              <a:rPr lang="de-DE" altLang="de-DE" smtClean="0"/>
              <a:pPr>
                <a:defRPr/>
              </a:pPr>
              <a:t>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44767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5F0B0B-3AD0-4530-8860-79B44B78E23F}" type="slidenum">
              <a:rPr lang="de-AT" smtClean="0"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38069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5F0B0B-3AD0-4530-8860-79B44B78E23F}" type="slidenum">
              <a:rPr lang="de-AT" smtClean="0"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14446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A0A44995-76A2-7E3C-0A02-65E1F59D246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0000" tIns="46800" rIns="900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de-DE" altLang="de-DE"/>
          </a:p>
        </p:txBody>
      </p:sp>
      <p:pic>
        <p:nvPicPr>
          <p:cNvPr id="7" name="Grafik 6" descr="Ein Bild, das Baum, Wolke, Pflanze, draußen enthält.&#10;&#10;Automatisch generierte Beschreibung">
            <a:extLst>
              <a:ext uri="{FF2B5EF4-FFF2-40B4-BE49-F238E27FC236}">
                <a16:creationId xmlns:a16="http://schemas.microsoft.com/office/drawing/2014/main" id="{11EA4643-3A0B-0458-D95B-7D6E88F715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923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Grid incl.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platzhalter 28"/>
          <p:cNvSpPr>
            <a:spLocks noGrp="1"/>
          </p:cNvSpPr>
          <p:nvPr>
            <p:ph type="body" sz="quarter" idx="10" hasCustomPrompt="1"/>
          </p:nvPr>
        </p:nvSpPr>
        <p:spPr>
          <a:xfrm>
            <a:off x="338668" y="240864"/>
            <a:ext cx="10596658" cy="21786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de-DE" sz="1800" b="1" kern="1200" baseline="0" dirty="0" smtClean="0">
                <a:solidFill>
                  <a:srgbClr val="777A7A"/>
                </a:solidFill>
                <a:latin typeface="Myriad Pro" panose="020B0503030403020204"/>
                <a:ea typeface="+mj-ea"/>
                <a:cs typeface="+mj-cs"/>
              </a:defRPr>
            </a:lvl1pPr>
          </a:lstStyle>
          <a:p>
            <a:pPr lvl="0"/>
            <a:r>
              <a:rPr lang="en-US" noProof="0" dirty="0"/>
              <a:t>Section</a:t>
            </a:r>
          </a:p>
        </p:txBody>
      </p:sp>
      <p:sp>
        <p:nvSpPr>
          <p:cNvPr id="31" name="Title 1"/>
          <p:cNvSpPr>
            <a:spLocks noGrp="1"/>
          </p:cNvSpPr>
          <p:nvPr>
            <p:ph type="title" hasCustomPrompt="1"/>
          </p:nvPr>
        </p:nvSpPr>
        <p:spPr>
          <a:xfrm>
            <a:off x="338668" y="499004"/>
            <a:ext cx="10596658" cy="35824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2800" b="1" baseline="0">
                <a:solidFill>
                  <a:srgbClr val="006BBB"/>
                </a:solidFill>
                <a:latin typeface="Myriad Pro" panose="020B0503030403020204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idx="11"/>
          </p:nvPr>
        </p:nvSpPr>
        <p:spPr>
          <a:xfrm>
            <a:off x="338668" y="1449660"/>
            <a:ext cx="5688000" cy="2160000"/>
          </a:xfrm>
          <a:prstGeom prst="rect">
            <a:avLst/>
          </a:prstGeom>
          <a:ln w="9525">
            <a:noFill/>
          </a:ln>
        </p:spPr>
        <p:txBody>
          <a:bodyPr>
            <a:noAutofit/>
          </a:bodyPr>
          <a:lstStyle>
            <a:lvl1pPr marL="2286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800">
                <a:latin typeface="Myriad Pro" panose="020B0503030403020204"/>
              </a:defRPr>
            </a:lvl1pPr>
            <a:lvl2pPr marL="6858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600">
                <a:latin typeface="Myriad Pro" panose="020B0503030403020204"/>
              </a:defRPr>
            </a:lvl2pPr>
            <a:lvl3pPr marL="11430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400">
                <a:latin typeface="Myriad Pro" panose="020B0503030403020204"/>
              </a:defRPr>
            </a:lvl3pPr>
            <a:lvl4pPr marL="16002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4pPr>
            <a:lvl5pPr marL="20574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38668" y="1089660"/>
            <a:ext cx="5688000" cy="360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baseline="0">
                <a:solidFill>
                  <a:srgbClr val="006BBB"/>
                </a:solidFill>
                <a:latin typeface="Myriad Pro" panose="020B0503030403020204"/>
              </a:defRPr>
            </a:lvl1pPr>
            <a:lvl2pPr marL="685800" indent="-228600">
              <a:buFont typeface="Arial" panose="020B0604020202020204" pitchFamily="34" charset="0"/>
              <a:buChar char="►"/>
              <a:defRPr sz="1600"/>
            </a:lvl2pPr>
            <a:lvl3pPr marL="1143000" indent="-228600">
              <a:buFont typeface="Arial" panose="020B0604020202020204" pitchFamily="34" charset="0"/>
              <a:buChar char="►"/>
              <a:defRPr sz="1400"/>
            </a:lvl3pPr>
            <a:lvl4pPr marL="1600200" indent="-228600">
              <a:buFont typeface="Arial" panose="020B0604020202020204" pitchFamily="34" charset="0"/>
              <a:buChar char="►"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Box Title A</a:t>
            </a:r>
          </a:p>
        </p:txBody>
      </p:sp>
      <p:sp>
        <p:nvSpPr>
          <p:cNvPr id="39" name="Content Placeholder 2"/>
          <p:cNvSpPr>
            <a:spLocks noGrp="1"/>
          </p:cNvSpPr>
          <p:nvPr>
            <p:ph idx="14"/>
          </p:nvPr>
        </p:nvSpPr>
        <p:spPr>
          <a:xfrm>
            <a:off x="6188960" y="1449660"/>
            <a:ext cx="5688000" cy="2160000"/>
          </a:xfrm>
          <a:prstGeom prst="rect">
            <a:avLst/>
          </a:prstGeom>
          <a:ln w="9525">
            <a:noFill/>
          </a:ln>
        </p:spPr>
        <p:txBody>
          <a:bodyPr>
            <a:noAutofit/>
          </a:bodyPr>
          <a:lstStyle>
            <a:lvl1pPr marL="2286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800">
                <a:latin typeface="Myriad Pro" panose="020B0503030403020204"/>
              </a:defRPr>
            </a:lvl1pPr>
            <a:lvl2pPr marL="6858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600">
                <a:latin typeface="Myriad Pro" panose="020B0503030403020204"/>
              </a:defRPr>
            </a:lvl2pPr>
            <a:lvl3pPr marL="11430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400">
                <a:latin typeface="Myriad Pro" panose="020B0503030403020204"/>
              </a:defRPr>
            </a:lvl3pPr>
            <a:lvl4pPr marL="16002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4pPr>
            <a:lvl5pPr marL="20574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0" name="Content Placeholder 2"/>
          <p:cNvSpPr>
            <a:spLocks noGrp="1"/>
          </p:cNvSpPr>
          <p:nvPr>
            <p:ph idx="15" hasCustomPrompt="1"/>
          </p:nvPr>
        </p:nvSpPr>
        <p:spPr>
          <a:xfrm>
            <a:off x="6188960" y="1089660"/>
            <a:ext cx="5688000" cy="360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baseline="0">
                <a:solidFill>
                  <a:srgbClr val="006BBB"/>
                </a:solidFill>
                <a:latin typeface="Myriad Pro" panose="020B0503030403020204"/>
              </a:defRPr>
            </a:lvl1pPr>
            <a:lvl2pPr marL="685800" indent="-228600">
              <a:buFont typeface="Arial" panose="020B0604020202020204" pitchFamily="34" charset="0"/>
              <a:buChar char="►"/>
              <a:defRPr sz="1600"/>
            </a:lvl2pPr>
            <a:lvl3pPr marL="1143000" indent="-228600">
              <a:buFont typeface="Arial" panose="020B0604020202020204" pitchFamily="34" charset="0"/>
              <a:buChar char="►"/>
              <a:defRPr sz="1400"/>
            </a:lvl3pPr>
            <a:lvl4pPr marL="1600200" indent="-228600">
              <a:buFont typeface="Arial" panose="020B0604020202020204" pitchFamily="34" charset="0"/>
              <a:buChar char="►"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Box Title A</a:t>
            </a:r>
          </a:p>
        </p:txBody>
      </p:sp>
      <p:sp>
        <p:nvSpPr>
          <p:cNvPr id="43" name="Content Placeholder 2"/>
          <p:cNvSpPr>
            <a:spLocks noGrp="1"/>
          </p:cNvSpPr>
          <p:nvPr>
            <p:ph idx="16"/>
          </p:nvPr>
        </p:nvSpPr>
        <p:spPr>
          <a:xfrm>
            <a:off x="340206" y="4127533"/>
            <a:ext cx="5688000" cy="2160000"/>
          </a:xfrm>
          <a:prstGeom prst="rect">
            <a:avLst/>
          </a:prstGeom>
          <a:ln w="9525">
            <a:noFill/>
          </a:ln>
        </p:spPr>
        <p:txBody>
          <a:bodyPr>
            <a:noAutofit/>
          </a:bodyPr>
          <a:lstStyle>
            <a:lvl1pPr marL="2286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800">
                <a:latin typeface="Myriad Pro" panose="020B0503030403020204"/>
              </a:defRPr>
            </a:lvl1pPr>
            <a:lvl2pPr marL="6858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600">
                <a:latin typeface="Myriad Pro" panose="020B0503030403020204"/>
              </a:defRPr>
            </a:lvl2pPr>
            <a:lvl3pPr marL="11430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400">
                <a:latin typeface="Myriad Pro" panose="020B0503030403020204"/>
              </a:defRPr>
            </a:lvl3pPr>
            <a:lvl4pPr marL="16002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4pPr>
            <a:lvl5pPr marL="20574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40206" y="3767533"/>
            <a:ext cx="5688000" cy="360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baseline="0">
                <a:solidFill>
                  <a:srgbClr val="006BBB"/>
                </a:solidFill>
                <a:latin typeface="Myriad Pro" panose="020B0503030403020204"/>
              </a:defRPr>
            </a:lvl1pPr>
            <a:lvl2pPr marL="685800" indent="-228600">
              <a:buFont typeface="Arial" panose="020B0604020202020204" pitchFamily="34" charset="0"/>
              <a:buChar char="►"/>
              <a:defRPr sz="1600"/>
            </a:lvl2pPr>
            <a:lvl3pPr marL="1143000" indent="-228600">
              <a:buFont typeface="Arial" panose="020B0604020202020204" pitchFamily="34" charset="0"/>
              <a:buChar char="►"/>
              <a:defRPr sz="1400"/>
            </a:lvl3pPr>
            <a:lvl4pPr marL="1600200" indent="-228600">
              <a:buFont typeface="Arial" panose="020B0604020202020204" pitchFamily="34" charset="0"/>
              <a:buChar char="►"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Box Title A</a:t>
            </a:r>
          </a:p>
        </p:txBody>
      </p:sp>
      <p:sp>
        <p:nvSpPr>
          <p:cNvPr id="48" name="Content Placeholder 2"/>
          <p:cNvSpPr>
            <a:spLocks noGrp="1"/>
          </p:cNvSpPr>
          <p:nvPr>
            <p:ph idx="18"/>
          </p:nvPr>
        </p:nvSpPr>
        <p:spPr>
          <a:xfrm>
            <a:off x="6190498" y="4127533"/>
            <a:ext cx="5688000" cy="2160000"/>
          </a:xfrm>
          <a:prstGeom prst="rect">
            <a:avLst/>
          </a:prstGeom>
          <a:ln w="9525">
            <a:noFill/>
          </a:ln>
        </p:spPr>
        <p:txBody>
          <a:bodyPr>
            <a:noAutofit/>
          </a:bodyPr>
          <a:lstStyle>
            <a:lvl1pPr marL="2286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800">
                <a:latin typeface="Myriad Pro" panose="020B0503030403020204"/>
              </a:defRPr>
            </a:lvl1pPr>
            <a:lvl2pPr marL="6858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600">
                <a:latin typeface="Myriad Pro" panose="020B0503030403020204"/>
              </a:defRPr>
            </a:lvl2pPr>
            <a:lvl3pPr marL="11430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400">
                <a:latin typeface="Myriad Pro" panose="020B0503030403020204"/>
              </a:defRPr>
            </a:lvl3pPr>
            <a:lvl4pPr marL="16002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4pPr>
            <a:lvl5pPr marL="20574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9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190498" y="3767533"/>
            <a:ext cx="5688000" cy="360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baseline="0">
                <a:solidFill>
                  <a:srgbClr val="006BBB"/>
                </a:solidFill>
                <a:latin typeface="Myriad Pro" panose="020B0503030403020204"/>
              </a:defRPr>
            </a:lvl1pPr>
            <a:lvl2pPr marL="685800" indent="-228600">
              <a:buFont typeface="Arial" panose="020B0604020202020204" pitchFamily="34" charset="0"/>
              <a:buChar char="►"/>
              <a:defRPr sz="1600"/>
            </a:lvl2pPr>
            <a:lvl3pPr marL="1143000" indent="-228600">
              <a:buFont typeface="Arial" panose="020B0604020202020204" pitchFamily="34" charset="0"/>
              <a:buChar char="►"/>
              <a:defRPr sz="1400"/>
            </a:lvl3pPr>
            <a:lvl4pPr marL="1600200" indent="-228600">
              <a:buFont typeface="Arial" panose="020B0604020202020204" pitchFamily="34" charset="0"/>
              <a:buChar char="►"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Box Title A</a:t>
            </a:r>
          </a:p>
        </p:txBody>
      </p:sp>
      <p:sp>
        <p:nvSpPr>
          <p:cNvPr id="17" name="Inhaltsplatzhalter 2"/>
          <p:cNvSpPr>
            <a:spLocks noGrp="1"/>
          </p:cNvSpPr>
          <p:nvPr>
            <p:ph sz="quarter" idx="25" hasCustomPrompt="1"/>
          </p:nvPr>
        </p:nvSpPr>
        <p:spPr>
          <a:xfrm>
            <a:off x="338669" y="6341314"/>
            <a:ext cx="11503490" cy="134046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900">
                <a:solidFill>
                  <a:srgbClr val="545359"/>
                </a:solidFill>
                <a:latin typeface="Myriad Pro" panose="020B0503030403020204"/>
              </a:defRPr>
            </a:lvl1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87EEE9D-AD79-AED1-32B5-7111B299FFE3}"/>
              </a:ext>
            </a:extLst>
          </p:cNvPr>
          <p:cNvSpPr txBox="1"/>
          <p:nvPr userDrawn="1"/>
        </p:nvSpPr>
        <p:spPr>
          <a:xfrm>
            <a:off x="11348506" y="6269837"/>
            <a:ext cx="504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C174B4E-A99D-4A53-AE74-143C67CCCD44}" type="slidenum">
              <a:rPr lang="en-US" sz="1200" b="1" smtClean="0">
                <a:solidFill>
                  <a:schemeClr val="tx1"/>
                </a:solidFill>
                <a:latin typeface="Myriad Pro" panose="020B0503030403020204"/>
              </a:rPr>
              <a:pPr algn="r"/>
              <a:t>‹Nr.›</a:t>
            </a:fld>
            <a:endParaRPr lang="en-US" sz="1200" b="1" dirty="0">
              <a:solidFill>
                <a:schemeClr val="tx1"/>
              </a:solidFill>
              <a:latin typeface="Myriad Pro" panose="020B0503030403020204"/>
            </a:endParaRPr>
          </a:p>
        </p:txBody>
      </p:sp>
    </p:spTree>
    <p:extLst>
      <p:ext uri="{BB962C8B-B14F-4D97-AF65-F5344CB8AC3E}">
        <p14:creationId xmlns:p14="http://schemas.microsoft.com/office/powerpoint/2010/main" val="3664005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Logo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/>
          <p:cNvSpPr>
            <a:spLocks noGrp="1"/>
          </p:cNvSpPr>
          <p:nvPr>
            <p:ph sz="quarter" idx="25" hasCustomPrompt="1"/>
          </p:nvPr>
        </p:nvSpPr>
        <p:spPr>
          <a:xfrm>
            <a:off x="338669" y="6341314"/>
            <a:ext cx="11503490" cy="134046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900">
                <a:solidFill>
                  <a:srgbClr val="545359"/>
                </a:solidFill>
                <a:latin typeface="Myriad Pro" panose="020B0503030403020204"/>
              </a:defRPr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517706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3314" y="3230380"/>
            <a:ext cx="7161611" cy="155148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60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7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73322" y="729260"/>
            <a:ext cx="4074887" cy="30981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Name of Presenter</a:t>
            </a:r>
          </a:p>
        </p:txBody>
      </p:sp>
    </p:spTree>
    <p:extLst>
      <p:ext uri="{BB962C8B-B14F-4D97-AF65-F5344CB8AC3E}">
        <p14:creationId xmlns:p14="http://schemas.microsoft.com/office/powerpoint/2010/main" val="27395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3256" y="164592"/>
            <a:ext cx="11905488" cy="1152144"/>
          </a:xfrm>
        </p:spPr>
        <p:txBody>
          <a:bodyPr/>
          <a:lstStyle>
            <a:lvl1pPr>
              <a:defRPr sz="2800">
                <a:solidFill>
                  <a:srgbClr val="424242"/>
                </a:solidFill>
              </a:defRPr>
            </a:lvl1pPr>
          </a:lstStyle>
          <a:p>
            <a:r>
              <a:rPr lang="de-AT" dirty="0"/>
              <a:t>Mastertitelformat bearbeiten</a:t>
            </a:r>
            <a:br>
              <a:rPr lang="de-AT" dirty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3256" y="1316737"/>
            <a:ext cx="11905488" cy="4733227"/>
          </a:xfrm>
        </p:spPr>
        <p:txBody>
          <a:bodyPr/>
          <a:lstStyle>
            <a:lvl1pPr marL="228600" indent="-228600">
              <a:buClr>
                <a:srgbClr val="006BBB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</a:defRPr>
            </a:lvl1pPr>
            <a:lvl2pPr marL="685800" indent="-228600">
              <a:buClr>
                <a:srgbClr val="006BBB"/>
              </a:buClr>
              <a:buFont typeface="Wingdings" panose="05000000000000000000" pitchFamily="2" charset="2"/>
              <a:buChar char="§"/>
              <a:defRPr sz="1867">
                <a:solidFill>
                  <a:schemeClr val="tx1"/>
                </a:solidFill>
              </a:defRPr>
            </a:lvl2pPr>
            <a:lvl3pPr marL="1143000" indent="-228600">
              <a:buClr>
                <a:srgbClr val="006BBB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3pPr>
            <a:lvl4pPr marL="1600200" indent="-228600">
              <a:buClr>
                <a:srgbClr val="006BBB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4pPr>
            <a:lvl5pPr marL="2057400" indent="-228600">
              <a:buClr>
                <a:srgbClr val="006BBB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22947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5307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06BBB"/>
              </a:buClr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rgbClr val="006BBB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rgbClr val="006BBB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rgbClr val="006BBB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rgbClr val="006BBB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19DE1-541C-4AA5-9A3F-AC6F7B72C98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6645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D40018-2428-D1E2-20C2-22D1F2356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80554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301493" y="341784"/>
            <a:ext cx="10972800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06BBB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324709" y="1600200"/>
            <a:ext cx="5384800" cy="2185988"/>
          </a:xfrm>
          <a:prstGeom prst="rect">
            <a:avLst/>
          </a:prstGeom>
        </p:spPr>
        <p:txBody>
          <a:bodyPr vert="horz"/>
          <a:lstStyle>
            <a:lvl1pPr marL="342900" indent="-342900">
              <a:buFont typeface="Wingdings" panose="05000000000000000000" pitchFamily="2" charset="2"/>
              <a:buChar char="§"/>
              <a:defRPr sz="2000">
                <a:solidFill>
                  <a:schemeClr val="accent4"/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 sz="2000">
                <a:solidFill>
                  <a:schemeClr val="accent4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800">
                <a:solidFill>
                  <a:schemeClr val="accent4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>
                <a:solidFill>
                  <a:schemeClr val="accent4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8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5912709" y="1600200"/>
            <a:ext cx="5384800" cy="2185988"/>
          </a:xfrm>
          <a:prstGeom prst="rect">
            <a:avLst/>
          </a:prstGeom>
        </p:spPr>
        <p:txBody>
          <a:bodyPr vert="horz"/>
          <a:lstStyle>
            <a:lvl1pPr marL="342900" indent="-342900">
              <a:buFont typeface="Wingdings" panose="05000000000000000000" pitchFamily="2" charset="2"/>
              <a:buChar char="§"/>
              <a:defRPr sz="2000">
                <a:solidFill>
                  <a:schemeClr val="accent4"/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 sz="2000">
                <a:solidFill>
                  <a:schemeClr val="accent4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800">
                <a:solidFill>
                  <a:schemeClr val="accent4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>
                <a:solidFill>
                  <a:schemeClr val="accent4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8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324709" y="3938589"/>
            <a:ext cx="5384800" cy="2187575"/>
          </a:xfrm>
          <a:prstGeom prst="rect">
            <a:avLst/>
          </a:prstGeom>
        </p:spPr>
        <p:txBody>
          <a:bodyPr vert="horz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lang="de-DE" sz="2000" dirty="0" smtClean="0">
                <a:solidFill>
                  <a:schemeClr val="accent4"/>
                </a:solidFill>
                <a:latin typeface="+mn-lt"/>
                <a:ea typeface="ＭＳ Ｐゴシック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lang="de-DE" sz="2000" dirty="0" smtClean="0">
                <a:solidFill>
                  <a:schemeClr val="accent4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lang="de-DE" sz="1800" dirty="0" smtClean="0">
                <a:solidFill>
                  <a:schemeClr val="accent4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lang="de-DE" sz="1800" dirty="0" smtClean="0">
                <a:solidFill>
                  <a:schemeClr val="accent4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lang="de-DE" sz="1800" dirty="0">
                <a:solidFill>
                  <a:schemeClr val="accent4"/>
                </a:solidFill>
                <a:latin typeface="+mn-lt"/>
                <a:ea typeface="ＭＳ Ｐゴシック" charset="-128"/>
                <a:cs typeface="+mn-cs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912709" y="3938589"/>
            <a:ext cx="5384800" cy="2187575"/>
          </a:xfrm>
          <a:prstGeom prst="rect">
            <a:avLst/>
          </a:prstGeom>
        </p:spPr>
        <p:txBody>
          <a:bodyPr vert="horz"/>
          <a:lstStyle>
            <a:lvl1pPr marL="342900" indent="-342900">
              <a:buFont typeface="Wingdings" panose="05000000000000000000" pitchFamily="2" charset="2"/>
              <a:buChar char="§"/>
              <a:defRPr sz="1800">
                <a:solidFill>
                  <a:schemeClr val="accent4"/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 sz="2400">
                <a:solidFill>
                  <a:schemeClr val="accent4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800">
                <a:solidFill>
                  <a:schemeClr val="accent4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>
                <a:solidFill>
                  <a:schemeClr val="accent4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80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93955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A0A44995-76A2-7E3C-0A02-65E1F59D246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0000" tIns="46800" rIns="900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" name="Grafik 6" descr="Ein Bild, das Baum, Wolke, Pflanze, draußen enthält.&#10;&#10;Automatisch generierte Beschreibung">
            <a:extLst>
              <a:ext uri="{FF2B5EF4-FFF2-40B4-BE49-F238E27FC236}">
                <a16:creationId xmlns:a16="http://schemas.microsoft.com/office/drawing/2014/main" id="{11EA4643-3A0B-0458-D95B-7D6E88F715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140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07776" y="1600201"/>
            <a:ext cx="10972800" cy="4525963"/>
          </a:xfrm>
          <a:prstGeom prst="rect">
            <a:avLst/>
          </a:prstGeom>
        </p:spPr>
        <p:txBody>
          <a:bodyPr vert="horz"/>
          <a:lstStyle>
            <a:lvl1pPr marL="342900" indent="-342900">
              <a:buFont typeface="Wingdings" panose="05000000000000000000" pitchFamily="2" charset="2"/>
              <a:buChar char="§"/>
              <a:defRPr>
                <a:solidFill>
                  <a:schemeClr val="accent4"/>
                </a:solidFill>
                <a:latin typeface="Myriad Pro" panose="020B050303040302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2000">
                <a:solidFill>
                  <a:schemeClr val="accent4"/>
                </a:solidFill>
                <a:latin typeface="Myriad Pro" panose="020B0503030403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800">
                <a:solidFill>
                  <a:schemeClr val="accent4"/>
                </a:solidFill>
                <a:latin typeface="Myriad Pro" panose="020B0503030403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>
                <a:solidFill>
                  <a:schemeClr val="accent4"/>
                </a:solidFill>
                <a:latin typeface="Myriad Pro" panose="020B0503030403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800">
                <a:solidFill>
                  <a:schemeClr val="accent4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07775" y="332656"/>
            <a:ext cx="10972999" cy="10801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AB2"/>
                </a:solidFill>
                <a:latin typeface="Myriad Pro" panose="020B0503030403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653181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3319" y="2179284"/>
            <a:ext cx="11018602" cy="1828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4400" b="1" baseline="0">
                <a:solidFill>
                  <a:srgbClr val="006BBB"/>
                </a:solidFill>
                <a:latin typeface="Myriad Pro" panose="020B0503030403020204"/>
              </a:defRPr>
            </a:lvl1pPr>
          </a:lstStyle>
          <a:p>
            <a:r>
              <a:rPr lang="en-US" dirty="0"/>
              <a:t>TITLE 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1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73323" y="4450783"/>
            <a:ext cx="4074887" cy="30981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Myriad Pro" panose="020B0503030403020204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Name of Event and/or Location</a:t>
            </a:r>
          </a:p>
        </p:txBody>
      </p:sp>
      <p:sp>
        <p:nvSpPr>
          <p:cNvPr id="15" name="Textplatzhalt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73319" y="4757419"/>
            <a:ext cx="4074887" cy="3098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buNone/>
              <a:defRPr sz="1200" baseline="0">
                <a:solidFill>
                  <a:schemeClr val="tx1"/>
                </a:solidFill>
                <a:latin typeface="Myriad Pro" panose="020B0503030403020204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Date (DD – MM – JJJJ)</a:t>
            </a:r>
          </a:p>
        </p:txBody>
      </p:sp>
      <p:sp>
        <p:nvSpPr>
          <p:cNvPr id="7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73322" y="729260"/>
            <a:ext cx="4074887" cy="30981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Myriad Pro" panose="020B0503030403020204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Name of Presenter</a:t>
            </a:r>
          </a:p>
        </p:txBody>
      </p:sp>
      <p:sp>
        <p:nvSpPr>
          <p:cNvPr id="10" name="Textfeld 9"/>
          <p:cNvSpPr txBox="1"/>
          <p:nvPr userDrawn="1"/>
        </p:nvSpPr>
        <p:spPr>
          <a:xfrm>
            <a:off x="573320" y="998008"/>
            <a:ext cx="4074890" cy="6121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/>
                </a:solidFill>
                <a:latin typeface="Myriad Pro" panose="020B0503030403020204"/>
              </a:rPr>
              <a:t>Ortner </a:t>
            </a:r>
            <a:r>
              <a:rPr lang="en-US" sz="1200" dirty="0" err="1">
                <a:solidFill>
                  <a:schemeClr val="tx1"/>
                </a:solidFill>
                <a:latin typeface="Myriad Pro" panose="020B0503030403020204"/>
              </a:rPr>
              <a:t>Reinraumtechnik</a:t>
            </a:r>
            <a:r>
              <a:rPr lang="en-US" sz="1200" dirty="0">
                <a:solidFill>
                  <a:schemeClr val="tx1"/>
                </a:solidFill>
                <a:latin typeface="Myriad Pro" panose="020B0503030403020204"/>
              </a:rPr>
              <a:t> GmbH</a:t>
            </a:r>
          </a:p>
        </p:txBody>
      </p:sp>
    </p:spTree>
    <p:extLst>
      <p:ext uri="{BB962C8B-B14F-4D97-AF65-F5344CB8AC3E}">
        <p14:creationId xmlns:p14="http://schemas.microsoft.com/office/powerpoint/2010/main" val="16822611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1493" y="332656"/>
            <a:ext cx="10972800" cy="1080120"/>
          </a:xfrm>
          <a:prstGeom prst="rect">
            <a:avLst/>
          </a:prstGeom>
        </p:spPr>
        <p:txBody>
          <a:bodyPr vert="horz"/>
          <a:lstStyle>
            <a:lvl1pPr>
              <a:lnSpc>
                <a:spcPct val="100000"/>
              </a:lnSpc>
              <a:defRPr>
                <a:solidFill>
                  <a:srgbClr val="006BBB"/>
                </a:solidFill>
                <a:latin typeface="Myriad Pro" panose="020B0503030403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01493" y="1600200"/>
            <a:ext cx="10972800" cy="4525963"/>
          </a:xfrm>
          <a:prstGeom prst="rect">
            <a:avLst/>
          </a:prstGeom>
        </p:spPr>
        <p:txBody>
          <a:bodyPr vert="horz"/>
          <a:lstStyle>
            <a:lvl1pPr marL="342900" indent="-342900">
              <a:buFont typeface="Wingdings" panose="05000000000000000000" pitchFamily="2" charset="2"/>
              <a:buChar char="§"/>
              <a:defRPr>
                <a:solidFill>
                  <a:schemeClr val="accent4"/>
                </a:solidFill>
                <a:latin typeface="Myriad Pro" panose="020B050303040302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2000">
                <a:solidFill>
                  <a:schemeClr val="accent4"/>
                </a:solidFill>
                <a:latin typeface="Myriad Pro" panose="020B0503030403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800">
                <a:solidFill>
                  <a:schemeClr val="accent4"/>
                </a:solidFill>
                <a:latin typeface="Myriad Pro" panose="020B0503030403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>
                <a:solidFill>
                  <a:schemeClr val="accent4"/>
                </a:solidFill>
                <a:latin typeface="Myriad Pro" panose="020B0503030403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800">
                <a:solidFill>
                  <a:schemeClr val="accent4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1511813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1624" y="4406901"/>
            <a:ext cx="10979149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>
                <a:solidFill>
                  <a:srgbClr val="006BBB"/>
                </a:solidFill>
                <a:latin typeface="Myriad Pro" panose="020B0503030403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01625" y="2906713"/>
            <a:ext cx="1097915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>
                <a:solidFill>
                  <a:schemeClr val="accent4"/>
                </a:solidFill>
                <a:latin typeface="Myriad Pro" panose="020B0503030403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307633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1493" y="332656"/>
            <a:ext cx="10972800" cy="1094507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06BBB"/>
                </a:solidFill>
                <a:latin typeface="Myriad Pro" panose="020B0503030403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01624" y="1600201"/>
            <a:ext cx="5794375" cy="4525963"/>
          </a:xfrm>
          <a:prstGeom prst="rect">
            <a:avLst/>
          </a:prstGeom>
        </p:spPr>
        <p:txBody>
          <a:bodyPr vert="horz"/>
          <a:lstStyle>
            <a:lvl1pPr marL="342900" indent="-342900">
              <a:buFont typeface="Wingdings" panose="05000000000000000000" pitchFamily="2" charset="2"/>
              <a:buChar char="§"/>
              <a:defRPr sz="2800">
                <a:solidFill>
                  <a:schemeClr val="accent4"/>
                </a:solidFill>
                <a:latin typeface="Myriad Pro" panose="020B050303040302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2400">
                <a:solidFill>
                  <a:schemeClr val="accent4"/>
                </a:solidFill>
                <a:latin typeface="Myriad Pro" panose="020B0503030403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2000">
                <a:solidFill>
                  <a:schemeClr val="accent4"/>
                </a:solidFill>
                <a:latin typeface="Myriad Pro" panose="020B0503030403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>
                <a:solidFill>
                  <a:schemeClr val="accent4"/>
                </a:solidFill>
                <a:latin typeface="Myriad Pro" panose="020B0503030403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800">
                <a:solidFill>
                  <a:schemeClr val="accent4"/>
                </a:solidFill>
                <a:latin typeface="Myriad Pro" panose="020B0503030403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0" y="1600200"/>
            <a:ext cx="5832475" cy="4525963"/>
          </a:xfrm>
          <a:prstGeom prst="rect">
            <a:avLst/>
          </a:prstGeom>
        </p:spPr>
        <p:txBody>
          <a:bodyPr vert="horz"/>
          <a:lstStyle>
            <a:lvl1pPr marL="342900" indent="-342900">
              <a:buFont typeface="Wingdings" panose="05000000000000000000" pitchFamily="2" charset="2"/>
              <a:buChar char="§"/>
              <a:defRPr sz="2800">
                <a:solidFill>
                  <a:schemeClr val="accent4"/>
                </a:solidFill>
                <a:latin typeface="Myriad Pro" panose="020B050303040302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2400">
                <a:solidFill>
                  <a:schemeClr val="accent4"/>
                </a:solidFill>
                <a:latin typeface="Myriad Pro" panose="020B0503030403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2000">
                <a:solidFill>
                  <a:schemeClr val="accent4"/>
                </a:solidFill>
                <a:latin typeface="Myriad Pro" panose="020B0503030403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>
                <a:solidFill>
                  <a:schemeClr val="accent4"/>
                </a:solidFill>
                <a:latin typeface="Myriad Pro" panose="020B0503030403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800">
                <a:solidFill>
                  <a:schemeClr val="accent4"/>
                </a:solidFill>
                <a:latin typeface="Myriad Pro" panose="020B0503030403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7010451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7975" y="333375"/>
            <a:ext cx="10972800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06BBB"/>
                </a:solidFill>
                <a:latin typeface="Myriad Pro" panose="020B0503030403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09463" y="1600200"/>
            <a:ext cx="5786535" cy="4525963"/>
          </a:xfrm>
          <a:prstGeom prst="rect">
            <a:avLst/>
          </a:prstGeom>
        </p:spPr>
        <p:txBody>
          <a:bodyPr vert="horz"/>
          <a:lstStyle>
            <a:lvl1pPr marL="342900" indent="-342900">
              <a:buFont typeface="Wingdings" panose="05000000000000000000" pitchFamily="2" charset="2"/>
              <a:buChar char="§"/>
              <a:defRPr sz="2800">
                <a:solidFill>
                  <a:schemeClr val="accent4"/>
                </a:solidFill>
                <a:latin typeface="Myriad Pro" panose="020B050303040302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2400">
                <a:solidFill>
                  <a:schemeClr val="accent4"/>
                </a:solidFill>
                <a:latin typeface="Myriad Pro" panose="020B0503030403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2000">
                <a:solidFill>
                  <a:schemeClr val="accent4"/>
                </a:solidFill>
                <a:latin typeface="Myriad Pro" panose="020B0503030403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>
                <a:solidFill>
                  <a:schemeClr val="accent4"/>
                </a:solidFill>
                <a:latin typeface="Myriad Pro" panose="020B0503030403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800">
                <a:solidFill>
                  <a:schemeClr val="accent4"/>
                </a:solidFill>
                <a:latin typeface="Myriad Pro" panose="020B0503030403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6095999" y="1599056"/>
            <a:ext cx="5832475" cy="4525200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911279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7975" y="332656"/>
            <a:ext cx="10972800" cy="1093788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06BBB"/>
                </a:solidFill>
                <a:latin typeface="Myriad Pro" panose="020B0503030403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97513" y="1600200"/>
            <a:ext cx="5813553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>
                <a:solidFill>
                  <a:srgbClr val="006BBB"/>
                </a:solidFill>
                <a:latin typeface="Myriad Pro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97513" y="2256015"/>
            <a:ext cx="5798487" cy="3886201"/>
          </a:xfrm>
          <a:prstGeom prst="rect">
            <a:avLst/>
          </a:prstGeom>
        </p:spPr>
        <p:txBody>
          <a:bodyPr vert="horz"/>
          <a:lstStyle>
            <a:lvl1pPr marL="342900" indent="-342900">
              <a:buFont typeface="Wingdings" panose="05000000000000000000" pitchFamily="2" charset="2"/>
              <a:buChar char="§"/>
              <a:defRPr sz="2400">
                <a:solidFill>
                  <a:schemeClr val="accent4"/>
                </a:solidFill>
                <a:latin typeface="Myriad Pro" panose="020B050303040302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2000">
                <a:solidFill>
                  <a:schemeClr val="accent4"/>
                </a:solidFill>
                <a:latin typeface="Myriad Pro" panose="020B0503030403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800">
                <a:solidFill>
                  <a:schemeClr val="accent4"/>
                </a:solidFill>
                <a:latin typeface="Myriad Pro" panose="020B0503030403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  <a:latin typeface="Myriad Pro" panose="020B0503030403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  <a:latin typeface="Myriad Pro" panose="020B0503030403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11066" y="1616253"/>
            <a:ext cx="5389033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>
                <a:solidFill>
                  <a:srgbClr val="006BBB"/>
                </a:solidFill>
                <a:latin typeface="Myriad Pro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11066" y="2256015"/>
            <a:ext cx="5817409" cy="3890785"/>
          </a:xfrm>
          <a:prstGeom prst="rect">
            <a:avLst/>
          </a:prstGeom>
        </p:spPr>
        <p:txBody>
          <a:bodyPr vert="horz"/>
          <a:lstStyle>
            <a:lvl1pPr marL="342900" indent="-342900">
              <a:buFont typeface="Wingdings" panose="05000000000000000000" pitchFamily="2" charset="2"/>
              <a:buChar char="§"/>
              <a:defRPr sz="2400">
                <a:solidFill>
                  <a:schemeClr val="accent4"/>
                </a:solidFill>
                <a:latin typeface="Myriad Pro" panose="020B050303040302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2000">
                <a:solidFill>
                  <a:schemeClr val="accent4"/>
                </a:solidFill>
                <a:latin typeface="Myriad Pro" panose="020B0503030403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800">
                <a:solidFill>
                  <a:schemeClr val="accent4"/>
                </a:solidFill>
                <a:latin typeface="Myriad Pro" panose="020B0503030403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  <a:latin typeface="Myriad Pro" panose="020B0503030403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600">
                <a:solidFill>
                  <a:schemeClr val="accent4"/>
                </a:solidFill>
                <a:latin typeface="Myriad Pro" panose="020B0503030403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262592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8833" y="333375"/>
            <a:ext cx="10972800" cy="1093788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06BBB"/>
                </a:solidFill>
                <a:latin typeface="Myriad Pro" panose="020B0503030403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80033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9799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1625" y="333374"/>
            <a:ext cx="10979150" cy="575345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>
                <a:solidFill>
                  <a:srgbClr val="006BBB"/>
                </a:solidFill>
                <a:latin typeface="Myriad Pro" panose="020B0503030403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0" y="1600201"/>
            <a:ext cx="5832476" cy="4546599"/>
          </a:xfrm>
          <a:prstGeom prst="rect">
            <a:avLst/>
          </a:prstGeom>
        </p:spPr>
        <p:txBody>
          <a:bodyPr vert="horz"/>
          <a:lstStyle>
            <a:lvl1pPr marL="342900" indent="-342900">
              <a:buFont typeface="Wingdings" panose="05000000000000000000" pitchFamily="2" charset="2"/>
              <a:buChar char="§"/>
              <a:defRPr sz="3200">
                <a:solidFill>
                  <a:schemeClr val="accent4"/>
                </a:solidFill>
                <a:latin typeface="Myriad Pro" panose="020B050303040302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2800">
                <a:solidFill>
                  <a:schemeClr val="accent4"/>
                </a:solidFill>
                <a:latin typeface="Myriad Pro" panose="020B0503030403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2400">
                <a:solidFill>
                  <a:schemeClr val="accent4"/>
                </a:solidFill>
                <a:latin typeface="Myriad Pro" panose="020B0503030403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2000">
                <a:solidFill>
                  <a:schemeClr val="accent4"/>
                </a:solidFill>
                <a:latin typeface="Myriad Pro" panose="020B0503030403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2000">
                <a:solidFill>
                  <a:schemeClr val="accent4"/>
                </a:solidFill>
                <a:latin typeface="Myriad Pro" panose="020B0503030403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01624" y="1600201"/>
            <a:ext cx="5794375" cy="45466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chemeClr val="accent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772278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>
                <a:solidFill>
                  <a:srgbClr val="006AB2"/>
                </a:solidFill>
                <a:latin typeface="Myriad Pro" panose="020B0503030403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1591088"/>
            <a:ext cx="7315200" cy="320951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chemeClr val="accent4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chemeClr val="accent4"/>
                </a:solidFill>
                <a:latin typeface="Myriad Pro" panose="020B0503030403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631650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7975" y="333375"/>
            <a:ext cx="10972800" cy="1093788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06BBB"/>
                </a:solidFill>
                <a:latin typeface="Myriad Pro" panose="020B0503030403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01625" y="1600201"/>
            <a:ext cx="11626849" cy="4525963"/>
          </a:xfrm>
          <a:prstGeom prst="rect">
            <a:avLst/>
          </a:prstGeom>
        </p:spPr>
        <p:txBody>
          <a:bodyPr vert="eaVert"/>
          <a:lstStyle>
            <a:lvl1pPr marL="342900" indent="-342900">
              <a:buFont typeface="Wingdings" panose="05000000000000000000" pitchFamily="2" charset="2"/>
              <a:buChar char="§"/>
              <a:defRPr>
                <a:solidFill>
                  <a:schemeClr val="accent4"/>
                </a:solidFill>
                <a:latin typeface="Myriad Pro" panose="020B0503030403020204" pitchFamily="34" charset="0"/>
              </a:defRPr>
            </a:lvl1pPr>
            <a:lvl2pPr>
              <a:defRPr>
                <a:solidFill>
                  <a:schemeClr val="accent4"/>
                </a:solidFill>
                <a:latin typeface="Myriad Pro" panose="020B0503030403020204" pitchFamily="34" charset="0"/>
              </a:defRPr>
            </a:lvl2pPr>
            <a:lvl3pPr>
              <a:defRPr>
                <a:solidFill>
                  <a:schemeClr val="accent4"/>
                </a:solidFill>
                <a:latin typeface="Myriad Pro" panose="020B0503030403020204" pitchFamily="34" charset="0"/>
              </a:defRPr>
            </a:lvl3pPr>
            <a:lvl4pPr>
              <a:defRPr>
                <a:solidFill>
                  <a:schemeClr val="accent4"/>
                </a:solidFill>
                <a:latin typeface="Myriad Pro" panose="020B0503030403020204" pitchFamily="34" charset="0"/>
              </a:defRPr>
            </a:lvl4pPr>
            <a:lvl5pPr>
              <a:defRPr>
                <a:solidFill>
                  <a:schemeClr val="accent4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09646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338668" y="211134"/>
            <a:ext cx="10596658" cy="35824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2800" b="1" baseline="0">
                <a:solidFill>
                  <a:srgbClr val="006BBB"/>
                </a:solidFill>
                <a:latin typeface="Myriad Pro" panose="020B0503030403020204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338668" y="855130"/>
            <a:ext cx="11531892" cy="509693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Clr>
                <a:srgbClr val="0070C0"/>
              </a:buClr>
              <a:buSzPct val="100000"/>
              <a:buFont typeface="Wingdings" panose="05000000000000000000" pitchFamily="2" charset="2"/>
              <a:buChar char="§"/>
              <a:defRPr sz="1800">
                <a:latin typeface="Myriad Pro" panose="020B0503030403020204"/>
              </a:defRPr>
            </a:lvl1pPr>
            <a:lvl2pPr marL="742950" indent="-285750">
              <a:buClr>
                <a:srgbClr val="0070C0"/>
              </a:buClr>
              <a:buSzPct val="100000"/>
              <a:buFont typeface="Wingdings" panose="05000000000000000000" pitchFamily="2" charset="2"/>
              <a:buChar char="§"/>
              <a:defRPr sz="1600">
                <a:latin typeface="Myriad Pro" panose="020B0503030403020204"/>
              </a:defRPr>
            </a:lvl2pPr>
            <a:lvl3pPr marL="1200150" indent="-285750">
              <a:buClr>
                <a:srgbClr val="0070C0"/>
              </a:buClr>
              <a:buSzPct val="100000"/>
              <a:buFont typeface="Wingdings" panose="05000000000000000000" pitchFamily="2" charset="2"/>
              <a:buChar char="§"/>
              <a:defRPr sz="1400">
                <a:latin typeface="Myriad Pro" panose="020B0503030403020204"/>
              </a:defRPr>
            </a:lvl3pPr>
            <a:lvl4pPr marL="1543050" indent="-171450">
              <a:buClr>
                <a:srgbClr val="0070C0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4pPr>
            <a:lvl5pPr marL="2000250" indent="-171450">
              <a:buClr>
                <a:srgbClr val="0070C0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9" name="Textfeld 38"/>
          <p:cNvSpPr txBox="1"/>
          <p:nvPr userDrawn="1"/>
        </p:nvSpPr>
        <p:spPr>
          <a:xfrm>
            <a:off x="11348506" y="6269837"/>
            <a:ext cx="504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C174B4E-A99D-4A53-AE74-143C67CCCD44}" type="slidenum">
              <a:rPr lang="en-US" sz="1200" b="1" smtClean="0">
                <a:solidFill>
                  <a:schemeClr val="tx1"/>
                </a:solidFill>
                <a:latin typeface="Myriad Pro" panose="020B0503030403020204"/>
              </a:rPr>
              <a:pPr algn="r"/>
              <a:t>‹Nr.›</a:t>
            </a:fld>
            <a:endParaRPr lang="en-US" sz="1200" b="1" dirty="0">
              <a:solidFill>
                <a:schemeClr val="tx1"/>
              </a:solidFill>
              <a:latin typeface="Myriad Pro" panose="020B0503030403020204"/>
            </a:endParaRPr>
          </a:p>
        </p:txBody>
      </p:sp>
      <p:sp>
        <p:nvSpPr>
          <p:cNvPr id="9" name="Inhaltsplatzhalter 2"/>
          <p:cNvSpPr>
            <a:spLocks noGrp="1"/>
          </p:cNvSpPr>
          <p:nvPr>
            <p:ph sz="quarter" idx="25" hasCustomPrompt="1"/>
          </p:nvPr>
        </p:nvSpPr>
        <p:spPr>
          <a:xfrm>
            <a:off x="338669" y="6341314"/>
            <a:ext cx="11503490" cy="134046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900">
                <a:solidFill>
                  <a:srgbClr val="545359"/>
                </a:solidFill>
                <a:latin typeface="Myriad Pro" panose="020B0503030403020204"/>
              </a:defRPr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2032276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199" y="1600200"/>
            <a:ext cx="3089275" cy="4525964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rgbClr val="006BBB"/>
                </a:solidFill>
                <a:latin typeface="Myriad Pro" panose="020B0503030403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31371" y="1600200"/>
            <a:ext cx="8407828" cy="4525964"/>
          </a:xfrm>
          <a:prstGeom prst="rect">
            <a:avLst/>
          </a:prstGeom>
        </p:spPr>
        <p:txBody>
          <a:bodyPr vert="eaVert"/>
          <a:lstStyle>
            <a:lvl1pPr marL="285750" indent="-285750">
              <a:buFont typeface="Wingdings" panose="05000000000000000000" pitchFamily="2" charset="2"/>
              <a:buChar char="§"/>
              <a:defRPr sz="1800">
                <a:solidFill>
                  <a:schemeClr val="accent4"/>
                </a:solidFill>
                <a:latin typeface="Myriad Pro" panose="020B0503030403020204" pitchFamily="34" charset="0"/>
              </a:defRPr>
            </a:lvl1pPr>
            <a:lvl2pPr marL="800100" indent="-342900">
              <a:buFont typeface="Wingdings" panose="05000000000000000000" pitchFamily="2" charset="2"/>
              <a:buChar char="§"/>
              <a:defRPr sz="2400">
                <a:solidFill>
                  <a:schemeClr val="accent4"/>
                </a:solidFill>
                <a:latin typeface="Myriad Pro" panose="020B0503030403020204" pitchFamily="34" charset="0"/>
              </a:defRPr>
            </a:lvl2pPr>
            <a:lvl3pPr marL="1257300" indent="-342900">
              <a:buFont typeface="Wingdings" panose="05000000000000000000" pitchFamily="2" charset="2"/>
              <a:buChar char="§"/>
              <a:defRPr sz="2000">
                <a:solidFill>
                  <a:schemeClr val="accent4"/>
                </a:solidFill>
                <a:latin typeface="Myriad Pro" panose="020B0503030403020204" pitchFamily="34" charset="0"/>
              </a:defRPr>
            </a:lvl3pPr>
            <a:lvl4pPr marL="1714500" indent="-342900">
              <a:buFont typeface="Wingdings" panose="05000000000000000000" pitchFamily="2" charset="2"/>
              <a:buChar char="§"/>
              <a:defRPr sz="2000">
                <a:solidFill>
                  <a:schemeClr val="accent4"/>
                </a:solidFill>
                <a:latin typeface="Myriad Pro" panose="020B0503030403020204" pitchFamily="34" charset="0"/>
              </a:defRPr>
            </a:lvl4pPr>
            <a:lvl5pPr marL="2171700" indent="-342900">
              <a:buFont typeface="Wingdings" panose="05000000000000000000" pitchFamily="2" charset="2"/>
              <a:buChar char="§"/>
              <a:defRPr sz="2000">
                <a:solidFill>
                  <a:schemeClr val="accent4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011020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301626" y="1600200"/>
            <a:ext cx="10979150" cy="4546600"/>
          </a:xfrm>
          <a:prstGeom prst="rect">
            <a:avLst/>
          </a:prstGeom>
        </p:spPr>
        <p:txBody>
          <a:bodyPr vert="horz"/>
          <a:lstStyle>
            <a:lvl1pPr marL="457200" indent="-457200">
              <a:buFont typeface="Wingdings" panose="05000000000000000000" pitchFamily="2" charset="2"/>
              <a:buChar char="§"/>
              <a:defRPr>
                <a:solidFill>
                  <a:schemeClr val="accent4"/>
                </a:solidFill>
                <a:latin typeface="Myriad Pro" panose="020B0503030403020204" pitchFamily="34" charset="0"/>
              </a:defRPr>
            </a:lvl1pPr>
            <a:lvl2pPr marL="971550" indent="-514350">
              <a:buFont typeface="Wingdings" panose="05000000000000000000" pitchFamily="2" charset="2"/>
              <a:buChar char="§"/>
              <a:defRPr>
                <a:solidFill>
                  <a:schemeClr val="accent4"/>
                </a:solidFill>
                <a:latin typeface="Myriad Pro" panose="020B0503030403020204" pitchFamily="34" charset="0"/>
              </a:defRPr>
            </a:lvl2pPr>
            <a:lvl3pPr marL="1428750" indent="-514350">
              <a:buFont typeface="Wingdings" panose="05000000000000000000" pitchFamily="2" charset="2"/>
              <a:buChar char="§"/>
              <a:defRPr>
                <a:solidFill>
                  <a:schemeClr val="accent4"/>
                </a:solidFill>
                <a:latin typeface="Myriad Pro" panose="020B0503030403020204" pitchFamily="34" charset="0"/>
              </a:defRPr>
            </a:lvl3pPr>
            <a:lvl4pPr marL="1885950" indent="-514350">
              <a:buFont typeface="Wingdings" panose="05000000000000000000" pitchFamily="2" charset="2"/>
              <a:buChar char="§"/>
              <a:defRPr>
                <a:solidFill>
                  <a:schemeClr val="accent4"/>
                </a:solidFill>
                <a:latin typeface="Myriad Pro" panose="020B0503030403020204" pitchFamily="34" charset="0"/>
              </a:defRPr>
            </a:lvl4pPr>
            <a:lvl5pPr marL="2343150" indent="-514350">
              <a:buFont typeface="Wingdings" panose="05000000000000000000" pitchFamily="2" charset="2"/>
              <a:buChar char="§"/>
              <a:defRPr>
                <a:solidFill>
                  <a:schemeClr val="accent4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860808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301493" y="341784"/>
            <a:ext cx="10972800" cy="1085379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06BBB"/>
                </a:solidFill>
                <a:latin typeface="Myriad Pro" panose="020B0503030403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301492" y="1600200"/>
            <a:ext cx="5794507" cy="2185988"/>
          </a:xfrm>
          <a:prstGeom prst="rect">
            <a:avLst/>
          </a:prstGeom>
        </p:spPr>
        <p:txBody>
          <a:bodyPr vert="horz"/>
          <a:lstStyle>
            <a:lvl1pPr marL="342900" indent="-342900">
              <a:buFont typeface="Wingdings" panose="05000000000000000000" pitchFamily="2" charset="2"/>
              <a:buChar char="§"/>
              <a:defRPr sz="2000">
                <a:solidFill>
                  <a:schemeClr val="accent4"/>
                </a:solidFill>
                <a:latin typeface="Myriad Pro" panose="020B050303040302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2000">
                <a:solidFill>
                  <a:schemeClr val="accent4"/>
                </a:solidFill>
                <a:latin typeface="Myriad Pro" panose="020B0503030403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800">
                <a:solidFill>
                  <a:schemeClr val="accent4"/>
                </a:solidFill>
                <a:latin typeface="Myriad Pro" panose="020B0503030403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>
                <a:solidFill>
                  <a:schemeClr val="accent4"/>
                </a:solidFill>
                <a:latin typeface="Myriad Pro" panose="020B0503030403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800">
                <a:solidFill>
                  <a:schemeClr val="accent4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6118096" y="1600200"/>
            <a:ext cx="5810379" cy="2185988"/>
          </a:xfrm>
          <a:prstGeom prst="rect">
            <a:avLst/>
          </a:prstGeom>
        </p:spPr>
        <p:txBody>
          <a:bodyPr vert="horz"/>
          <a:lstStyle>
            <a:lvl1pPr marL="342900" indent="-342900">
              <a:buFont typeface="Wingdings" panose="05000000000000000000" pitchFamily="2" charset="2"/>
              <a:buChar char="§"/>
              <a:defRPr sz="2000">
                <a:solidFill>
                  <a:schemeClr val="accent4"/>
                </a:solidFill>
                <a:latin typeface="Myriad Pro" panose="020B050303040302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2000">
                <a:solidFill>
                  <a:schemeClr val="accent4"/>
                </a:solidFill>
                <a:latin typeface="Myriad Pro" panose="020B0503030403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800">
                <a:solidFill>
                  <a:schemeClr val="accent4"/>
                </a:solidFill>
                <a:latin typeface="Myriad Pro" panose="020B0503030403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>
                <a:solidFill>
                  <a:schemeClr val="accent4"/>
                </a:solidFill>
                <a:latin typeface="Myriad Pro" panose="020B0503030403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800">
                <a:solidFill>
                  <a:schemeClr val="accent4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319520" y="3959225"/>
            <a:ext cx="5794506" cy="2187575"/>
          </a:xfrm>
          <a:prstGeom prst="rect">
            <a:avLst/>
          </a:prstGeom>
        </p:spPr>
        <p:txBody>
          <a:bodyPr vert="horz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lang="de-DE" sz="2000" dirty="0" smtClean="0">
                <a:solidFill>
                  <a:schemeClr val="accent4"/>
                </a:solidFill>
                <a:latin typeface="Myriad Pro" panose="020B0503030403020204" pitchFamily="34" charset="0"/>
                <a:ea typeface="ＭＳ Ｐゴシック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lang="de-DE" sz="2000" dirty="0" smtClean="0">
                <a:solidFill>
                  <a:schemeClr val="accent4"/>
                </a:solidFill>
                <a:latin typeface="Myriad Pro" panose="020B0503030403020204" pitchFamily="34" charset="0"/>
                <a:ea typeface="ＭＳ Ｐゴシック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lang="de-DE" sz="1800" dirty="0" smtClean="0">
                <a:solidFill>
                  <a:schemeClr val="accent4"/>
                </a:solidFill>
                <a:latin typeface="Myriad Pro" panose="020B0503030403020204" pitchFamily="34" charset="0"/>
                <a:ea typeface="ＭＳ Ｐゴシック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lang="de-DE" sz="1800" dirty="0" smtClean="0">
                <a:solidFill>
                  <a:schemeClr val="accent4"/>
                </a:solidFill>
                <a:latin typeface="Myriad Pro" panose="020B0503030403020204" pitchFamily="34" charset="0"/>
                <a:ea typeface="ＭＳ Ｐゴシック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lang="de-DE" sz="1800" dirty="0">
                <a:solidFill>
                  <a:schemeClr val="accent4"/>
                </a:solidFill>
                <a:latin typeface="Myriad Pro" panose="020B0503030403020204" pitchFamily="34" charset="0"/>
                <a:ea typeface="ＭＳ Ｐゴシック" charset="-128"/>
                <a:cs typeface="+mn-cs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18095" y="3959225"/>
            <a:ext cx="5810379" cy="2187575"/>
          </a:xfrm>
          <a:prstGeom prst="rect">
            <a:avLst/>
          </a:prstGeom>
        </p:spPr>
        <p:txBody>
          <a:bodyPr vert="horz"/>
          <a:lstStyle>
            <a:lvl1pPr marL="342900" indent="-342900">
              <a:buFont typeface="Wingdings" panose="05000000000000000000" pitchFamily="2" charset="2"/>
              <a:buChar char="§"/>
              <a:defRPr sz="1800">
                <a:solidFill>
                  <a:schemeClr val="accent4"/>
                </a:solidFill>
                <a:latin typeface="Myriad Pro" panose="020B050303040302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2400">
                <a:solidFill>
                  <a:schemeClr val="accent4"/>
                </a:solidFill>
                <a:latin typeface="Myriad Pro" panose="020B0503030403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800">
                <a:solidFill>
                  <a:schemeClr val="accent4"/>
                </a:solidFill>
                <a:latin typeface="Myriad Pro" panose="020B0503030403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>
                <a:solidFill>
                  <a:schemeClr val="accent4"/>
                </a:solidFill>
                <a:latin typeface="Myriad Pro" panose="020B0503030403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1800">
                <a:solidFill>
                  <a:schemeClr val="accent4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16992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A0A44995-76A2-7E3C-0A02-65E1F59D246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0000" tIns="46800" rIns="900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de-DE" altLang="de-DE"/>
          </a:p>
        </p:txBody>
      </p:sp>
      <p:pic>
        <p:nvPicPr>
          <p:cNvPr id="7" name="Grafik 6" descr="Ein Bild, das Baum, Wolke, Pflanze, draußen enthält.&#10;&#10;Automatisch generierte Beschreibung">
            <a:extLst>
              <a:ext uri="{FF2B5EF4-FFF2-40B4-BE49-F238E27FC236}">
                <a16:creationId xmlns:a16="http://schemas.microsoft.com/office/drawing/2014/main" id="{11EA4643-3A0B-0458-D95B-7D6E88F715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877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3319" y="2179284"/>
            <a:ext cx="11018602" cy="1828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4400" b="1" baseline="0">
                <a:solidFill>
                  <a:srgbClr val="006BBB"/>
                </a:solidFill>
                <a:latin typeface="Myriad Pro" panose="020B0503030403020204"/>
              </a:defRPr>
            </a:lvl1pPr>
          </a:lstStyle>
          <a:p>
            <a:r>
              <a:rPr lang="en-US" dirty="0"/>
              <a:t>TITLE 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1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73323" y="4450783"/>
            <a:ext cx="4074887" cy="30981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Myriad Pro" panose="020B0503030403020204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Name of Event and/or Location</a:t>
            </a:r>
          </a:p>
        </p:txBody>
      </p:sp>
      <p:sp>
        <p:nvSpPr>
          <p:cNvPr id="15" name="Textplatzhalt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73319" y="4757419"/>
            <a:ext cx="4074887" cy="3098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buNone/>
              <a:defRPr sz="1200" baseline="0">
                <a:solidFill>
                  <a:schemeClr val="tx1"/>
                </a:solidFill>
                <a:latin typeface="Myriad Pro" panose="020B0503030403020204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Date (DD – MM – JJJJ)</a:t>
            </a:r>
          </a:p>
        </p:txBody>
      </p:sp>
      <p:sp>
        <p:nvSpPr>
          <p:cNvPr id="7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73322" y="729260"/>
            <a:ext cx="4074887" cy="30981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Myriad Pro" panose="020B0503030403020204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Name of Presenter</a:t>
            </a:r>
          </a:p>
        </p:txBody>
      </p:sp>
      <p:sp>
        <p:nvSpPr>
          <p:cNvPr id="10" name="Textfeld 9"/>
          <p:cNvSpPr txBox="1"/>
          <p:nvPr userDrawn="1"/>
        </p:nvSpPr>
        <p:spPr>
          <a:xfrm>
            <a:off x="573320" y="998008"/>
            <a:ext cx="4074890" cy="6121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/>
                </a:solidFill>
                <a:latin typeface="Myriad Pro" panose="020B0503030403020204"/>
              </a:rPr>
              <a:t>Ortner Cleanrooms Unlimited</a:t>
            </a:r>
          </a:p>
        </p:txBody>
      </p:sp>
    </p:spTree>
    <p:extLst>
      <p:ext uri="{BB962C8B-B14F-4D97-AF65-F5344CB8AC3E}">
        <p14:creationId xmlns:p14="http://schemas.microsoft.com/office/powerpoint/2010/main" val="32847984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338668" y="211134"/>
            <a:ext cx="10596658" cy="35824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2800" b="1" baseline="0">
                <a:solidFill>
                  <a:srgbClr val="006BBB"/>
                </a:solidFill>
                <a:latin typeface="Myriad Pro" panose="020B0503030403020204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338668" y="855130"/>
            <a:ext cx="11531892" cy="509693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Clr>
                <a:srgbClr val="0070C0"/>
              </a:buClr>
              <a:buSzPct val="100000"/>
              <a:buFont typeface="Wingdings" panose="05000000000000000000" pitchFamily="2" charset="2"/>
              <a:buChar char="§"/>
              <a:defRPr sz="1800">
                <a:latin typeface="Myriad Pro" panose="020B0503030403020204"/>
              </a:defRPr>
            </a:lvl1pPr>
            <a:lvl2pPr marL="742950" indent="-285750">
              <a:buClr>
                <a:srgbClr val="0070C0"/>
              </a:buClr>
              <a:buSzPct val="100000"/>
              <a:buFont typeface="Wingdings" panose="05000000000000000000" pitchFamily="2" charset="2"/>
              <a:buChar char="§"/>
              <a:defRPr sz="1600">
                <a:latin typeface="Myriad Pro" panose="020B0503030403020204"/>
              </a:defRPr>
            </a:lvl2pPr>
            <a:lvl3pPr marL="1200150" indent="-285750">
              <a:buClr>
                <a:srgbClr val="0070C0"/>
              </a:buClr>
              <a:buSzPct val="100000"/>
              <a:buFont typeface="Wingdings" panose="05000000000000000000" pitchFamily="2" charset="2"/>
              <a:buChar char="§"/>
              <a:defRPr sz="1400">
                <a:latin typeface="Myriad Pro" panose="020B0503030403020204"/>
              </a:defRPr>
            </a:lvl3pPr>
            <a:lvl4pPr marL="1543050" indent="-171450">
              <a:buClr>
                <a:srgbClr val="0070C0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4pPr>
            <a:lvl5pPr marL="2000250" indent="-171450">
              <a:buClr>
                <a:srgbClr val="0070C0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9" name="Textfeld 38"/>
          <p:cNvSpPr txBox="1"/>
          <p:nvPr userDrawn="1"/>
        </p:nvSpPr>
        <p:spPr>
          <a:xfrm>
            <a:off x="11348506" y="6269837"/>
            <a:ext cx="504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C174B4E-A99D-4A53-AE74-143C67CCCD44}" type="slidenum">
              <a:rPr lang="en-US" sz="1200" b="1" smtClean="0">
                <a:solidFill>
                  <a:schemeClr val="tx1"/>
                </a:solidFill>
                <a:latin typeface="Myriad Pro" panose="020B0503030403020204"/>
              </a:rPr>
              <a:pPr algn="r"/>
              <a:t>‹Nr.›</a:t>
            </a:fld>
            <a:endParaRPr lang="en-US" sz="1200" b="1" dirty="0">
              <a:solidFill>
                <a:schemeClr val="tx1"/>
              </a:solidFill>
              <a:latin typeface="Myriad Pro" panose="020B0503030403020204"/>
            </a:endParaRPr>
          </a:p>
        </p:txBody>
      </p:sp>
      <p:sp>
        <p:nvSpPr>
          <p:cNvPr id="9" name="Inhaltsplatzhalter 2"/>
          <p:cNvSpPr>
            <a:spLocks noGrp="1"/>
          </p:cNvSpPr>
          <p:nvPr>
            <p:ph sz="quarter" idx="25" hasCustomPrompt="1"/>
          </p:nvPr>
        </p:nvSpPr>
        <p:spPr>
          <a:xfrm>
            <a:off x="338669" y="6341314"/>
            <a:ext cx="11503490" cy="134046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900">
                <a:solidFill>
                  <a:srgbClr val="545359"/>
                </a:solidFill>
                <a:latin typeface="Myriad Pro" panose="020B0503030403020204"/>
              </a:defRPr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22453947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incl.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platzhalter 28"/>
          <p:cNvSpPr>
            <a:spLocks noGrp="1"/>
          </p:cNvSpPr>
          <p:nvPr>
            <p:ph type="body" sz="quarter" idx="10" hasCustomPrompt="1"/>
          </p:nvPr>
        </p:nvSpPr>
        <p:spPr>
          <a:xfrm>
            <a:off x="338668" y="240864"/>
            <a:ext cx="10596658" cy="21786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de-DE" sz="1800" b="1" kern="1200" baseline="0" dirty="0" smtClean="0">
                <a:solidFill>
                  <a:srgbClr val="777A7A"/>
                </a:solidFill>
                <a:latin typeface="Myriad Pro" panose="020B0503030403020204"/>
                <a:ea typeface="+mj-ea"/>
                <a:cs typeface="+mj-cs"/>
              </a:defRPr>
            </a:lvl1pPr>
          </a:lstStyle>
          <a:p>
            <a:pPr lvl="0"/>
            <a:r>
              <a:rPr lang="en-US" noProof="0" dirty="0"/>
              <a:t>Section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8668" y="499004"/>
            <a:ext cx="10596658" cy="35824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2800" b="1" baseline="0">
                <a:solidFill>
                  <a:srgbClr val="006BBB"/>
                </a:solidFill>
                <a:latin typeface="Myriad Pro" panose="020B0503030403020204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668" y="1085850"/>
            <a:ext cx="11531892" cy="509693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800">
                <a:latin typeface="Myriad Pro" panose="020B0503030403020204"/>
              </a:defRPr>
            </a:lvl1pPr>
            <a:lvl2pPr marL="6858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600">
                <a:latin typeface="Myriad Pro" panose="020B0503030403020204"/>
              </a:defRPr>
            </a:lvl2pPr>
            <a:lvl3pPr marL="11430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400">
                <a:latin typeface="Myriad Pro" panose="020B0503030403020204"/>
              </a:defRPr>
            </a:lvl3pPr>
            <a:lvl4pPr marL="16002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4pPr>
            <a:lvl5pPr marL="20574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sz="quarter" idx="25" hasCustomPrompt="1"/>
          </p:nvPr>
        </p:nvSpPr>
        <p:spPr>
          <a:xfrm>
            <a:off x="338669" y="6341314"/>
            <a:ext cx="11503490" cy="134046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900">
                <a:solidFill>
                  <a:srgbClr val="545359"/>
                </a:solidFill>
                <a:latin typeface="Myriad Pro" panose="020B0503030403020204"/>
              </a:defRPr>
            </a:lvl1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6A50113-9FE3-0AA4-E696-819D3FD7D9DE}"/>
              </a:ext>
            </a:extLst>
          </p:cNvPr>
          <p:cNvSpPr txBox="1"/>
          <p:nvPr userDrawn="1"/>
        </p:nvSpPr>
        <p:spPr>
          <a:xfrm>
            <a:off x="11348506" y="6269837"/>
            <a:ext cx="504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C174B4E-A99D-4A53-AE74-143C67CCCD44}" type="slidenum">
              <a:rPr lang="en-US" sz="1200" b="1" smtClean="0">
                <a:solidFill>
                  <a:schemeClr val="tx1"/>
                </a:solidFill>
                <a:latin typeface="Myriad Pro" panose="020B0503030403020204"/>
              </a:rPr>
              <a:pPr algn="r"/>
              <a:t>‹Nr.›</a:t>
            </a:fld>
            <a:endParaRPr lang="en-US" sz="1200" b="1" dirty="0">
              <a:solidFill>
                <a:schemeClr val="tx1"/>
              </a:solidFill>
              <a:latin typeface="Myriad Pro" panose="020B0503030403020204"/>
            </a:endParaRPr>
          </a:p>
        </p:txBody>
      </p:sp>
    </p:spTree>
    <p:extLst>
      <p:ext uri="{BB962C8B-B14F-4D97-AF65-F5344CB8AC3E}">
        <p14:creationId xmlns:p14="http://schemas.microsoft.com/office/powerpoint/2010/main" val="9909863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x Gri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/>
          <p:cNvSpPr>
            <a:spLocks noGrp="1"/>
          </p:cNvSpPr>
          <p:nvPr>
            <p:ph idx="11"/>
          </p:nvPr>
        </p:nvSpPr>
        <p:spPr>
          <a:xfrm>
            <a:off x="338668" y="1215127"/>
            <a:ext cx="5688000" cy="4736933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>
            <a:lvl1pPr marL="2286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800">
                <a:latin typeface="Myriad Pro" panose="020B0503030403020204"/>
              </a:defRPr>
            </a:lvl1pPr>
            <a:lvl2pPr marL="6858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600">
                <a:latin typeface="Myriad Pro" panose="020B0503030403020204"/>
              </a:defRPr>
            </a:lvl2pPr>
            <a:lvl3pPr marL="11430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400">
                <a:latin typeface="Myriad Pro" panose="020B0503030403020204"/>
              </a:defRPr>
            </a:lvl3pPr>
            <a:lvl4pPr marL="16002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4pPr>
            <a:lvl5pPr marL="20574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38668" y="855127"/>
            <a:ext cx="5688000" cy="360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baseline="0">
                <a:solidFill>
                  <a:srgbClr val="006BBB"/>
                </a:solidFill>
                <a:latin typeface="Myriad Pro" panose="020B0503030403020204"/>
              </a:defRPr>
            </a:lvl1pPr>
            <a:lvl2pPr marL="685800" indent="-228600">
              <a:buFont typeface="Arial" panose="020B0604020202020204" pitchFamily="34" charset="0"/>
              <a:buChar char="►"/>
              <a:defRPr sz="1600"/>
            </a:lvl2pPr>
            <a:lvl3pPr marL="1143000" indent="-228600">
              <a:buFont typeface="Arial" panose="020B0604020202020204" pitchFamily="34" charset="0"/>
              <a:buChar char="►"/>
              <a:defRPr sz="1400"/>
            </a:lvl3pPr>
            <a:lvl4pPr marL="1600200" indent="-228600">
              <a:buFont typeface="Arial" panose="020B0604020202020204" pitchFamily="34" charset="0"/>
              <a:buChar char="►"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Box Title A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188960" y="1215127"/>
            <a:ext cx="5688000" cy="4736933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>
            <a:lvl1pPr marL="285750" indent="-285750">
              <a:buClr>
                <a:srgbClr val="006BBB"/>
              </a:buClr>
              <a:buFont typeface="Wingdings" panose="05000000000000000000" pitchFamily="2" charset="2"/>
              <a:buChar char="§"/>
              <a:defRPr lang="en-US" sz="1800" dirty="0" smtClean="0">
                <a:latin typeface="Myriad Pro" panose="020B0503030403020204"/>
              </a:defRPr>
            </a:lvl1pPr>
            <a:lvl2pPr marL="742950" indent="-285750">
              <a:buClr>
                <a:srgbClr val="006BBB"/>
              </a:buClr>
              <a:buFont typeface="Wingdings" panose="05000000000000000000" pitchFamily="2" charset="2"/>
              <a:buChar char="§"/>
              <a:defRPr lang="en-US" sz="1600" dirty="0" smtClean="0">
                <a:latin typeface="Myriad Pro" panose="020B0503030403020204"/>
              </a:defRPr>
            </a:lvl2pPr>
            <a:lvl3pPr marL="1200150" indent="-285750">
              <a:buClr>
                <a:srgbClr val="006BBB"/>
              </a:buClr>
              <a:buFont typeface="Wingdings" panose="05000000000000000000" pitchFamily="2" charset="2"/>
              <a:buChar char="§"/>
              <a:defRPr lang="en-US" sz="1400" dirty="0" smtClean="0">
                <a:latin typeface="Myriad Pro" panose="020B0503030403020204"/>
              </a:defRPr>
            </a:lvl3pPr>
            <a:lvl4pPr marL="1543050" indent="-171450">
              <a:buClr>
                <a:srgbClr val="006BBB"/>
              </a:buClr>
              <a:buFont typeface="Wingdings" panose="05000000000000000000" pitchFamily="2" charset="2"/>
              <a:buChar char="§"/>
              <a:defRPr lang="en-US" sz="1200" dirty="0" smtClean="0">
                <a:latin typeface="Myriad Pro" panose="020B0503030403020204"/>
              </a:defRPr>
            </a:lvl4pPr>
            <a:lvl5pPr marL="2000250" indent="-171450">
              <a:buClr>
                <a:srgbClr val="006BBB"/>
              </a:buClr>
              <a:buFont typeface="Wingdings" panose="05000000000000000000" pitchFamily="2" charset="2"/>
              <a:buChar char="§"/>
              <a:defRPr lang="en-US" sz="1200" dirty="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26" name="Content Placeholder 2"/>
          <p:cNvSpPr>
            <a:spLocks noGrp="1"/>
          </p:cNvSpPr>
          <p:nvPr>
            <p:ph idx="15" hasCustomPrompt="1"/>
          </p:nvPr>
        </p:nvSpPr>
        <p:spPr>
          <a:xfrm>
            <a:off x="6188960" y="855127"/>
            <a:ext cx="5688000" cy="360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baseline="0">
                <a:solidFill>
                  <a:srgbClr val="006BBB"/>
                </a:solidFill>
                <a:latin typeface="Myriad Pro" panose="020B0503030403020204"/>
              </a:defRPr>
            </a:lvl1pPr>
            <a:lvl2pPr marL="685800" indent="-228600">
              <a:buFont typeface="Arial" panose="020B0604020202020204" pitchFamily="34" charset="0"/>
              <a:buChar char="►"/>
              <a:defRPr sz="1600"/>
            </a:lvl2pPr>
            <a:lvl3pPr marL="1143000" indent="-228600">
              <a:buFont typeface="Arial" panose="020B0604020202020204" pitchFamily="34" charset="0"/>
              <a:buChar char="►"/>
              <a:defRPr sz="1400"/>
            </a:lvl3pPr>
            <a:lvl4pPr marL="1600200" indent="-228600">
              <a:buFont typeface="Arial" panose="020B0604020202020204" pitchFamily="34" charset="0"/>
              <a:buChar char="►"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Box Title A</a:t>
            </a:r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338668" y="211134"/>
            <a:ext cx="10596658" cy="35824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2800" b="1" baseline="0">
                <a:solidFill>
                  <a:srgbClr val="006BBB"/>
                </a:solidFill>
                <a:latin typeface="Myriad Pro" panose="020B0503030403020204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sz="quarter" idx="25" hasCustomPrompt="1"/>
          </p:nvPr>
        </p:nvSpPr>
        <p:spPr>
          <a:xfrm>
            <a:off x="338669" y="6341314"/>
            <a:ext cx="11503490" cy="134046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900">
                <a:solidFill>
                  <a:srgbClr val="545359"/>
                </a:solidFill>
                <a:latin typeface="Myriad Pro" panose="020B0503030403020204"/>
              </a:defRPr>
            </a:lvl1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59122A8-AEFF-F71C-F211-A237591E35BF}"/>
              </a:ext>
            </a:extLst>
          </p:cNvPr>
          <p:cNvSpPr txBox="1"/>
          <p:nvPr userDrawn="1"/>
        </p:nvSpPr>
        <p:spPr>
          <a:xfrm>
            <a:off x="11348506" y="6269837"/>
            <a:ext cx="504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C174B4E-A99D-4A53-AE74-143C67CCCD44}" type="slidenum">
              <a:rPr lang="en-US" sz="1200" b="1" smtClean="0">
                <a:solidFill>
                  <a:schemeClr val="tx1"/>
                </a:solidFill>
                <a:latin typeface="Myriad Pro" panose="020B0503030403020204"/>
              </a:rPr>
              <a:pPr algn="r"/>
              <a:t>‹Nr.›</a:t>
            </a:fld>
            <a:endParaRPr lang="en-US" sz="1200" b="1" dirty="0">
              <a:solidFill>
                <a:schemeClr val="tx1"/>
              </a:solidFill>
              <a:latin typeface="Myriad Pro" panose="020B0503030403020204"/>
            </a:endParaRPr>
          </a:p>
        </p:txBody>
      </p:sp>
    </p:spTree>
    <p:extLst>
      <p:ext uri="{BB962C8B-B14F-4D97-AF65-F5344CB8AC3E}">
        <p14:creationId xmlns:p14="http://schemas.microsoft.com/office/powerpoint/2010/main" val="880829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Grid incl.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platzhalter 28"/>
          <p:cNvSpPr>
            <a:spLocks noGrp="1"/>
          </p:cNvSpPr>
          <p:nvPr>
            <p:ph type="body" sz="quarter" idx="10" hasCustomPrompt="1"/>
          </p:nvPr>
        </p:nvSpPr>
        <p:spPr>
          <a:xfrm>
            <a:off x="338668" y="240864"/>
            <a:ext cx="10596658" cy="21786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de-DE" sz="1800" b="1" kern="1200" baseline="0" dirty="0" smtClean="0">
                <a:solidFill>
                  <a:srgbClr val="777A7A"/>
                </a:solidFill>
                <a:latin typeface="Myriad Pro" panose="020B0503030403020204"/>
                <a:ea typeface="+mj-ea"/>
                <a:cs typeface="+mj-cs"/>
              </a:defRPr>
            </a:lvl1pPr>
          </a:lstStyle>
          <a:p>
            <a:pPr lvl="0"/>
            <a:r>
              <a:rPr lang="en-US" noProof="0" dirty="0"/>
              <a:t>Section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8668" y="499004"/>
            <a:ext cx="10596658" cy="35824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2800" b="1" baseline="0">
                <a:solidFill>
                  <a:srgbClr val="006BBB"/>
                </a:solidFill>
                <a:latin typeface="Myriad Pro" panose="020B0503030403020204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338668" y="1445850"/>
            <a:ext cx="5688000" cy="4736933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>
            <a:lvl1pPr marL="285750" indent="-28575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800">
                <a:latin typeface="Myriad Pro" panose="020B0503030403020204"/>
              </a:defRPr>
            </a:lvl1pPr>
            <a:lvl2pPr marL="742950" indent="-28575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600">
                <a:latin typeface="Myriad Pro" panose="020B0503030403020204"/>
              </a:defRPr>
            </a:lvl2pPr>
            <a:lvl3pPr marL="1200150" indent="-28575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400">
                <a:latin typeface="Myriad Pro" panose="020B0503030403020204"/>
              </a:defRPr>
            </a:lvl3pPr>
            <a:lvl4pPr marL="1543050" indent="-17145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4pPr>
            <a:lvl5pPr marL="2000250" indent="-17145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38668" y="1085850"/>
            <a:ext cx="5688000" cy="360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baseline="0">
                <a:solidFill>
                  <a:srgbClr val="006BBB"/>
                </a:solidFill>
                <a:latin typeface="Myriad Pro" panose="020B0503030403020204"/>
              </a:defRPr>
            </a:lvl1pPr>
            <a:lvl2pPr marL="685800" indent="-228600">
              <a:buFont typeface="Arial" panose="020B0604020202020204" pitchFamily="34" charset="0"/>
              <a:buChar char="►"/>
              <a:defRPr sz="1600"/>
            </a:lvl2pPr>
            <a:lvl3pPr marL="1143000" indent="-228600">
              <a:buFont typeface="Arial" panose="020B0604020202020204" pitchFamily="34" charset="0"/>
              <a:buChar char="►"/>
              <a:defRPr sz="1400"/>
            </a:lvl3pPr>
            <a:lvl4pPr marL="1600200" indent="-228600">
              <a:buFont typeface="Arial" panose="020B0604020202020204" pitchFamily="34" charset="0"/>
              <a:buChar char="►"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Box Title A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188960" y="1445850"/>
            <a:ext cx="5688000" cy="4736933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>
            <a:lvl1pPr marL="2286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800">
                <a:latin typeface="Myriad Pro" panose="020B0503030403020204"/>
              </a:defRPr>
            </a:lvl1pPr>
            <a:lvl2pPr marL="6858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600">
                <a:latin typeface="Myriad Pro" panose="020B0503030403020204"/>
              </a:defRPr>
            </a:lvl2pPr>
            <a:lvl3pPr marL="11430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400">
                <a:latin typeface="Myriad Pro" panose="020B0503030403020204"/>
              </a:defRPr>
            </a:lvl3pPr>
            <a:lvl4pPr marL="16002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4pPr>
            <a:lvl5pPr marL="20574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idx="15" hasCustomPrompt="1"/>
          </p:nvPr>
        </p:nvSpPr>
        <p:spPr>
          <a:xfrm>
            <a:off x="6188960" y="1085850"/>
            <a:ext cx="5688000" cy="360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baseline="0">
                <a:solidFill>
                  <a:srgbClr val="006BBB"/>
                </a:solidFill>
                <a:latin typeface="Myriad Pro" panose="020B0503030403020204"/>
              </a:defRPr>
            </a:lvl1pPr>
            <a:lvl2pPr marL="685800" indent="-228600">
              <a:buFont typeface="Arial" panose="020B0604020202020204" pitchFamily="34" charset="0"/>
              <a:buChar char="►"/>
              <a:defRPr sz="1600"/>
            </a:lvl2pPr>
            <a:lvl3pPr marL="1143000" indent="-228600">
              <a:buFont typeface="Arial" panose="020B0604020202020204" pitchFamily="34" charset="0"/>
              <a:buChar char="►"/>
              <a:defRPr sz="1400"/>
            </a:lvl3pPr>
            <a:lvl4pPr marL="1600200" indent="-228600">
              <a:buFont typeface="Arial" panose="020B0604020202020204" pitchFamily="34" charset="0"/>
              <a:buChar char="►"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Box Title A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sz="quarter" idx="25" hasCustomPrompt="1"/>
          </p:nvPr>
        </p:nvSpPr>
        <p:spPr>
          <a:xfrm>
            <a:off x="338669" y="6341314"/>
            <a:ext cx="11503490" cy="134046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900">
                <a:solidFill>
                  <a:srgbClr val="545359"/>
                </a:solidFill>
                <a:latin typeface="Myriad Pro" panose="020B0503030403020204"/>
              </a:defRPr>
            </a:lvl1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8056F4D-70AA-5593-5A88-CF297D7E6D2C}"/>
              </a:ext>
            </a:extLst>
          </p:cNvPr>
          <p:cNvSpPr txBox="1"/>
          <p:nvPr userDrawn="1"/>
        </p:nvSpPr>
        <p:spPr>
          <a:xfrm>
            <a:off x="11348506" y="6269837"/>
            <a:ext cx="504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C174B4E-A99D-4A53-AE74-143C67CCCD44}" type="slidenum">
              <a:rPr lang="en-US" sz="1200" b="1" smtClean="0">
                <a:solidFill>
                  <a:schemeClr val="tx1"/>
                </a:solidFill>
                <a:latin typeface="Myriad Pro" panose="020B0503030403020204"/>
              </a:rPr>
              <a:pPr algn="r"/>
              <a:t>‹Nr.›</a:t>
            </a:fld>
            <a:endParaRPr lang="en-US" sz="1200" b="1" dirty="0">
              <a:solidFill>
                <a:schemeClr val="tx1"/>
              </a:solidFill>
              <a:latin typeface="Myriad Pro" panose="020B0503030403020204"/>
            </a:endParaRPr>
          </a:p>
        </p:txBody>
      </p:sp>
    </p:spTree>
    <p:extLst>
      <p:ext uri="{BB962C8B-B14F-4D97-AF65-F5344CB8AC3E}">
        <p14:creationId xmlns:p14="http://schemas.microsoft.com/office/powerpoint/2010/main" val="13490430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/>
          <p:cNvSpPr>
            <a:spLocks noGrp="1"/>
          </p:cNvSpPr>
          <p:nvPr>
            <p:ph idx="24" hasCustomPrompt="1"/>
          </p:nvPr>
        </p:nvSpPr>
        <p:spPr>
          <a:xfrm>
            <a:off x="338668" y="1215127"/>
            <a:ext cx="3726000" cy="473693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Clr>
                <a:srgbClr val="006BBB"/>
              </a:buClr>
              <a:buFont typeface="Wingdings" panose="05000000000000000000" pitchFamily="2" charset="2"/>
              <a:buChar char="§"/>
              <a:defRPr lang="en-US" sz="1800" dirty="0">
                <a:latin typeface="Myriad Pro" panose="020B0503030403020204"/>
              </a:defRPr>
            </a:lvl1pPr>
            <a:lvl2pPr marL="742950" indent="-285750">
              <a:buClr>
                <a:srgbClr val="006BBB"/>
              </a:buClr>
              <a:buFont typeface="Wingdings" panose="05000000000000000000" pitchFamily="2" charset="2"/>
              <a:buChar char="§"/>
              <a:defRPr lang="en-US" sz="1600" dirty="0">
                <a:latin typeface="Myriad Pro" panose="020B0503030403020204"/>
              </a:defRPr>
            </a:lvl2pPr>
            <a:lvl3pPr marL="1200150" indent="-285750">
              <a:buClr>
                <a:srgbClr val="006BBB"/>
              </a:buClr>
              <a:buFont typeface="Wingdings" panose="05000000000000000000" pitchFamily="2" charset="2"/>
              <a:buChar char="§"/>
              <a:defRPr lang="en-US" sz="1400" dirty="0">
                <a:latin typeface="Myriad Pro" panose="020B0503030403020204"/>
              </a:defRPr>
            </a:lvl3pPr>
            <a:lvl4pPr marL="1657350" indent="-285750">
              <a:buClr>
                <a:srgbClr val="006BBB"/>
              </a:buClr>
              <a:buFont typeface="Wingdings" panose="05000000000000000000" pitchFamily="2" charset="2"/>
              <a:buChar char="§"/>
              <a:defRPr lang="en-US" sz="1400" dirty="0">
                <a:latin typeface="Myriad Pro" panose="020B0503030403020204"/>
              </a:defRPr>
            </a:lvl4pPr>
            <a:lvl5pPr marL="2000250" indent="-171450">
              <a:buClr>
                <a:srgbClr val="006BBB"/>
              </a:buClr>
              <a:buFont typeface="Wingdings" panose="05000000000000000000" pitchFamily="2" charset="2"/>
              <a:buChar char="§"/>
              <a:defRPr lang="en-US" sz="1200" dirty="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marL="2000250" lvl="4" indent="-171450">
              <a:buClr>
                <a:srgbClr val="0070C0"/>
              </a:buClr>
              <a:buSzPct val="70000"/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38668" y="855127"/>
            <a:ext cx="3726000" cy="360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>
              <a:buNone/>
              <a:defRPr lang="en-US" sz="1800" b="1" baseline="0" dirty="0">
                <a:solidFill>
                  <a:srgbClr val="006BBB"/>
                </a:solidFill>
                <a:latin typeface="Myriad Pro" panose="020B0503030403020204"/>
              </a:defRPr>
            </a:lvl1pPr>
          </a:lstStyle>
          <a:p>
            <a:pPr lvl="0"/>
            <a:r>
              <a:rPr lang="en-US" dirty="0"/>
              <a:t>Box Title A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15" hasCustomPrompt="1"/>
          </p:nvPr>
        </p:nvSpPr>
        <p:spPr>
          <a:xfrm>
            <a:off x="4229794" y="1215127"/>
            <a:ext cx="3726000" cy="473693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06BBB"/>
              </a:buClr>
              <a:buFont typeface="Wingdings" panose="05000000000000000000" pitchFamily="2" charset="2"/>
              <a:buChar char="§"/>
              <a:defRPr lang="en-US" sz="1800" dirty="0">
                <a:latin typeface="Myriad Pro" panose="020B0503030403020204"/>
              </a:defRPr>
            </a:lvl1pPr>
            <a:lvl2pPr marL="685800" indent="-228600">
              <a:buClr>
                <a:srgbClr val="006BBB"/>
              </a:buClr>
              <a:buFont typeface="Wingdings" panose="05000000000000000000" pitchFamily="2" charset="2"/>
              <a:buChar char="§"/>
              <a:defRPr lang="en-US" sz="1600" dirty="0">
                <a:latin typeface="Myriad Pro" panose="020B0503030403020204"/>
              </a:defRPr>
            </a:lvl2pPr>
            <a:lvl3pPr marL="1143000" indent="-228600">
              <a:buClr>
                <a:srgbClr val="006BBB"/>
              </a:buClr>
              <a:buFont typeface="Wingdings" panose="05000000000000000000" pitchFamily="2" charset="2"/>
              <a:buChar char="§"/>
              <a:defRPr lang="en-US" sz="1400" dirty="0">
                <a:latin typeface="Myriad Pro" panose="020B0503030403020204"/>
              </a:defRPr>
            </a:lvl3pPr>
            <a:lvl4pPr marL="1600200" indent="-228600">
              <a:buClr>
                <a:srgbClr val="006BBB"/>
              </a:buClr>
              <a:buFont typeface="Wingdings" panose="05000000000000000000" pitchFamily="2" charset="2"/>
              <a:buChar char="§"/>
              <a:defRPr lang="en-US" sz="1400" dirty="0">
                <a:latin typeface="Myriad Pro" panose="020B0503030403020204"/>
              </a:defRPr>
            </a:lvl4pPr>
            <a:lvl5pPr marL="2057400" indent="-228600">
              <a:buClr>
                <a:srgbClr val="006BBB"/>
              </a:buClr>
              <a:buFont typeface="Wingdings" panose="05000000000000000000" pitchFamily="2" charset="2"/>
              <a:buChar char="§"/>
              <a:defRPr lang="en-US" sz="1200" dirty="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5" hasCustomPrompt="1"/>
          </p:nvPr>
        </p:nvSpPr>
        <p:spPr>
          <a:xfrm>
            <a:off x="4229794" y="855127"/>
            <a:ext cx="3726000" cy="360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>
              <a:buNone/>
              <a:defRPr lang="en-US" sz="1800" b="1" baseline="0" dirty="0">
                <a:solidFill>
                  <a:srgbClr val="006BBB"/>
                </a:solidFill>
                <a:latin typeface="Myriad Pro" panose="020B0503030403020204"/>
              </a:defRPr>
            </a:lvl1pPr>
          </a:lstStyle>
          <a:p>
            <a:pPr lvl="0"/>
            <a:r>
              <a:rPr lang="en-US" dirty="0"/>
              <a:t>Box Title A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26" hasCustomPrompt="1"/>
          </p:nvPr>
        </p:nvSpPr>
        <p:spPr>
          <a:xfrm>
            <a:off x="8116158" y="1215127"/>
            <a:ext cx="3726000" cy="473693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lang="en-US" sz="1800" dirty="0">
                <a:latin typeface="Myriad Pro" panose="020B0503030403020204"/>
              </a:defRPr>
            </a:lvl1pPr>
            <a:lvl2pPr marL="6858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lang="en-US" sz="1600" dirty="0">
                <a:latin typeface="Myriad Pro" panose="020B0503030403020204"/>
              </a:defRPr>
            </a:lvl2pPr>
            <a:lvl3pPr marL="11430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lang="en-US" sz="1400" dirty="0">
                <a:latin typeface="Myriad Pro" panose="020B0503030403020204"/>
              </a:defRPr>
            </a:lvl3pPr>
            <a:lvl4pPr marL="16002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lang="en-US" sz="1400" dirty="0">
                <a:latin typeface="Myriad Pro" panose="020B0503030403020204"/>
              </a:defRPr>
            </a:lvl4pPr>
            <a:lvl5pPr marL="20574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lang="en-US" sz="1200" dirty="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27" hasCustomPrompt="1"/>
          </p:nvPr>
        </p:nvSpPr>
        <p:spPr>
          <a:xfrm>
            <a:off x="8116158" y="855127"/>
            <a:ext cx="3726000" cy="360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>
              <a:buNone/>
              <a:defRPr lang="en-US" sz="1800" b="1" baseline="0" dirty="0">
                <a:solidFill>
                  <a:srgbClr val="006BBB"/>
                </a:solidFill>
                <a:latin typeface="Myriad Pro" panose="020B0503030403020204"/>
              </a:defRPr>
            </a:lvl1pPr>
          </a:lstStyle>
          <a:p>
            <a:pPr lvl="0"/>
            <a:r>
              <a:rPr lang="en-US" dirty="0"/>
              <a:t>Box Title A</a:t>
            </a:r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338668" y="211134"/>
            <a:ext cx="10596658" cy="35824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lang="en-US" sz="2800" baseline="0" dirty="0">
                <a:solidFill>
                  <a:srgbClr val="006BBB"/>
                </a:solidFill>
                <a:latin typeface="Myriad Pro" panose="020B0503030403020204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8" name="Inhaltsplatzhalter 2"/>
          <p:cNvSpPr>
            <a:spLocks noGrp="1"/>
          </p:cNvSpPr>
          <p:nvPr>
            <p:ph sz="quarter" idx="28" hasCustomPrompt="1"/>
          </p:nvPr>
        </p:nvSpPr>
        <p:spPr>
          <a:xfrm>
            <a:off x="338669" y="6341314"/>
            <a:ext cx="11503490" cy="134046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900">
                <a:solidFill>
                  <a:srgbClr val="545359"/>
                </a:solidFill>
                <a:latin typeface="Myriad Pro" panose="020B0503030403020204"/>
              </a:defRPr>
            </a:lvl1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4BF4670-7C90-A5E7-3083-A625AE17E451}"/>
              </a:ext>
            </a:extLst>
          </p:cNvPr>
          <p:cNvSpPr txBox="1"/>
          <p:nvPr userDrawn="1"/>
        </p:nvSpPr>
        <p:spPr>
          <a:xfrm>
            <a:off x="11348506" y="6269837"/>
            <a:ext cx="504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C174B4E-A99D-4A53-AE74-143C67CCCD44}" type="slidenum">
              <a:rPr lang="en-US" sz="1200" b="1" smtClean="0">
                <a:solidFill>
                  <a:schemeClr val="tx1"/>
                </a:solidFill>
                <a:latin typeface="Myriad Pro" panose="020B0503030403020204"/>
              </a:rPr>
              <a:pPr algn="r"/>
              <a:t>‹Nr.›</a:t>
            </a:fld>
            <a:endParaRPr lang="en-US" sz="1200" b="1" dirty="0">
              <a:solidFill>
                <a:schemeClr val="tx1"/>
              </a:solidFill>
              <a:latin typeface="Myriad Pro" panose="020B0503030403020204"/>
            </a:endParaRPr>
          </a:p>
        </p:txBody>
      </p:sp>
    </p:spTree>
    <p:extLst>
      <p:ext uri="{BB962C8B-B14F-4D97-AF65-F5344CB8AC3E}">
        <p14:creationId xmlns:p14="http://schemas.microsoft.com/office/powerpoint/2010/main" val="530954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incl.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platzhalter 28"/>
          <p:cNvSpPr>
            <a:spLocks noGrp="1"/>
          </p:cNvSpPr>
          <p:nvPr>
            <p:ph type="body" sz="quarter" idx="10" hasCustomPrompt="1"/>
          </p:nvPr>
        </p:nvSpPr>
        <p:spPr>
          <a:xfrm>
            <a:off x="338668" y="240864"/>
            <a:ext cx="10596658" cy="21786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de-DE" sz="1800" b="1" kern="1200" baseline="0" dirty="0" smtClean="0">
                <a:solidFill>
                  <a:srgbClr val="777A7A"/>
                </a:solidFill>
                <a:latin typeface="Myriad Pro" panose="020B0503030403020204"/>
                <a:ea typeface="+mj-ea"/>
                <a:cs typeface="+mj-cs"/>
              </a:defRPr>
            </a:lvl1pPr>
          </a:lstStyle>
          <a:p>
            <a:pPr lvl="0"/>
            <a:r>
              <a:rPr lang="en-US" noProof="0" dirty="0"/>
              <a:t>Section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8668" y="499004"/>
            <a:ext cx="10596658" cy="35824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2800" b="1" baseline="0">
                <a:solidFill>
                  <a:srgbClr val="006BBB"/>
                </a:solidFill>
                <a:latin typeface="Myriad Pro" panose="020B0503030403020204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668" y="1085850"/>
            <a:ext cx="11531892" cy="509693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800">
                <a:latin typeface="Myriad Pro" panose="020B0503030403020204"/>
              </a:defRPr>
            </a:lvl1pPr>
            <a:lvl2pPr marL="6858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600">
                <a:latin typeface="Myriad Pro" panose="020B0503030403020204"/>
              </a:defRPr>
            </a:lvl2pPr>
            <a:lvl3pPr marL="11430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400">
                <a:latin typeface="Myriad Pro" panose="020B0503030403020204"/>
              </a:defRPr>
            </a:lvl3pPr>
            <a:lvl4pPr marL="16002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4pPr>
            <a:lvl5pPr marL="20574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sz="quarter" idx="25" hasCustomPrompt="1"/>
          </p:nvPr>
        </p:nvSpPr>
        <p:spPr>
          <a:xfrm>
            <a:off x="338669" y="6341314"/>
            <a:ext cx="11503490" cy="134046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900">
                <a:solidFill>
                  <a:srgbClr val="545359"/>
                </a:solidFill>
                <a:latin typeface="Myriad Pro" panose="020B0503030403020204"/>
              </a:defRPr>
            </a:lvl1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6A50113-9FE3-0AA4-E696-819D3FD7D9DE}"/>
              </a:ext>
            </a:extLst>
          </p:cNvPr>
          <p:cNvSpPr txBox="1"/>
          <p:nvPr userDrawn="1"/>
        </p:nvSpPr>
        <p:spPr>
          <a:xfrm>
            <a:off x="11348506" y="6269837"/>
            <a:ext cx="504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C174B4E-A99D-4A53-AE74-143C67CCCD44}" type="slidenum">
              <a:rPr lang="en-US" sz="1200" b="1" smtClean="0">
                <a:solidFill>
                  <a:schemeClr val="tx1"/>
                </a:solidFill>
                <a:latin typeface="Myriad Pro" panose="020B0503030403020204"/>
              </a:rPr>
              <a:pPr algn="r"/>
              <a:t>‹Nr.›</a:t>
            </a:fld>
            <a:endParaRPr lang="en-US" sz="1200" b="1" dirty="0">
              <a:solidFill>
                <a:schemeClr val="tx1"/>
              </a:solidFill>
              <a:latin typeface="Myriad Pro" panose="020B0503030403020204"/>
            </a:endParaRPr>
          </a:p>
        </p:txBody>
      </p:sp>
    </p:spTree>
    <p:extLst>
      <p:ext uri="{BB962C8B-B14F-4D97-AF65-F5344CB8AC3E}">
        <p14:creationId xmlns:p14="http://schemas.microsoft.com/office/powerpoint/2010/main" val="184861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Grid incl.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platzhalter 28"/>
          <p:cNvSpPr>
            <a:spLocks noGrp="1"/>
          </p:cNvSpPr>
          <p:nvPr>
            <p:ph type="body" sz="quarter" idx="10" hasCustomPrompt="1"/>
          </p:nvPr>
        </p:nvSpPr>
        <p:spPr>
          <a:xfrm>
            <a:off x="338668" y="240864"/>
            <a:ext cx="10596658" cy="21786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de-DE" sz="1800" b="1" kern="1200" baseline="0" dirty="0" smtClean="0">
                <a:solidFill>
                  <a:srgbClr val="777A7A"/>
                </a:solidFill>
                <a:latin typeface="Myriad Pro" panose="020B0503030403020204"/>
                <a:ea typeface="+mj-ea"/>
                <a:cs typeface="+mj-cs"/>
              </a:defRPr>
            </a:lvl1pPr>
          </a:lstStyle>
          <a:p>
            <a:pPr lvl="0"/>
            <a:r>
              <a:rPr lang="en-US" noProof="0" dirty="0"/>
              <a:t>Section</a:t>
            </a:r>
          </a:p>
        </p:txBody>
      </p:sp>
      <p:sp>
        <p:nvSpPr>
          <p:cNvPr id="32" name="Title 1"/>
          <p:cNvSpPr>
            <a:spLocks noGrp="1"/>
          </p:cNvSpPr>
          <p:nvPr>
            <p:ph type="title" hasCustomPrompt="1"/>
          </p:nvPr>
        </p:nvSpPr>
        <p:spPr>
          <a:xfrm>
            <a:off x="338668" y="499004"/>
            <a:ext cx="10596658" cy="35824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2800" b="1" baseline="0">
                <a:solidFill>
                  <a:srgbClr val="006BBB"/>
                </a:solidFill>
                <a:latin typeface="Myriad Pro" panose="020B0503030403020204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idx="11"/>
          </p:nvPr>
        </p:nvSpPr>
        <p:spPr>
          <a:xfrm>
            <a:off x="338668" y="1455375"/>
            <a:ext cx="3726000" cy="4736933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>
            <a:lvl1pPr marL="2286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800">
                <a:latin typeface="Myriad Pro" panose="020B0503030403020204"/>
              </a:defRPr>
            </a:lvl1pPr>
            <a:lvl2pPr marL="6858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600">
                <a:latin typeface="Myriad Pro" panose="020B0503030403020204"/>
              </a:defRPr>
            </a:lvl2pPr>
            <a:lvl3pPr marL="11430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400">
                <a:latin typeface="Myriad Pro" panose="020B0503030403020204"/>
              </a:defRPr>
            </a:lvl3pPr>
            <a:lvl4pPr marL="16002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4pPr>
            <a:lvl5pPr marL="20574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38668" y="1095375"/>
            <a:ext cx="3726000" cy="360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baseline="0">
                <a:solidFill>
                  <a:srgbClr val="006BBB"/>
                </a:solidFill>
                <a:latin typeface="Myriad Pro" panose="020B0503030403020204"/>
              </a:defRPr>
            </a:lvl1pPr>
            <a:lvl2pPr marL="685800" indent="-228600">
              <a:buFont typeface="Arial" panose="020B0604020202020204" pitchFamily="34" charset="0"/>
              <a:buChar char="►"/>
              <a:defRPr sz="1600"/>
            </a:lvl2pPr>
            <a:lvl3pPr marL="1143000" indent="-228600">
              <a:buFont typeface="Arial" panose="020B0604020202020204" pitchFamily="34" charset="0"/>
              <a:buChar char="►"/>
              <a:defRPr sz="1400"/>
            </a:lvl3pPr>
            <a:lvl4pPr marL="1600200" indent="-228600">
              <a:buFont typeface="Arial" panose="020B0604020202020204" pitchFamily="34" charset="0"/>
              <a:buChar char="►"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Box Title A</a:t>
            </a:r>
          </a:p>
        </p:txBody>
      </p:sp>
      <p:sp>
        <p:nvSpPr>
          <p:cNvPr id="40" name="Content Placeholder 2"/>
          <p:cNvSpPr>
            <a:spLocks noGrp="1"/>
          </p:cNvSpPr>
          <p:nvPr>
            <p:ph idx="15"/>
          </p:nvPr>
        </p:nvSpPr>
        <p:spPr>
          <a:xfrm>
            <a:off x="4229794" y="1455375"/>
            <a:ext cx="3726000" cy="4736933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>
            <a:lvl1pPr marL="2286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800">
                <a:latin typeface="Myriad Pro" panose="020B0503030403020204"/>
              </a:defRPr>
            </a:lvl1pPr>
            <a:lvl2pPr marL="6858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600">
                <a:latin typeface="Myriad Pro" panose="020B0503030403020204"/>
              </a:defRPr>
            </a:lvl2pPr>
            <a:lvl3pPr marL="11430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400">
                <a:latin typeface="Myriad Pro" panose="020B0503030403020204"/>
              </a:defRPr>
            </a:lvl3pPr>
            <a:lvl4pPr marL="16002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4pPr>
            <a:lvl5pPr marL="20574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1" name="Content Placeholder 2"/>
          <p:cNvSpPr>
            <a:spLocks noGrp="1"/>
          </p:cNvSpPr>
          <p:nvPr>
            <p:ph idx="16" hasCustomPrompt="1"/>
          </p:nvPr>
        </p:nvSpPr>
        <p:spPr>
          <a:xfrm>
            <a:off x="4229794" y="1095375"/>
            <a:ext cx="3726000" cy="360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baseline="0">
                <a:solidFill>
                  <a:srgbClr val="006BBB"/>
                </a:solidFill>
                <a:latin typeface="Myriad Pro" panose="020B0503030403020204"/>
              </a:defRPr>
            </a:lvl1pPr>
            <a:lvl2pPr marL="685800" indent="-228600">
              <a:buFont typeface="Arial" panose="020B0604020202020204" pitchFamily="34" charset="0"/>
              <a:buChar char="►"/>
              <a:defRPr sz="1600"/>
            </a:lvl2pPr>
            <a:lvl3pPr marL="1143000" indent="-228600">
              <a:buFont typeface="Arial" panose="020B0604020202020204" pitchFamily="34" charset="0"/>
              <a:buChar char="►"/>
              <a:defRPr sz="1400"/>
            </a:lvl3pPr>
            <a:lvl4pPr marL="1600200" indent="-228600">
              <a:buFont typeface="Arial" panose="020B0604020202020204" pitchFamily="34" charset="0"/>
              <a:buChar char="►"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Box Title A</a:t>
            </a:r>
          </a:p>
        </p:txBody>
      </p:sp>
      <p:sp>
        <p:nvSpPr>
          <p:cNvPr id="43" name="Content Placeholder 2"/>
          <p:cNvSpPr>
            <a:spLocks noGrp="1"/>
          </p:cNvSpPr>
          <p:nvPr>
            <p:ph idx="17"/>
          </p:nvPr>
        </p:nvSpPr>
        <p:spPr>
          <a:xfrm>
            <a:off x="8116158" y="1455375"/>
            <a:ext cx="3726000" cy="4736933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>
            <a:lvl1pPr marL="2286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800">
                <a:latin typeface="Myriad Pro" panose="020B0503030403020204"/>
              </a:defRPr>
            </a:lvl1pPr>
            <a:lvl2pPr marL="6858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600">
                <a:latin typeface="Myriad Pro" panose="020B0503030403020204"/>
              </a:defRPr>
            </a:lvl2pPr>
            <a:lvl3pPr marL="11430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400">
                <a:latin typeface="Myriad Pro" panose="020B0503030403020204"/>
              </a:defRPr>
            </a:lvl3pPr>
            <a:lvl4pPr marL="16002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4pPr>
            <a:lvl5pPr marL="20574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4" name="Content Placeholder 2"/>
          <p:cNvSpPr>
            <a:spLocks noGrp="1"/>
          </p:cNvSpPr>
          <p:nvPr>
            <p:ph idx="18" hasCustomPrompt="1"/>
          </p:nvPr>
        </p:nvSpPr>
        <p:spPr>
          <a:xfrm>
            <a:off x="8116158" y="1095375"/>
            <a:ext cx="3726000" cy="360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baseline="0">
                <a:solidFill>
                  <a:srgbClr val="006BBB"/>
                </a:solidFill>
                <a:latin typeface="Myriad Pro" panose="020B0503030403020204"/>
              </a:defRPr>
            </a:lvl1pPr>
            <a:lvl2pPr marL="685800" indent="-228600">
              <a:buFont typeface="Arial" panose="020B0604020202020204" pitchFamily="34" charset="0"/>
              <a:buChar char="►"/>
              <a:defRPr sz="1600"/>
            </a:lvl2pPr>
            <a:lvl3pPr marL="1143000" indent="-228600">
              <a:buFont typeface="Arial" panose="020B0604020202020204" pitchFamily="34" charset="0"/>
              <a:buChar char="►"/>
              <a:defRPr sz="1400"/>
            </a:lvl3pPr>
            <a:lvl4pPr marL="1600200" indent="-228600">
              <a:buFont typeface="Arial" panose="020B0604020202020204" pitchFamily="34" charset="0"/>
              <a:buChar char="►"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Box Title A</a:t>
            </a:r>
          </a:p>
        </p:txBody>
      </p:sp>
      <p:sp>
        <p:nvSpPr>
          <p:cNvPr id="17" name="Inhaltsplatzhalter 2"/>
          <p:cNvSpPr>
            <a:spLocks noGrp="1"/>
          </p:cNvSpPr>
          <p:nvPr>
            <p:ph sz="quarter" idx="25" hasCustomPrompt="1"/>
          </p:nvPr>
        </p:nvSpPr>
        <p:spPr>
          <a:xfrm>
            <a:off x="338669" y="6341314"/>
            <a:ext cx="11503490" cy="134046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900">
                <a:solidFill>
                  <a:srgbClr val="545359"/>
                </a:solidFill>
                <a:latin typeface="Myriad Pro" panose="020B0503030403020204"/>
              </a:defRPr>
            </a:lvl1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92F545D-52FA-76B2-E0C0-8770C157DCD0}"/>
              </a:ext>
            </a:extLst>
          </p:cNvPr>
          <p:cNvSpPr txBox="1"/>
          <p:nvPr userDrawn="1"/>
        </p:nvSpPr>
        <p:spPr>
          <a:xfrm>
            <a:off x="11348506" y="6269837"/>
            <a:ext cx="504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C174B4E-A99D-4A53-AE74-143C67CCCD44}" type="slidenum">
              <a:rPr lang="en-US" sz="1200" b="1" smtClean="0">
                <a:solidFill>
                  <a:schemeClr val="tx1"/>
                </a:solidFill>
                <a:latin typeface="Myriad Pro" panose="020B0503030403020204"/>
              </a:rPr>
              <a:pPr algn="r"/>
              <a:t>‹Nr.›</a:t>
            </a:fld>
            <a:endParaRPr lang="en-US" sz="1200" b="1" dirty="0">
              <a:solidFill>
                <a:schemeClr val="tx1"/>
              </a:solidFill>
              <a:latin typeface="Myriad Pro" panose="020B0503030403020204"/>
            </a:endParaRPr>
          </a:p>
        </p:txBody>
      </p:sp>
    </p:spTree>
    <p:extLst>
      <p:ext uri="{BB962C8B-B14F-4D97-AF65-F5344CB8AC3E}">
        <p14:creationId xmlns:p14="http://schemas.microsoft.com/office/powerpoint/2010/main" val="25791866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6" hasCustomPrompt="1"/>
          </p:nvPr>
        </p:nvSpPr>
        <p:spPr>
          <a:xfrm>
            <a:off x="340206" y="1215127"/>
            <a:ext cx="5688000" cy="216000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lang="en-US" sz="1800" dirty="0">
                <a:latin typeface="Myriad Pro" panose="020B0503030403020204"/>
              </a:defRPr>
            </a:lvl1pPr>
            <a:lvl2pPr marL="742950" indent="-28575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lang="en-US" sz="1600" dirty="0">
                <a:latin typeface="Myriad Pro" panose="020B0503030403020204"/>
              </a:defRPr>
            </a:lvl2pPr>
            <a:lvl3pPr marL="1200150" indent="-28575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lang="en-US" sz="1400" dirty="0">
                <a:latin typeface="Myriad Pro" panose="020B0503030403020204"/>
              </a:defRPr>
            </a:lvl3pPr>
            <a:lvl4pPr marL="1657350" indent="-28575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lang="en-US" sz="1400" dirty="0">
                <a:latin typeface="Myriad Pro" panose="020B0503030403020204"/>
              </a:defRPr>
            </a:lvl4pPr>
            <a:lvl5pPr marL="2000250" indent="-17145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lang="en-US" sz="1200" dirty="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40206" y="855127"/>
            <a:ext cx="5688000" cy="360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>
              <a:buNone/>
              <a:defRPr lang="en-US" sz="1800" b="1" baseline="0" dirty="0">
                <a:solidFill>
                  <a:srgbClr val="006BBB"/>
                </a:solidFill>
                <a:latin typeface="Myriad Pro" panose="020B0503030403020204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Box Title A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>
          <a:xfrm>
            <a:off x="6190498" y="1215127"/>
            <a:ext cx="5688000" cy="2160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06BBB"/>
              </a:buClr>
              <a:buFont typeface="Wingdings" panose="05000000000000000000" pitchFamily="2" charset="2"/>
              <a:buChar char="§"/>
              <a:defRPr lang="en-US" sz="1800" dirty="0">
                <a:latin typeface="Myriad Pro" panose="020B0503030403020204"/>
              </a:defRPr>
            </a:lvl1pPr>
            <a:lvl2pPr marL="685800" indent="-228600">
              <a:buClr>
                <a:srgbClr val="006BBB"/>
              </a:buClr>
              <a:buFont typeface="Wingdings" panose="05000000000000000000" pitchFamily="2" charset="2"/>
              <a:buChar char="§"/>
              <a:defRPr lang="en-US" sz="1600" dirty="0">
                <a:latin typeface="Myriad Pro" panose="020B0503030403020204"/>
              </a:defRPr>
            </a:lvl2pPr>
            <a:lvl3pPr marL="1143000" indent="-228600">
              <a:buClr>
                <a:srgbClr val="006BBB"/>
              </a:buClr>
              <a:buFont typeface="Wingdings" panose="05000000000000000000" pitchFamily="2" charset="2"/>
              <a:buChar char="§"/>
              <a:defRPr lang="en-US" sz="1400" dirty="0">
                <a:latin typeface="Myriad Pro" panose="020B0503030403020204"/>
              </a:defRPr>
            </a:lvl3pPr>
            <a:lvl4pPr marL="1600200" indent="-228600">
              <a:buClr>
                <a:srgbClr val="006BBB"/>
              </a:buClr>
              <a:buFont typeface="Wingdings" panose="05000000000000000000" pitchFamily="2" charset="2"/>
              <a:buChar char="§"/>
              <a:defRPr lang="en-US" sz="1400" dirty="0">
                <a:latin typeface="Myriad Pro" panose="020B0503030403020204"/>
              </a:defRPr>
            </a:lvl4pPr>
            <a:lvl5pPr marL="2000250" indent="-171450">
              <a:buClr>
                <a:srgbClr val="006BBB"/>
              </a:buClr>
              <a:buFont typeface="Wingdings" panose="05000000000000000000" pitchFamily="2" charset="2"/>
              <a:buChar char="§"/>
              <a:defRPr lang="en-US" sz="1200" dirty="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marL="2000250" lvl="4" indent="-171450">
              <a:buClr>
                <a:srgbClr val="0070C0"/>
              </a:buClr>
              <a:buSzPct val="70000"/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190498" y="855127"/>
            <a:ext cx="5688000" cy="360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>
              <a:buNone/>
              <a:defRPr lang="en-US" sz="1800" b="1" baseline="0" dirty="0">
                <a:solidFill>
                  <a:srgbClr val="006BBB"/>
                </a:solidFill>
                <a:latin typeface="Myriad Pro" panose="020B0503030403020204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Box Title A</a:t>
            </a:r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338668" y="211134"/>
            <a:ext cx="10596658" cy="35824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2800" b="1" baseline="0">
                <a:solidFill>
                  <a:srgbClr val="006BBB"/>
                </a:solidFill>
                <a:latin typeface="Myriad Pro" panose="020B0503030403020204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20" hasCustomPrompt="1"/>
          </p:nvPr>
        </p:nvSpPr>
        <p:spPr>
          <a:xfrm>
            <a:off x="340206" y="3915127"/>
            <a:ext cx="5688000" cy="216000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Clr>
                <a:srgbClr val="006BBB"/>
              </a:buClr>
              <a:buFont typeface="Wingdings" panose="05000000000000000000" pitchFamily="2" charset="2"/>
              <a:buChar char="§"/>
              <a:defRPr lang="en-US" sz="1800" dirty="0">
                <a:latin typeface="Myriad Pro" panose="020B0503030403020204"/>
              </a:defRPr>
            </a:lvl1pPr>
            <a:lvl2pPr marL="742950" indent="-285750">
              <a:buClr>
                <a:srgbClr val="006BBB"/>
              </a:buClr>
              <a:buFont typeface="Wingdings" panose="05000000000000000000" pitchFamily="2" charset="2"/>
              <a:buChar char="§"/>
              <a:defRPr lang="en-US" sz="1600" dirty="0">
                <a:latin typeface="Myriad Pro" panose="020B0503030403020204"/>
              </a:defRPr>
            </a:lvl2pPr>
            <a:lvl3pPr marL="1200150" indent="-285750">
              <a:buClr>
                <a:srgbClr val="006BBB"/>
              </a:buClr>
              <a:buFont typeface="Wingdings" panose="05000000000000000000" pitchFamily="2" charset="2"/>
              <a:buChar char="§"/>
              <a:defRPr lang="en-US" sz="1400" dirty="0">
                <a:latin typeface="Myriad Pro" panose="020B0503030403020204"/>
              </a:defRPr>
            </a:lvl3pPr>
            <a:lvl4pPr marL="1657350" indent="-285750">
              <a:buClr>
                <a:srgbClr val="006BBB"/>
              </a:buClr>
              <a:buFont typeface="Wingdings" panose="05000000000000000000" pitchFamily="2" charset="2"/>
              <a:buChar char="§"/>
              <a:defRPr lang="en-US" sz="1400" dirty="0">
                <a:latin typeface="Myriad Pro" panose="020B0503030403020204"/>
              </a:defRPr>
            </a:lvl4pPr>
            <a:lvl5pPr marL="2000250" indent="-171450">
              <a:buClr>
                <a:srgbClr val="006BBB"/>
              </a:buClr>
              <a:buFont typeface="Wingdings" panose="05000000000000000000" pitchFamily="2" charset="2"/>
              <a:buChar char="§"/>
              <a:defRPr lang="en-US" sz="1200" dirty="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marL="2000250" lvl="4" indent="-171450">
              <a:buClr>
                <a:srgbClr val="0070C0"/>
              </a:buClr>
              <a:buSzPct val="70000"/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31" name="Content Placeholder 2"/>
          <p:cNvSpPr>
            <a:spLocks noGrp="1"/>
          </p:cNvSpPr>
          <p:nvPr>
            <p:ph idx="21" hasCustomPrompt="1"/>
          </p:nvPr>
        </p:nvSpPr>
        <p:spPr>
          <a:xfrm>
            <a:off x="340206" y="3555127"/>
            <a:ext cx="5688000" cy="360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>
              <a:buNone/>
              <a:defRPr lang="en-US" sz="1800" b="1" baseline="0" dirty="0">
                <a:solidFill>
                  <a:srgbClr val="006BBB"/>
                </a:solidFill>
                <a:latin typeface="Myriad Pro" panose="020B0503030403020204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Box Title A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22" hasCustomPrompt="1"/>
          </p:nvPr>
        </p:nvSpPr>
        <p:spPr>
          <a:xfrm>
            <a:off x="6190498" y="3915127"/>
            <a:ext cx="5688000" cy="216000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Clr>
                <a:srgbClr val="006BBB"/>
              </a:buClr>
              <a:buFont typeface="Wingdings" panose="05000000000000000000" pitchFamily="2" charset="2"/>
              <a:buChar char="§"/>
              <a:defRPr lang="en-US" sz="1800" dirty="0">
                <a:latin typeface="Myriad Pro" panose="020B0503030403020204"/>
              </a:defRPr>
            </a:lvl1pPr>
            <a:lvl2pPr marL="742950" indent="-285750">
              <a:buClr>
                <a:srgbClr val="006BBB"/>
              </a:buClr>
              <a:buFont typeface="Wingdings" panose="05000000000000000000" pitchFamily="2" charset="2"/>
              <a:buChar char="§"/>
              <a:defRPr lang="en-US" sz="1600" dirty="0">
                <a:latin typeface="Myriad Pro" panose="020B0503030403020204"/>
              </a:defRPr>
            </a:lvl2pPr>
            <a:lvl3pPr marL="1200150" indent="-285750">
              <a:buClr>
                <a:srgbClr val="006BBB"/>
              </a:buClr>
              <a:buFont typeface="Wingdings" panose="05000000000000000000" pitchFamily="2" charset="2"/>
              <a:buChar char="§"/>
              <a:defRPr lang="en-US" sz="1400" dirty="0">
                <a:latin typeface="Myriad Pro" panose="020B0503030403020204"/>
              </a:defRPr>
            </a:lvl3pPr>
            <a:lvl4pPr marL="1657350" indent="-285750">
              <a:buClr>
                <a:srgbClr val="006BBB"/>
              </a:buClr>
              <a:buFont typeface="Wingdings" panose="05000000000000000000" pitchFamily="2" charset="2"/>
              <a:buChar char="§"/>
              <a:defRPr lang="en-US" sz="1400" dirty="0">
                <a:latin typeface="Myriad Pro" panose="020B0503030403020204"/>
              </a:defRPr>
            </a:lvl4pPr>
            <a:lvl5pPr marL="2000250" indent="-171450">
              <a:buClr>
                <a:srgbClr val="006BBB"/>
              </a:buClr>
              <a:buFont typeface="Wingdings" panose="05000000000000000000" pitchFamily="2" charset="2"/>
              <a:buChar char="§"/>
              <a:defRPr lang="en-US" sz="1200" dirty="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marL="2000250" lvl="4" indent="-171450">
              <a:buClr>
                <a:srgbClr val="0070C0"/>
              </a:buClr>
              <a:buSzPct val="70000"/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33" name="Content Placeholder 2"/>
          <p:cNvSpPr>
            <a:spLocks noGrp="1"/>
          </p:cNvSpPr>
          <p:nvPr>
            <p:ph idx="23" hasCustomPrompt="1"/>
          </p:nvPr>
        </p:nvSpPr>
        <p:spPr>
          <a:xfrm>
            <a:off x="6190498" y="3555127"/>
            <a:ext cx="5688000" cy="360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>
              <a:buNone/>
              <a:defRPr lang="en-US" sz="1800" b="1" baseline="0" dirty="0">
                <a:solidFill>
                  <a:srgbClr val="006BBB"/>
                </a:solidFill>
                <a:latin typeface="Myriad Pro" panose="020B0503030403020204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Box Title A</a:t>
            </a:r>
          </a:p>
        </p:txBody>
      </p:sp>
      <p:sp>
        <p:nvSpPr>
          <p:cNvPr id="18" name="Inhaltsplatzhalter 2"/>
          <p:cNvSpPr>
            <a:spLocks noGrp="1"/>
          </p:cNvSpPr>
          <p:nvPr>
            <p:ph sz="quarter" idx="25" hasCustomPrompt="1"/>
          </p:nvPr>
        </p:nvSpPr>
        <p:spPr>
          <a:xfrm>
            <a:off x="338669" y="6341314"/>
            <a:ext cx="11503490" cy="134046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900">
                <a:solidFill>
                  <a:srgbClr val="545359"/>
                </a:solidFill>
                <a:latin typeface="Myriad Pro" panose="020B0503030403020204"/>
              </a:defRPr>
            </a:lvl1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09EBB54-9717-395B-12CC-48D26D77EC22}"/>
              </a:ext>
            </a:extLst>
          </p:cNvPr>
          <p:cNvSpPr txBox="1"/>
          <p:nvPr userDrawn="1"/>
        </p:nvSpPr>
        <p:spPr>
          <a:xfrm>
            <a:off x="11348506" y="6269837"/>
            <a:ext cx="504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C174B4E-A99D-4A53-AE74-143C67CCCD44}" type="slidenum">
              <a:rPr lang="en-US" sz="1200" b="1" smtClean="0">
                <a:solidFill>
                  <a:schemeClr val="tx1"/>
                </a:solidFill>
                <a:latin typeface="Myriad Pro" panose="020B0503030403020204"/>
              </a:rPr>
              <a:pPr algn="r"/>
              <a:t>‹Nr.›</a:t>
            </a:fld>
            <a:endParaRPr lang="en-US" sz="1200" b="1" dirty="0">
              <a:solidFill>
                <a:schemeClr val="tx1"/>
              </a:solidFill>
              <a:latin typeface="Myriad Pro" panose="020B0503030403020204"/>
            </a:endParaRPr>
          </a:p>
        </p:txBody>
      </p:sp>
    </p:spTree>
    <p:extLst>
      <p:ext uri="{BB962C8B-B14F-4D97-AF65-F5344CB8AC3E}">
        <p14:creationId xmlns:p14="http://schemas.microsoft.com/office/powerpoint/2010/main" val="17605808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Grid incl.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platzhalter 28"/>
          <p:cNvSpPr>
            <a:spLocks noGrp="1"/>
          </p:cNvSpPr>
          <p:nvPr>
            <p:ph type="body" sz="quarter" idx="10" hasCustomPrompt="1"/>
          </p:nvPr>
        </p:nvSpPr>
        <p:spPr>
          <a:xfrm>
            <a:off x="338668" y="240864"/>
            <a:ext cx="10596658" cy="21786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de-DE" sz="1800" b="1" kern="1200" baseline="0" dirty="0" smtClean="0">
                <a:solidFill>
                  <a:srgbClr val="777A7A"/>
                </a:solidFill>
                <a:latin typeface="Myriad Pro" panose="020B0503030403020204"/>
                <a:ea typeface="+mj-ea"/>
                <a:cs typeface="+mj-cs"/>
              </a:defRPr>
            </a:lvl1pPr>
          </a:lstStyle>
          <a:p>
            <a:pPr lvl="0"/>
            <a:r>
              <a:rPr lang="en-US" noProof="0" dirty="0"/>
              <a:t>Section</a:t>
            </a:r>
          </a:p>
        </p:txBody>
      </p:sp>
      <p:sp>
        <p:nvSpPr>
          <p:cNvPr id="31" name="Title 1"/>
          <p:cNvSpPr>
            <a:spLocks noGrp="1"/>
          </p:cNvSpPr>
          <p:nvPr>
            <p:ph type="title" hasCustomPrompt="1"/>
          </p:nvPr>
        </p:nvSpPr>
        <p:spPr>
          <a:xfrm>
            <a:off x="338668" y="499004"/>
            <a:ext cx="10596658" cy="35824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2800" b="1" baseline="0">
                <a:solidFill>
                  <a:srgbClr val="006BBB"/>
                </a:solidFill>
                <a:latin typeface="Myriad Pro" panose="020B0503030403020204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idx="11"/>
          </p:nvPr>
        </p:nvSpPr>
        <p:spPr>
          <a:xfrm>
            <a:off x="338668" y="1449660"/>
            <a:ext cx="5688000" cy="2160000"/>
          </a:xfrm>
          <a:prstGeom prst="rect">
            <a:avLst/>
          </a:prstGeom>
          <a:ln w="9525">
            <a:noFill/>
          </a:ln>
        </p:spPr>
        <p:txBody>
          <a:bodyPr>
            <a:noAutofit/>
          </a:bodyPr>
          <a:lstStyle>
            <a:lvl1pPr marL="2286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800">
                <a:latin typeface="Myriad Pro" panose="020B0503030403020204"/>
              </a:defRPr>
            </a:lvl1pPr>
            <a:lvl2pPr marL="6858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600">
                <a:latin typeface="Myriad Pro" panose="020B0503030403020204"/>
              </a:defRPr>
            </a:lvl2pPr>
            <a:lvl3pPr marL="11430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400">
                <a:latin typeface="Myriad Pro" panose="020B0503030403020204"/>
              </a:defRPr>
            </a:lvl3pPr>
            <a:lvl4pPr marL="16002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4pPr>
            <a:lvl5pPr marL="20574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38668" y="1089660"/>
            <a:ext cx="5688000" cy="360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baseline="0">
                <a:solidFill>
                  <a:srgbClr val="006BBB"/>
                </a:solidFill>
                <a:latin typeface="Myriad Pro" panose="020B0503030403020204"/>
              </a:defRPr>
            </a:lvl1pPr>
            <a:lvl2pPr marL="685800" indent="-228600">
              <a:buFont typeface="Arial" panose="020B0604020202020204" pitchFamily="34" charset="0"/>
              <a:buChar char="►"/>
              <a:defRPr sz="1600"/>
            </a:lvl2pPr>
            <a:lvl3pPr marL="1143000" indent="-228600">
              <a:buFont typeface="Arial" panose="020B0604020202020204" pitchFamily="34" charset="0"/>
              <a:buChar char="►"/>
              <a:defRPr sz="1400"/>
            </a:lvl3pPr>
            <a:lvl4pPr marL="1600200" indent="-228600">
              <a:buFont typeface="Arial" panose="020B0604020202020204" pitchFamily="34" charset="0"/>
              <a:buChar char="►"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Box Title A</a:t>
            </a:r>
          </a:p>
        </p:txBody>
      </p:sp>
      <p:sp>
        <p:nvSpPr>
          <p:cNvPr id="39" name="Content Placeholder 2"/>
          <p:cNvSpPr>
            <a:spLocks noGrp="1"/>
          </p:cNvSpPr>
          <p:nvPr>
            <p:ph idx="14"/>
          </p:nvPr>
        </p:nvSpPr>
        <p:spPr>
          <a:xfrm>
            <a:off x="6188960" y="1449660"/>
            <a:ext cx="5688000" cy="2160000"/>
          </a:xfrm>
          <a:prstGeom prst="rect">
            <a:avLst/>
          </a:prstGeom>
          <a:ln w="9525">
            <a:noFill/>
          </a:ln>
        </p:spPr>
        <p:txBody>
          <a:bodyPr>
            <a:noAutofit/>
          </a:bodyPr>
          <a:lstStyle>
            <a:lvl1pPr marL="2286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800">
                <a:latin typeface="Myriad Pro" panose="020B0503030403020204"/>
              </a:defRPr>
            </a:lvl1pPr>
            <a:lvl2pPr marL="6858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600">
                <a:latin typeface="Myriad Pro" panose="020B0503030403020204"/>
              </a:defRPr>
            </a:lvl2pPr>
            <a:lvl3pPr marL="11430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400">
                <a:latin typeface="Myriad Pro" panose="020B0503030403020204"/>
              </a:defRPr>
            </a:lvl3pPr>
            <a:lvl4pPr marL="16002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4pPr>
            <a:lvl5pPr marL="20574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0" name="Content Placeholder 2"/>
          <p:cNvSpPr>
            <a:spLocks noGrp="1"/>
          </p:cNvSpPr>
          <p:nvPr>
            <p:ph idx="15" hasCustomPrompt="1"/>
          </p:nvPr>
        </p:nvSpPr>
        <p:spPr>
          <a:xfrm>
            <a:off x="6188960" y="1089660"/>
            <a:ext cx="5688000" cy="360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baseline="0">
                <a:solidFill>
                  <a:srgbClr val="006BBB"/>
                </a:solidFill>
                <a:latin typeface="Myriad Pro" panose="020B0503030403020204"/>
              </a:defRPr>
            </a:lvl1pPr>
            <a:lvl2pPr marL="685800" indent="-228600">
              <a:buFont typeface="Arial" panose="020B0604020202020204" pitchFamily="34" charset="0"/>
              <a:buChar char="►"/>
              <a:defRPr sz="1600"/>
            </a:lvl2pPr>
            <a:lvl3pPr marL="1143000" indent="-228600">
              <a:buFont typeface="Arial" panose="020B0604020202020204" pitchFamily="34" charset="0"/>
              <a:buChar char="►"/>
              <a:defRPr sz="1400"/>
            </a:lvl3pPr>
            <a:lvl4pPr marL="1600200" indent="-228600">
              <a:buFont typeface="Arial" panose="020B0604020202020204" pitchFamily="34" charset="0"/>
              <a:buChar char="►"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Box Title A</a:t>
            </a:r>
          </a:p>
        </p:txBody>
      </p:sp>
      <p:sp>
        <p:nvSpPr>
          <p:cNvPr id="43" name="Content Placeholder 2"/>
          <p:cNvSpPr>
            <a:spLocks noGrp="1"/>
          </p:cNvSpPr>
          <p:nvPr>
            <p:ph idx="16"/>
          </p:nvPr>
        </p:nvSpPr>
        <p:spPr>
          <a:xfrm>
            <a:off x="340206" y="4127533"/>
            <a:ext cx="5688000" cy="2160000"/>
          </a:xfrm>
          <a:prstGeom prst="rect">
            <a:avLst/>
          </a:prstGeom>
          <a:ln w="9525">
            <a:noFill/>
          </a:ln>
        </p:spPr>
        <p:txBody>
          <a:bodyPr>
            <a:noAutofit/>
          </a:bodyPr>
          <a:lstStyle>
            <a:lvl1pPr marL="2286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800">
                <a:latin typeface="Myriad Pro" panose="020B0503030403020204"/>
              </a:defRPr>
            </a:lvl1pPr>
            <a:lvl2pPr marL="6858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600">
                <a:latin typeface="Myriad Pro" panose="020B0503030403020204"/>
              </a:defRPr>
            </a:lvl2pPr>
            <a:lvl3pPr marL="11430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400">
                <a:latin typeface="Myriad Pro" panose="020B0503030403020204"/>
              </a:defRPr>
            </a:lvl3pPr>
            <a:lvl4pPr marL="16002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4pPr>
            <a:lvl5pPr marL="20574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40206" y="3767533"/>
            <a:ext cx="5688000" cy="360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baseline="0">
                <a:solidFill>
                  <a:srgbClr val="006BBB"/>
                </a:solidFill>
                <a:latin typeface="Myriad Pro" panose="020B0503030403020204"/>
              </a:defRPr>
            </a:lvl1pPr>
            <a:lvl2pPr marL="685800" indent="-228600">
              <a:buFont typeface="Arial" panose="020B0604020202020204" pitchFamily="34" charset="0"/>
              <a:buChar char="►"/>
              <a:defRPr sz="1600"/>
            </a:lvl2pPr>
            <a:lvl3pPr marL="1143000" indent="-228600">
              <a:buFont typeface="Arial" panose="020B0604020202020204" pitchFamily="34" charset="0"/>
              <a:buChar char="►"/>
              <a:defRPr sz="1400"/>
            </a:lvl3pPr>
            <a:lvl4pPr marL="1600200" indent="-228600">
              <a:buFont typeface="Arial" panose="020B0604020202020204" pitchFamily="34" charset="0"/>
              <a:buChar char="►"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Box Title A</a:t>
            </a:r>
          </a:p>
        </p:txBody>
      </p:sp>
      <p:sp>
        <p:nvSpPr>
          <p:cNvPr id="48" name="Content Placeholder 2"/>
          <p:cNvSpPr>
            <a:spLocks noGrp="1"/>
          </p:cNvSpPr>
          <p:nvPr>
            <p:ph idx="18"/>
          </p:nvPr>
        </p:nvSpPr>
        <p:spPr>
          <a:xfrm>
            <a:off x="6190498" y="4127533"/>
            <a:ext cx="5688000" cy="2160000"/>
          </a:xfrm>
          <a:prstGeom prst="rect">
            <a:avLst/>
          </a:prstGeom>
          <a:ln w="9525">
            <a:noFill/>
          </a:ln>
        </p:spPr>
        <p:txBody>
          <a:bodyPr>
            <a:noAutofit/>
          </a:bodyPr>
          <a:lstStyle>
            <a:lvl1pPr marL="2286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800">
                <a:latin typeface="Myriad Pro" panose="020B0503030403020204"/>
              </a:defRPr>
            </a:lvl1pPr>
            <a:lvl2pPr marL="6858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600">
                <a:latin typeface="Myriad Pro" panose="020B0503030403020204"/>
              </a:defRPr>
            </a:lvl2pPr>
            <a:lvl3pPr marL="11430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400">
                <a:latin typeface="Myriad Pro" panose="020B0503030403020204"/>
              </a:defRPr>
            </a:lvl3pPr>
            <a:lvl4pPr marL="16002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4pPr>
            <a:lvl5pPr marL="20574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9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190498" y="3767533"/>
            <a:ext cx="5688000" cy="360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baseline="0">
                <a:solidFill>
                  <a:srgbClr val="006BBB"/>
                </a:solidFill>
                <a:latin typeface="Myriad Pro" panose="020B0503030403020204"/>
              </a:defRPr>
            </a:lvl1pPr>
            <a:lvl2pPr marL="685800" indent="-228600">
              <a:buFont typeface="Arial" panose="020B0604020202020204" pitchFamily="34" charset="0"/>
              <a:buChar char="►"/>
              <a:defRPr sz="1600"/>
            </a:lvl2pPr>
            <a:lvl3pPr marL="1143000" indent="-228600">
              <a:buFont typeface="Arial" panose="020B0604020202020204" pitchFamily="34" charset="0"/>
              <a:buChar char="►"/>
              <a:defRPr sz="1400"/>
            </a:lvl3pPr>
            <a:lvl4pPr marL="1600200" indent="-228600">
              <a:buFont typeface="Arial" panose="020B0604020202020204" pitchFamily="34" charset="0"/>
              <a:buChar char="►"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Box Title A</a:t>
            </a:r>
          </a:p>
        </p:txBody>
      </p:sp>
      <p:sp>
        <p:nvSpPr>
          <p:cNvPr id="17" name="Inhaltsplatzhalter 2"/>
          <p:cNvSpPr>
            <a:spLocks noGrp="1"/>
          </p:cNvSpPr>
          <p:nvPr>
            <p:ph sz="quarter" idx="25" hasCustomPrompt="1"/>
          </p:nvPr>
        </p:nvSpPr>
        <p:spPr>
          <a:xfrm>
            <a:off x="338669" y="6341314"/>
            <a:ext cx="11503490" cy="134046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900">
                <a:solidFill>
                  <a:srgbClr val="545359"/>
                </a:solidFill>
                <a:latin typeface="Myriad Pro" panose="020B0503030403020204"/>
              </a:defRPr>
            </a:lvl1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87EEE9D-AD79-AED1-32B5-7111B299FFE3}"/>
              </a:ext>
            </a:extLst>
          </p:cNvPr>
          <p:cNvSpPr txBox="1"/>
          <p:nvPr userDrawn="1"/>
        </p:nvSpPr>
        <p:spPr>
          <a:xfrm>
            <a:off x="11348506" y="6269837"/>
            <a:ext cx="504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C174B4E-A99D-4A53-AE74-143C67CCCD44}" type="slidenum">
              <a:rPr lang="en-US" sz="1200" b="1" smtClean="0">
                <a:solidFill>
                  <a:schemeClr val="tx1"/>
                </a:solidFill>
                <a:latin typeface="Myriad Pro" panose="020B0503030403020204"/>
              </a:rPr>
              <a:pPr algn="r"/>
              <a:t>‹Nr.›</a:t>
            </a:fld>
            <a:endParaRPr lang="en-US" sz="1200" b="1" dirty="0">
              <a:solidFill>
                <a:schemeClr val="tx1"/>
              </a:solidFill>
              <a:latin typeface="Myriad Pro" panose="020B0503030403020204"/>
            </a:endParaRPr>
          </a:p>
        </p:txBody>
      </p:sp>
    </p:spTree>
    <p:extLst>
      <p:ext uri="{BB962C8B-B14F-4D97-AF65-F5344CB8AC3E}">
        <p14:creationId xmlns:p14="http://schemas.microsoft.com/office/powerpoint/2010/main" val="2819108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Logo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/>
          <p:cNvSpPr>
            <a:spLocks noGrp="1"/>
          </p:cNvSpPr>
          <p:nvPr>
            <p:ph sz="quarter" idx="25" hasCustomPrompt="1"/>
          </p:nvPr>
        </p:nvSpPr>
        <p:spPr>
          <a:xfrm>
            <a:off x="338669" y="6341314"/>
            <a:ext cx="11503490" cy="134046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900">
                <a:solidFill>
                  <a:srgbClr val="545359"/>
                </a:solidFill>
                <a:latin typeface="Myriad Pro" panose="020B0503030403020204"/>
              </a:defRPr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459927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3314" y="3230380"/>
            <a:ext cx="7161611" cy="155148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60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7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73322" y="729260"/>
            <a:ext cx="4074887" cy="30981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Name of Presenter</a:t>
            </a:r>
          </a:p>
        </p:txBody>
      </p:sp>
    </p:spTree>
    <p:extLst>
      <p:ext uri="{BB962C8B-B14F-4D97-AF65-F5344CB8AC3E}">
        <p14:creationId xmlns:p14="http://schemas.microsoft.com/office/powerpoint/2010/main" val="10116049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3256" y="164592"/>
            <a:ext cx="11905488" cy="1152144"/>
          </a:xfrm>
        </p:spPr>
        <p:txBody>
          <a:bodyPr/>
          <a:lstStyle>
            <a:lvl1pPr>
              <a:defRPr sz="2800">
                <a:solidFill>
                  <a:srgbClr val="424242"/>
                </a:solidFill>
              </a:defRPr>
            </a:lvl1pPr>
          </a:lstStyle>
          <a:p>
            <a:r>
              <a:rPr lang="de-AT" dirty="0"/>
              <a:t>Mastertitelformat bearbeiten</a:t>
            </a:r>
            <a:br>
              <a:rPr lang="de-AT" dirty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3256" y="1316737"/>
            <a:ext cx="11905488" cy="4733227"/>
          </a:xfrm>
        </p:spPr>
        <p:txBody>
          <a:bodyPr/>
          <a:lstStyle>
            <a:lvl1pPr marL="228600" indent="-228600">
              <a:buClr>
                <a:srgbClr val="006BBB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</a:defRPr>
            </a:lvl1pPr>
            <a:lvl2pPr marL="685800" indent="-228600">
              <a:buClr>
                <a:srgbClr val="006BBB"/>
              </a:buClr>
              <a:buFont typeface="Wingdings" panose="05000000000000000000" pitchFamily="2" charset="2"/>
              <a:buChar char="§"/>
              <a:defRPr sz="1867">
                <a:solidFill>
                  <a:schemeClr val="tx1"/>
                </a:solidFill>
              </a:defRPr>
            </a:lvl2pPr>
            <a:lvl3pPr marL="1143000" indent="-228600">
              <a:buClr>
                <a:srgbClr val="006BBB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3pPr>
            <a:lvl4pPr marL="1600200" indent="-228600">
              <a:buClr>
                <a:srgbClr val="006BBB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4pPr>
            <a:lvl5pPr marL="2057400" indent="-228600">
              <a:buClr>
                <a:srgbClr val="006BBB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04479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1316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06BBB"/>
              </a:buClr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rgbClr val="006BBB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rgbClr val="006BBB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rgbClr val="006BBB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rgbClr val="006BBB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19DE1-541C-4AA5-9A3F-AC6F7B72C98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866231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DBE681-A0D4-E0FB-5CE8-163895800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76907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A0A44995-76A2-7E3C-0A02-65E1F59D246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0000" tIns="46800" rIns="900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de-DE" altLang="de-DE"/>
          </a:p>
        </p:txBody>
      </p:sp>
      <p:pic>
        <p:nvPicPr>
          <p:cNvPr id="7" name="Grafik 6" descr="Ein Bild, das Baum, Wolke, Pflanze, draußen enthält.&#10;&#10;Automatisch generierte Beschreibung">
            <a:extLst>
              <a:ext uri="{FF2B5EF4-FFF2-40B4-BE49-F238E27FC236}">
                <a16:creationId xmlns:a16="http://schemas.microsoft.com/office/drawing/2014/main" id="{11EA4643-3A0B-0458-D95B-7D6E88F715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652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x Gri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/>
          <p:cNvSpPr>
            <a:spLocks noGrp="1"/>
          </p:cNvSpPr>
          <p:nvPr>
            <p:ph idx="11"/>
          </p:nvPr>
        </p:nvSpPr>
        <p:spPr>
          <a:xfrm>
            <a:off x="338668" y="1215127"/>
            <a:ext cx="5688000" cy="4736933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>
            <a:lvl1pPr marL="2286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800">
                <a:latin typeface="Myriad Pro" panose="020B0503030403020204"/>
              </a:defRPr>
            </a:lvl1pPr>
            <a:lvl2pPr marL="6858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600">
                <a:latin typeface="Myriad Pro" panose="020B0503030403020204"/>
              </a:defRPr>
            </a:lvl2pPr>
            <a:lvl3pPr marL="11430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400">
                <a:latin typeface="Myriad Pro" panose="020B0503030403020204"/>
              </a:defRPr>
            </a:lvl3pPr>
            <a:lvl4pPr marL="16002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4pPr>
            <a:lvl5pPr marL="20574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38668" y="855127"/>
            <a:ext cx="5688000" cy="360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baseline="0">
                <a:solidFill>
                  <a:srgbClr val="006BBB"/>
                </a:solidFill>
                <a:latin typeface="Myriad Pro" panose="020B0503030403020204"/>
              </a:defRPr>
            </a:lvl1pPr>
            <a:lvl2pPr marL="685800" indent="-228600">
              <a:buFont typeface="Arial" panose="020B0604020202020204" pitchFamily="34" charset="0"/>
              <a:buChar char="►"/>
              <a:defRPr sz="1600"/>
            </a:lvl2pPr>
            <a:lvl3pPr marL="1143000" indent="-228600">
              <a:buFont typeface="Arial" panose="020B0604020202020204" pitchFamily="34" charset="0"/>
              <a:buChar char="►"/>
              <a:defRPr sz="1400"/>
            </a:lvl3pPr>
            <a:lvl4pPr marL="1600200" indent="-228600">
              <a:buFont typeface="Arial" panose="020B0604020202020204" pitchFamily="34" charset="0"/>
              <a:buChar char="►"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Box Title A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188960" y="1215127"/>
            <a:ext cx="5688000" cy="4736933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>
            <a:lvl1pPr marL="285750" indent="-285750">
              <a:buClr>
                <a:srgbClr val="006BBB"/>
              </a:buClr>
              <a:buFont typeface="Wingdings" panose="05000000000000000000" pitchFamily="2" charset="2"/>
              <a:buChar char="§"/>
              <a:defRPr lang="en-US" sz="1800" dirty="0" smtClean="0">
                <a:latin typeface="Myriad Pro" panose="020B0503030403020204"/>
              </a:defRPr>
            </a:lvl1pPr>
            <a:lvl2pPr marL="742950" indent="-285750">
              <a:buClr>
                <a:srgbClr val="006BBB"/>
              </a:buClr>
              <a:buFont typeface="Wingdings" panose="05000000000000000000" pitchFamily="2" charset="2"/>
              <a:buChar char="§"/>
              <a:defRPr lang="en-US" sz="1600" dirty="0" smtClean="0">
                <a:latin typeface="Myriad Pro" panose="020B0503030403020204"/>
              </a:defRPr>
            </a:lvl2pPr>
            <a:lvl3pPr marL="1200150" indent="-285750">
              <a:buClr>
                <a:srgbClr val="006BBB"/>
              </a:buClr>
              <a:buFont typeface="Wingdings" panose="05000000000000000000" pitchFamily="2" charset="2"/>
              <a:buChar char="§"/>
              <a:defRPr lang="en-US" sz="1400" dirty="0" smtClean="0">
                <a:latin typeface="Myriad Pro" panose="020B0503030403020204"/>
              </a:defRPr>
            </a:lvl3pPr>
            <a:lvl4pPr marL="1543050" indent="-171450">
              <a:buClr>
                <a:srgbClr val="006BBB"/>
              </a:buClr>
              <a:buFont typeface="Wingdings" panose="05000000000000000000" pitchFamily="2" charset="2"/>
              <a:buChar char="§"/>
              <a:defRPr lang="en-US" sz="1200" dirty="0" smtClean="0">
                <a:latin typeface="Myriad Pro" panose="020B0503030403020204"/>
              </a:defRPr>
            </a:lvl4pPr>
            <a:lvl5pPr marL="2000250" indent="-171450">
              <a:buClr>
                <a:srgbClr val="006BBB"/>
              </a:buClr>
              <a:buFont typeface="Wingdings" panose="05000000000000000000" pitchFamily="2" charset="2"/>
              <a:buChar char="§"/>
              <a:defRPr lang="en-US" sz="1200" dirty="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26" name="Content Placeholder 2"/>
          <p:cNvSpPr>
            <a:spLocks noGrp="1"/>
          </p:cNvSpPr>
          <p:nvPr>
            <p:ph idx="15" hasCustomPrompt="1"/>
          </p:nvPr>
        </p:nvSpPr>
        <p:spPr>
          <a:xfrm>
            <a:off x="6188960" y="855127"/>
            <a:ext cx="5688000" cy="360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baseline="0">
                <a:solidFill>
                  <a:srgbClr val="006BBB"/>
                </a:solidFill>
                <a:latin typeface="Myriad Pro" panose="020B0503030403020204"/>
              </a:defRPr>
            </a:lvl1pPr>
            <a:lvl2pPr marL="685800" indent="-228600">
              <a:buFont typeface="Arial" panose="020B0604020202020204" pitchFamily="34" charset="0"/>
              <a:buChar char="►"/>
              <a:defRPr sz="1600"/>
            </a:lvl2pPr>
            <a:lvl3pPr marL="1143000" indent="-228600">
              <a:buFont typeface="Arial" panose="020B0604020202020204" pitchFamily="34" charset="0"/>
              <a:buChar char="►"/>
              <a:defRPr sz="1400"/>
            </a:lvl3pPr>
            <a:lvl4pPr marL="1600200" indent="-228600">
              <a:buFont typeface="Arial" panose="020B0604020202020204" pitchFamily="34" charset="0"/>
              <a:buChar char="►"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Box Title A</a:t>
            </a:r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338668" y="211134"/>
            <a:ext cx="10596658" cy="35824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2800" b="1" baseline="0">
                <a:solidFill>
                  <a:srgbClr val="006BBB"/>
                </a:solidFill>
                <a:latin typeface="Myriad Pro" panose="020B0503030403020204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sz="quarter" idx="25" hasCustomPrompt="1"/>
          </p:nvPr>
        </p:nvSpPr>
        <p:spPr>
          <a:xfrm>
            <a:off x="338669" y="6341314"/>
            <a:ext cx="11503490" cy="134046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900">
                <a:solidFill>
                  <a:srgbClr val="545359"/>
                </a:solidFill>
                <a:latin typeface="Myriad Pro" panose="020B0503030403020204"/>
              </a:defRPr>
            </a:lvl1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59122A8-AEFF-F71C-F211-A237591E35BF}"/>
              </a:ext>
            </a:extLst>
          </p:cNvPr>
          <p:cNvSpPr txBox="1"/>
          <p:nvPr userDrawn="1"/>
        </p:nvSpPr>
        <p:spPr>
          <a:xfrm>
            <a:off x="11348506" y="6269837"/>
            <a:ext cx="504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C174B4E-A99D-4A53-AE74-143C67CCCD44}" type="slidenum">
              <a:rPr lang="en-US" sz="1200" b="1" smtClean="0">
                <a:solidFill>
                  <a:schemeClr val="tx1"/>
                </a:solidFill>
                <a:latin typeface="Myriad Pro" panose="020B0503030403020204"/>
              </a:rPr>
              <a:pPr algn="r"/>
              <a:t>‹Nr.›</a:t>
            </a:fld>
            <a:endParaRPr lang="en-US" sz="1200" b="1" dirty="0">
              <a:solidFill>
                <a:schemeClr val="tx1"/>
              </a:solidFill>
              <a:latin typeface="Myriad Pro" panose="020B0503030403020204"/>
            </a:endParaRPr>
          </a:p>
        </p:txBody>
      </p:sp>
    </p:spTree>
    <p:extLst>
      <p:ext uri="{BB962C8B-B14F-4D97-AF65-F5344CB8AC3E}">
        <p14:creationId xmlns:p14="http://schemas.microsoft.com/office/powerpoint/2010/main" val="2032606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3319" y="2179284"/>
            <a:ext cx="11018602" cy="1828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4400" b="1" baseline="0">
                <a:solidFill>
                  <a:srgbClr val="006BBB"/>
                </a:solidFill>
                <a:latin typeface="Myriad Pro" panose="020B0503030403020204"/>
              </a:defRPr>
            </a:lvl1pPr>
          </a:lstStyle>
          <a:p>
            <a:r>
              <a:rPr lang="en-US" dirty="0"/>
              <a:t>TITLE 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1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73323" y="4450783"/>
            <a:ext cx="4074887" cy="30981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Myriad Pro" panose="020B0503030403020204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Name of Event and/or Location</a:t>
            </a:r>
          </a:p>
        </p:txBody>
      </p:sp>
      <p:sp>
        <p:nvSpPr>
          <p:cNvPr id="15" name="Textplatzhalt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73319" y="4757419"/>
            <a:ext cx="4074887" cy="3098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buNone/>
              <a:defRPr sz="1200" baseline="0">
                <a:solidFill>
                  <a:schemeClr val="tx1"/>
                </a:solidFill>
                <a:latin typeface="Myriad Pro" panose="020B0503030403020204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Date (DD – MM – JJJJ)</a:t>
            </a:r>
          </a:p>
        </p:txBody>
      </p:sp>
      <p:sp>
        <p:nvSpPr>
          <p:cNvPr id="7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73322" y="729260"/>
            <a:ext cx="4074887" cy="30981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Myriad Pro" panose="020B0503030403020204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Name of Presenter</a:t>
            </a:r>
          </a:p>
        </p:txBody>
      </p:sp>
      <p:sp>
        <p:nvSpPr>
          <p:cNvPr id="10" name="Textfeld 9"/>
          <p:cNvSpPr txBox="1"/>
          <p:nvPr userDrawn="1"/>
        </p:nvSpPr>
        <p:spPr>
          <a:xfrm>
            <a:off x="573320" y="998008"/>
            <a:ext cx="4074890" cy="6121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/>
                </a:solidFill>
                <a:latin typeface="Myriad Pro" panose="020B0503030403020204"/>
              </a:rPr>
              <a:t>Ortner </a:t>
            </a:r>
            <a:r>
              <a:rPr lang="en-US" sz="1200" dirty="0" err="1">
                <a:solidFill>
                  <a:schemeClr val="tx1"/>
                </a:solidFill>
                <a:latin typeface="Myriad Pro" panose="020B0503030403020204"/>
              </a:rPr>
              <a:t>Reinraumtechnik</a:t>
            </a:r>
            <a:r>
              <a:rPr lang="en-US" sz="1200" dirty="0">
                <a:solidFill>
                  <a:schemeClr val="tx1"/>
                </a:solidFill>
                <a:latin typeface="Myriad Pro" panose="020B0503030403020204"/>
              </a:rPr>
              <a:t> GmbH</a:t>
            </a:r>
          </a:p>
        </p:txBody>
      </p:sp>
    </p:spTree>
    <p:extLst>
      <p:ext uri="{BB962C8B-B14F-4D97-AF65-F5344CB8AC3E}">
        <p14:creationId xmlns:p14="http://schemas.microsoft.com/office/powerpoint/2010/main" val="8984354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338668" y="211134"/>
            <a:ext cx="10596658" cy="35824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2800" b="1" baseline="0">
                <a:solidFill>
                  <a:srgbClr val="006BBB"/>
                </a:solidFill>
                <a:latin typeface="Myriad Pro" panose="020B0503030403020204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338668" y="855130"/>
            <a:ext cx="11531892" cy="509693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Clr>
                <a:srgbClr val="0070C0"/>
              </a:buClr>
              <a:buSzPct val="100000"/>
              <a:buFont typeface="Wingdings" panose="05000000000000000000" pitchFamily="2" charset="2"/>
              <a:buChar char="§"/>
              <a:defRPr sz="1800">
                <a:latin typeface="Myriad Pro" panose="020B0503030403020204"/>
              </a:defRPr>
            </a:lvl1pPr>
            <a:lvl2pPr marL="742950" indent="-285750">
              <a:buClr>
                <a:srgbClr val="0070C0"/>
              </a:buClr>
              <a:buSzPct val="100000"/>
              <a:buFont typeface="Wingdings" panose="05000000000000000000" pitchFamily="2" charset="2"/>
              <a:buChar char="§"/>
              <a:defRPr sz="1600">
                <a:latin typeface="Myriad Pro" panose="020B0503030403020204"/>
              </a:defRPr>
            </a:lvl2pPr>
            <a:lvl3pPr marL="1200150" indent="-285750">
              <a:buClr>
                <a:srgbClr val="0070C0"/>
              </a:buClr>
              <a:buSzPct val="100000"/>
              <a:buFont typeface="Wingdings" panose="05000000000000000000" pitchFamily="2" charset="2"/>
              <a:buChar char="§"/>
              <a:defRPr sz="1400">
                <a:latin typeface="Myriad Pro" panose="020B0503030403020204"/>
              </a:defRPr>
            </a:lvl3pPr>
            <a:lvl4pPr marL="1543050" indent="-171450">
              <a:buClr>
                <a:srgbClr val="0070C0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4pPr>
            <a:lvl5pPr marL="2000250" indent="-171450">
              <a:buClr>
                <a:srgbClr val="0070C0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9" name="Textfeld 38"/>
          <p:cNvSpPr txBox="1"/>
          <p:nvPr userDrawn="1"/>
        </p:nvSpPr>
        <p:spPr>
          <a:xfrm>
            <a:off x="11348506" y="6269837"/>
            <a:ext cx="504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C174B4E-A99D-4A53-AE74-143C67CCCD44}" type="slidenum">
              <a:rPr lang="en-US" sz="1200" b="1" smtClean="0">
                <a:solidFill>
                  <a:schemeClr val="tx1"/>
                </a:solidFill>
                <a:latin typeface="Myriad Pro" panose="020B0503030403020204"/>
              </a:rPr>
              <a:pPr algn="r"/>
              <a:t>‹Nr.›</a:t>
            </a:fld>
            <a:endParaRPr lang="en-US" sz="1200" b="1" dirty="0">
              <a:solidFill>
                <a:schemeClr val="tx1"/>
              </a:solidFill>
              <a:latin typeface="Myriad Pro" panose="020B0503030403020204"/>
            </a:endParaRPr>
          </a:p>
        </p:txBody>
      </p:sp>
      <p:sp>
        <p:nvSpPr>
          <p:cNvPr id="9" name="Inhaltsplatzhalter 2"/>
          <p:cNvSpPr>
            <a:spLocks noGrp="1"/>
          </p:cNvSpPr>
          <p:nvPr>
            <p:ph sz="quarter" idx="25" hasCustomPrompt="1"/>
          </p:nvPr>
        </p:nvSpPr>
        <p:spPr>
          <a:xfrm>
            <a:off x="338669" y="6341314"/>
            <a:ext cx="11503490" cy="134046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900">
                <a:solidFill>
                  <a:srgbClr val="545359"/>
                </a:solidFill>
                <a:latin typeface="Myriad Pro" panose="020B0503030403020204"/>
              </a:defRPr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29003310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incl.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platzhalter 28"/>
          <p:cNvSpPr>
            <a:spLocks noGrp="1"/>
          </p:cNvSpPr>
          <p:nvPr>
            <p:ph type="body" sz="quarter" idx="10" hasCustomPrompt="1"/>
          </p:nvPr>
        </p:nvSpPr>
        <p:spPr>
          <a:xfrm>
            <a:off x="338668" y="240864"/>
            <a:ext cx="10596658" cy="21786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de-DE" sz="1800" b="1" kern="1200" baseline="0" dirty="0" smtClean="0">
                <a:solidFill>
                  <a:srgbClr val="777A7A"/>
                </a:solidFill>
                <a:latin typeface="Myriad Pro" panose="020B0503030403020204"/>
                <a:ea typeface="+mj-ea"/>
                <a:cs typeface="+mj-cs"/>
              </a:defRPr>
            </a:lvl1pPr>
          </a:lstStyle>
          <a:p>
            <a:pPr lvl="0"/>
            <a:r>
              <a:rPr lang="en-US" noProof="0" dirty="0"/>
              <a:t>Section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8668" y="499004"/>
            <a:ext cx="10596658" cy="35824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2800" b="1" baseline="0">
                <a:solidFill>
                  <a:srgbClr val="006BBB"/>
                </a:solidFill>
                <a:latin typeface="Myriad Pro" panose="020B0503030403020204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668" y="1085850"/>
            <a:ext cx="11531892" cy="509693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800">
                <a:latin typeface="Myriad Pro" panose="020B0503030403020204"/>
              </a:defRPr>
            </a:lvl1pPr>
            <a:lvl2pPr marL="6858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600">
                <a:latin typeface="Myriad Pro" panose="020B0503030403020204"/>
              </a:defRPr>
            </a:lvl2pPr>
            <a:lvl3pPr marL="11430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400">
                <a:latin typeface="Myriad Pro" panose="020B0503030403020204"/>
              </a:defRPr>
            </a:lvl3pPr>
            <a:lvl4pPr marL="16002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4pPr>
            <a:lvl5pPr marL="20574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sz="quarter" idx="25" hasCustomPrompt="1"/>
          </p:nvPr>
        </p:nvSpPr>
        <p:spPr>
          <a:xfrm>
            <a:off x="338669" y="6341314"/>
            <a:ext cx="11503490" cy="134046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900">
                <a:solidFill>
                  <a:srgbClr val="545359"/>
                </a:solidFill>
                <a:latin typeface="Myriad Pro" panose="020B0503030403020204"/>
              </a:defRPr>
            </a:lvl1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6A50113-9FE3-0AA4-E696-819D3FD7D9DE}"/>
              </a:ext>
            </a:extLst>
          </p:cNvPr>
          <p:cNvSpPr txBox="1"/>
          <p:nvPr userDrawn="1"/>
        </p:nvSpPr>
        <p:spPr>
          <a:xfrm>
            <a:off x="11348506" y="6269837"/>
            <a:ext cx="504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C174B4E-A99D-4A53-AE74-143C67CCCD44}" type="slidenum">
              <a:rPr lang="en-US" sz="1200" b="1" smtClean="0">
                <a:solidFill>
                  <a:schemeClr val="tx1"/>
                </a:solidFill>
                <a:latin typeface="Myriad Pro" panose="020B0503030403020204"/>
              </a:rPr>
              <a:pPr algn="r"/>
              <a:t>‹Nr.›</a:t>
            </a:fld>
            <a:endParaRPr lang="en-US" sz="1200" b="1" dirty="0">
              <a:solidFill>
                <a:schemeClr val="tx1"/>
              </a:solidFill>
              <a:latin typeface="Myriad Pro" panose="020B0503030403020204"/>
            </a:endParaRPr>
          </a:p>
        </p:txBody>
      </p:sp>
    </p:spTree>
    <p:extLst>
      <p:ext uri="{BB962C8B-B14F-4D97-AF65-F5344CB8AC3E}">
        <p14:creationId xmlns:p14="http://schemas.microsoft.com/office/powerpoint/2010/main" val="21325207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x Gri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/>
          <p:cNvSpPr>
            <a:spLocks noGrp="1"/>
          </p:cNvSpPr>
          <p:nvPr>
            <p:ph idx="11"/>
          </p:nvPr>
        </p:nvSpPr>
        <p:spPr>
          <a:xfrm>
            <a:off x="338668" y="1215127"/>
            <a:ext cx="5688000" cy="4736933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>
            <a:lvl1pPr marL="2286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800">
                <a:latin typeface="Myriad Pro" panose="020B0503030403020204"/>
              </a:defRPr>
            </a:lvl1pPr>
            <a:lvl2pPr marL="6858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600">
                <a:latin typeface="Myriad Pro" panose="020B0503030403020204"/>
              </a:defRPr>
            </a:lvl2pPr>
            <a:lvl3pPr marL="11430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400">
                <a:latin typeface="Myriad Pro" panose="020B0503030403020204"/>
              </a:defRPr>
            </a:lvl3pPr>
            <a:lvl4pPr marL="16002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4pPr>
            <a:lvl5pPr marL="20574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38668" y="855127"/>
            <a:ext cx="5688000" cy="360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baseline="0">
                <a:solidFill>
                  <a:srgbClr val="006BBB"/>
                </a:solidFill>
                <a:latin typeface="Myriad Pro" panose="020B0503030403020204"/>
              </a:defRPr>
            </a:lvl1pPr>
            <a:lvl2pPr marL="685800" indent="-228600">
              <a:buFont typeface="Arial" panose="020B0604020202020204" pitchFamily="34" charset="0"/>
              <a:buChar char="►"/>
              <a:defRPr sz="1600"/>
            </a:lvl2pPr>
            <a:lvl3pPr marL="1143000" indent="-228600">
              <a:buFont typeface="Arial" panose="020B0604020202020204" pitchFamily="34" charset="0"/>
              <a:buChar char="►"/>
              <a:defRPr sz="1400"/>
            </a:lvl3pPr>
            <a:lvl4pPr marL="1600200" indent="-228600">
              <a:buFont typeface="Arial" panose="020B0604020202020204" pitchFamily="34" charset="0"/>
              <a:buChar char="►"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Box Title A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188960" y="1215127"/>
            <a:ext cx="5688000" cy="4736933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>
            <a:lvl1pPr marL="285750" indent="-285750">
              <a:buClr>
                <a:srgbClr val="006BBB"/>
              </a:buClr>
              <a:buFont typeface="Wingdings" panose="05000000000000000000" pitchFamily="2" charset="2"/>
              <a:buChar char="§"/>
              <a:defRPr lang="en-US" sz="1800" dirty="0" smtClean="0">
                <a:latin typeface="Myriad Pro" panose="020B0503030403020204"/>
              </a:defRPr>
            </a:lvl1pPr>
            <a:lvl2pPr marL="742950" indent="-285750">
              <a:buClr>
                <a:srgbClr val="006BBB"/>
              </a:buClr>
              <a:buFont typeface="Wingdings" panose="05000000000000000000" pitchFamily="2" charset="2"/>
              <a:buChar char="§"/>
              <a:defRPr lang="en-US" sz="1600" dirty="0" smtClean="0">
                <a:latin typeface="Myriad Pro" panose="020B0503030403020204"/>
              </a:defRPr>
            </a:lvl2pPr>
            <a:lvl3pPr marL="1200150" indent="-285750">
              <a:buClr>
                <a:srgbClr val="006BBB"/>
              </a:buClr>
              <a:buFont typeface="Wingdings" panose="05000000000000000000" pitchFamily="2" charset="2"/>
              <a:buChar char="§"/>
              <a:defRPr lang="en-US" sz="1400" dirty="0" smtClean="0">
                <a:latin typeface="Myriad Pro" panose="020B0503030403020204"/>
              </a:defRPr>
            </a:lvl3pPr>
            <a:lvl4pPr marL="1543050" indent="-171450">
              <a:buClr>
                <a:srgbClr val="006BBB"/>
              </a:buClr>
              <a:buFont typeface="Wingdings" panose="05000000000000000000" pitchFamily="2" charset="2"/>
              <a:buChar char="§"/>
              <a:defRPr lang="en-US" sz="1200" dirty="0" smtClean="0">
                <a:latin typeface="Myriad Pro" panose="020B0503030403020204"/>
              </a:defRPr>
            </a:lvl4pPr>
            <a:lvl5pPr marL="2000250" indent="-171450">
              <a:buClr>
                <a:srgbClr val="006BBB"/>
              </a:buClr>
              <a:buFont typeface="Wingdings" panose="05000000000000000000" pitchFamily="2" charset="2"/>
              <a:buChar char="§"/>
              <a:defRPr lang="en-US" sz="1200" dirty="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26" name="Content Placeholder 2"/>
          <p:cNvSpPr>
            <a:spLocks noGrp="1"/>
          </p:cNvSpPr>
          <p:nvPr>
            <p:ph idx="15" hasCustomPrompt="1"/>
          </p:nvPr>
        </p:nvSpPr>
        <p:spPr>
          <a:xfrm>
            <a:off x="6188960" y="855127"/>
            <a:ext cx="5688000" cy="360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baseline="0">
                <a:solidFill>
                  <a:srgbClr val="006BBB"/>
                </a:solidFill>
                <a:latin typeface="Myriad Pro" panose="020B0503030403020204"/>
              </a:defRPr>
            </a:lvl1pPr>
            <a:lvl2pPr marL="685800" indent="-228600">
              <a:buFont typeface="Arial" panose="020B0604020202020204" pitchFamily="34" charset="0"/>
              <a:buChar char="►"/>
              <a:defRPr sz="1600"/>
            </a:lvl2pPr>
            <a:lvl3pPr marL="1143000" indent="-228600">
              <a:buFont typeface="Arial" panose="020B0604020202020204" pitchFamily="34" charset="0"/>
              <a:buChar char="►"/>
              <a:defRPr sz="1400"/>
            </a:lvl3pPr>
            <a:lvl4pPr marL="1600200" indent="-228600">
              <a:buFont typeface="Arial" panose="020B0604020202020204" pitchFamily="34" charset="0"/>
              <a:buChar char="►"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Box Title A</a:t>
            </a:r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338668" y="211134"/>
            <a:ext cx="10596658" cy="35824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2800" b="1" baseline="0">
                <a:solidFill>
                  <a:srgbClr val="006BBB"/>
                </a:solidFill>
                <a:latin typeface="Myriad Pro" panose="020B0503030403020204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sz="quarter" idx="25" hasCustomPrompt="1"/>
          </p:nvPr>
        </p:nvSpPr>
        <p:spPr>
          <a:xfrm>
            <a:off x="338669" y="6341314"/>
            <a:ext cx="11503490" cy="134046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900">
                <a:solidFill>
                  <a:srgbClr val="545359"/>
                </a:solidFill>
                <a:latin typeface="Myriad Pro" panose="020B0503030403020204"/>
              </a:defRPr>
            </a:lvl1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59122A8-AEFF-F71C-F211-A237591E35BF}"/>
              </a:ext>
            </a:extLst>
          </p:cNvPr>
          <p:cNvSpPr txBox="1"/>
          <p:nvPr userDrawn="1"/>
        </p:nvSpPr>
        <p:spPr>
          <a:xfrm>
            <a:off x="11348506" y="6269837"/>
            <a:ext cx="504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C174B4E-A99D-4A53-AE74-143C67CCCD44}" type="slidenum">
              <a:rPr lang="en-US" sz="1200" b="1" smtClean="0">
                <a:solidFill>
                  <a:schemeClr val="tx1"/>
                </a:solidFill>
                <a:latin typeface="Myriad Pro" panose="020B0503030403020204"/>
              </a:rPr>
              <a:pPr algn="r"/>
              <a:t>‹Nr.›</a:t>
            </a:fld>
            <a:endParaRPr lang="en-US" sz="1200" b="1" dirty="0">
              <a:solidFill>
                <a:schemeClr val="tx1"/>
              </a:solidFill>
              <a:latin typeface="Myriad Pro" panose="020B0503030403020204"/>
            </a:endParaRPr>
          </a:p>
        </p:txBody>
      </p:sp>
    </p:spTree>
    <p:extLst>
      <p:ext uri="{BB962C8B-B14F-4D97-AF65-F5344CB8AC3E}">
        <p14:creationId xmlns:p14="http://schemas.microsoft.com/office/powerpoint/2010/main" val="6256685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Grid incl.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platzhalter 28"/>
          <p:cNvSpPr>
            <a:spLocks noGrp="1"/>
          </p:cNvSpPr>
          <p:nvPr>
            <p:ph type="body" sz="quarter" idx="10" hasCustomPrompt="1"/>
          </p:nvPr>
        </p:nvSpPr>
        <p:spPr>
          <a:xfrm>
            <a:off x="338668" y="240864"/>
            <a:ext cx="10596658" cy="21786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de-DE" sz="1800" b="1" kern="1200" baseline="0" dirty="0" smtClean="0">
                <a:solidFill>
                  <a:srgbClr val="777A7A"/>
                </a:solidFill>
                <a:latin typeface="Myriad Pro" panose="020B0503030403020204"/>
                <a:ea typeface="+mj-ea"/>
                <a:cs typeface="+mj-cs"/>
              </a:defRPr>
            </a:lvl1pPr>
          </a:lstStyle>
          <a:p>
            <a:pPr lvl="0"/>
            <a:r>
              <a:rPr lang="en-US" noProof="0" dirty="0"/>
              <a:t>Section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8668" y="499004"/>
            <a:ext cx="10596658" cy="35824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2800" b="1" baseline="0">
                <a:solidFill>
                  <a:srgbClr val="006BBB"/>
                </a:solidFill>
                <a:latin typeface="Myriad Pro" panose="020B0503030403020204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338668" y="1445850"/>
            <a:ext cx="5688000" cy="4736933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>
            <a:lvl1pPr marL="285750" indent="-28575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800">
                <a:latin typeface="Myriad Pro" panose="020B0503030403020204"/>
              </a:defRPr>
            </a:lvl1pPr>
            <a:lvl2pPr marL="742950" indent="-28575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600">
                <a:latin typeface="Myriad Pro" panose="020B0503030403020204"/>
              </a:defRPr>
            </a:lvl2pPr>
            <a:lvl3pPr marL="1200150" indent="-28575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400">
                <a:latin typeface="Myriad Pro" panose="020B0503030403020204"/>
              </a:defRPr>
            </a:lvl3pPr>
            <a:lvl4pPr marL="1543050" indent="-17145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4pPr>
            <a:lvl5pPr marL="2000250" indent="-17145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38668" y="1085850"/>
            <a:ext cx="5688000" cy="360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baseline="0">
                <a:solidFill>
                  <a:srgbClr val="006BBB"/>
                </a:solidFill>
                <a:latin typeface="Myriad Pro" panose="020B0503030403020204"/>
              </a:defRPr>
            </a:lvl1pPr>
            <a:lvl2pPr marL="685800" indent="-228600">
              <a:buFont typeface="Arial" panose="020B0604020202020204" pitchFamily="34" charset="0"/>
              <a:buChar char="►"/>
              <a:defRPr sz="1600"/>
            </a:lvl2pPr>
            <a:lvl3pPr marL="1143000" indent="-228600">
              <a:buFont typeface="Arial" panose="020B0604020202020204" pitchFamily="34" charset="0"/>
              <a:buChar char="►"/>
              <a:defRPr sz="1400"/>
            </a:lvl3pPr>
            <a:lvl4pPr marL="1600200" indent="-228600">
              <a:buFont typeface="Arial" panose="020B0604020202020204" pitchFamily="34" charset="0"/>
              <a:buChar char="►"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Box Title A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188960" y="1445850"/>
            <a:ext cx="5688000" cy="4736933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>
            <a:lvl1pPr marL="2286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800">
                <a:latin typeface="Myriad Pro" panose="020B0503030403020204"/>
              </a:defRPr>
            </a:lvl1pPr>
            <a:lvl2pPr marL="6858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600">
                <a:latin typeface="Myriad Pro" panose="020B0503030403020204"/>
              </a:defRPr>
            </a:lvl2pPr>
            <a:lvl3pPr marL="11430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400">
                <a:latin typeface="Myriad Pro" panose="020B0503030403020204"/>
              </a:defRPr>
            </a:lvl3pPr>
            <a:lvl4pPr marL="16002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4pPr>
            <a:lvl5pPr marL="20574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idx="15" hasCustomPrompt="1"/>
          </p:nvPr>
        </p:nvSpPr>
        <p:spPr>
          <a:xfrm>
            <a:off x="6188960" y="1085850"/>
            <a:ext cx="5688000" cy="360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baseline="0">
                <a:solidFill>
                  <a:srgbClr val="006BBB"/>
                </a:solidFill>
                <a:latin typeface="Myriad Pro" panose="020B0503030403020204"/>
              </a:defRPr>
            </a:lvl1pPr>
            <a:lvl2pPr marL="685800" indent="-228600">
              <a:buFont typeface="Arial" panose="020B0604020202020204" pitchFamily="34" charset="0"/>
              <a:buChar char="►"/>
              <a:defRPr sz="1600"/>
            </a:lvl2pPr>
            <a:lvl3pPr marL="1143000" indent="-228600">
              <a:buFont typeface="Arial" panose="020B0604020202020204" pitchFamily="34" charset="0"/>
              <a:buChar char="►"/>
              <a:defRPr sz="1400"/>
            </a:lvl3pPr>
            <a:lvl4pPr marL="1600200" indent="-228600">
              <a:buFont typeface="Arial" panose="020B0604020202020204" pitchFamily="34" charset="0"/>
              <a:buChar char="►"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Box Title A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sz="quarter" idx="25" hasCustomPrompt="1"/>
          </p:nvPr>
        </p:nvSpPr>
        <p:spPr>
          <a:xfrm>
            <a:off x="338669" y="6341314"/>
            <a:ext cx="11503490" cy="134046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900">
                <a:solidFill>
                  <a:srgbClr val="545359"/>
                </a:solidFill>
                <a:latin typeface="Myriad Pro" panose="020B0503030403020204"/>
              </a:defRPr>
            </a:lvl1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8056F4D-70AA-5593-5A88-CF297D7E6D2C}"/>
              </a:ext>
            </a:extLst>
          </p:cNvPr>
          <p:cNvSpPr txBox="1"/>
          <p:nvPr userDrawn="1"/>
        </p:nvSpPr>
        <p:spPr>
          <a:xfrm>
            <a:off x="11348506" y="6269837"/>
            <a:ext cx="504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C174B4E-A99D-4A53-AE74-143C67CCCD44}" type="slidenum">
              <a:rPr lang="en-US" sz="1200" b="1" smtClean="0">
                <a:solidFill>
                  <a:schemeClr val="tx1"/>
                </a:solidFill>
                <a:latin typeface="Myriad Pro" panose="020B0503030403020204"/>
              </a:rPr>
              <a:pPr algn="r"/>
              <a:t>‹Nr.›</a:t>
            </a:fld>
            <a:endParaRPr lang="en-US" sz="1200" b="1" dirty="0">
              <a:solidFill>
                <a:schemeClr val="tx1"/>
              </a:solidFill>
              <a:latin typeface="Myriad Pro" panose="020B0503030403020204"/>
            </a:endParaRPr>
          </a:p>
        </p:txBody>
      </p:sp>
    </p:spTree>
    <p:extLst>
      <p:ext uri="{BB962C8B-B14F-4D97-AF65-F5344CB8AC3E}">
        <p14:creationId xmlns:p14="http://schemas.microsoft.com/office/powerpoint/2010/main" val="7298649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/>
          <p:cNvSpPr>
            <a:spLocks noGrp="1"/>
          </p:cNvSpPr>
          <p:nvPr>
            <p:ph idx="24" hasCustomPrompt="1"/>
          </p:nvPr>
        </p:nvSpPr>
        <p:spPr>
          <a:xfrm>
            <a:off x="338668" y="1215127"/>
            <a:ext cx="3726000" cy="473693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Clr>
                <a:srgbClr val="006BBB"/>
              </a:buClr>
              <a:buFont typeface="Wingdings" panose="05000000000000000000" pitchFamily="2" charset="2"/>
              <a:buChar char="§"/>
              <a:defRPr lang="en-US" sz="1800" dirty="0">
                <a:latin typeface="Myriad Pro" panose="020B0503030403020204"/>
              </a:defRPr>
            </a:lvl1pPr>
            <a:lvl2pPr marL="742950" indent="-285750">
              <a:buClr>
                <a:srgbClr val="006BBB"/>
              </a:buClr>
              <a:buFont typeface="Wingdings" panose="05000000000000000000" pitchFamily="2" charset="2"/>
              <a:buChar char="§"/>
              <a:defRPr lang="en-US" sz="1600" dirty="0">
                <a:latin typeface="Myriad Pro" panose="020B0503030403020204"/>
              </a:defRPr>
            </a:lvl2pPr>
            <a:lvl3pPr marL="1200150" indent="-285750">
              <a:buClr>
                <a:srgbClr val="006BBB"/>
              </a:buClr>
              <a:buFont typeface="Wingdings" panose="05000000000000000000" pitchFamily="2" charset="2"/>
              <a:buChar char="§"/>
              <a:defRPr lang="en-US" sz="1400" dirty="0">
                <a:latin typeface="Myriad Pro" panose="020B0503030403020204"/>
              </a:defRPr>
            </a:lvl3pPr>
            <a:lvl4pPr marL="1657350" indent="-285750">
              <a:buClr>
                <a:srgbClr val="006BBB"/>
              </a:buClr>
              <a:buFont typeface="Wingdings" panose="05000000000000000000" pitchFamily="2" charset="2"/>
              <a:buChar char="§"/>
              <a:defRPr lang="en-US" sz="1400" dirty="0">
                <a:latin typeface="Myriad Pro" panose="020B0503030403020204"/>
              </a:defRPr>
            </a:lvl4pPr>
            <a:lvl5pPr marL="2000250" indent="-171450">
              <a:buClr>
                <a:srgbClr val="006BBB"/>
              </a:buClr>
              <a:buFont typeface="Wingdings" panose="05000000000000000000" pitchFamily="2" charset="2"/>
              <a:buChar char="§"/>
              <a:defRPr lang="en-US" sz="1200" dirty="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marL="2000250" lvl="4" indent="-171450">
              <a:buClr>
                <a:srgbClr val="0070C0"/>
              </a:buClr>
              <a:buSzPct val="70000"/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38668" y="855127"/>
            <a:ext cx="3726000" cy="360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>
              <a:buNone/>
              <a:defRPr lang="en-US" sz="1800" b="1" baseline="0" dirty="0">
                <a:solidFill>
                  <a:srgbClr val="006BBB"/>
                </a:solidFill>
                <a:latin typeface="Myriad Pro" panose="020B0503030403020204"/>
              </a:defRPr>
            </a:lvl1pPr>
          </a:lstStyle>
          <a:p>
            <a:pPr lvl="0"/>
            <a:r>
              <a:rPr lang="en-US" dirty="0"/>
              <a:t>Box Title A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15" hasCustomPrompt="1"/>
          </p:nvPr>
        </p:nvSpPr>
        <p:spPr>
          <a:xfrm>
            <a:off x="4229794" y="1215127"/>
            <a:ext cx="3726000" cy="473693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06BBB"/>
              </a:buClr>
              <a:buFont typeface="Wingdings" panose="05000000000000000000" pitchFamily="2" charset="2"/>
              <a:buChar char="§"/>
              <a:defRPr lang="en-US" sz="1800" dirty="0">
                <a:latin typeface="Myriad Pro" panose="020B0503030403020204"/>
              </a:defRPr>
            </a:lvl1pPr>
            <a:lvl2pPr marL="685800" indent="-228600">
              <a:buClr>
                <a:srgbClr val="006BBB"/>
              </a:buClr>
              <a:buFont typeface="Wingdings" panose="05000000000000000000" pitchFamily="2" charset="2"/>
              <a:buChar char="§"/>
              <a:defRPr lang="en-US" sz="1600" dirty="0">
                <a:latin typeface="Myriad Pro" panose="020B0503030403020204"/>
              </a:defRPr>
            </a:lvl2pPr>
            <a:lvl3pPr marL="1143000" indent="-228600">
              <a:buClr>
                <a:srgbClr val="006BBB"/>
              </a:buClr>
              <a:buFont typeface="Wingdings" panose="05000000000000000000" pitchFamily="2" charset="2"/>
              <a:buChar char="§"/>
              <a:defRPr lang="en-US" sz="1400" dirty="0">
                <a:latin typeface="Myriad Pro" panose="020B0503030403020204"/>
              </a:defRPr>
            </a:lvl3pPr>
            <a:lvl4pPr marL="1600200" indent="-228600">
              <a:buClr>
                <a:srgbClr val="006BBB"/>
              </a:buClr>
              <a:buFont typeface="Wingdings" panose="05000000000000000000" pitchFamily="2" charset="2"/>
              <a:buChar char="§"/>
              <a:defRPr lang="en-US" sz="1400" dirty="0">
                <a:latin typeface="Myriad Pro" panose="020B0503030403020204"/>
              </a:defRPr>
            </a:lvl4pPr>
            <a:lvl5pPr marL="2057400" indent="-228600">
              <a:buClr>
                <a:srgbClr val="006BBB"/>
              </a:buClr>
              <a:buFont typeface="Wingdings" panose="05000000000000000000" pitchFamily="2" charset="2"/>
              <a:buChar char="§"/>
              <a:defRPr lang="en-US" sz="1200" dirty="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5" hasCustomPrompt="1"/>
          </p:nvPr>
        </p:nvSpPr>
        <p:spPr>
          <a:xfrm>
            <a:off x="4229794" y="855127"/>
            <a:ext cx="3726000" cy="360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>
              <a:buNone/>
              <a:defRPr lang="en-US" sz="1800" b="1" baseline="0" dirty="0">
                <a:solidFill>
                  <a:srgbClr val="006BBB"/>
                </a:solidFill>
                <a:latin typeface="Myriad Pro" panose="020B0503030403020204"/>
              </a:defRPr>
            </a:lvl1pPr>
          </a:lstStyle>
          <a:p>
            <a:pPr lvl="0"/>
            <a:r>
              <a:rPr lang="en-US" dirty="0"/>
              <a:t>Box Title A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26" hasCustomPrompt="1"/>
          </p:nvPr>
        </p:nvSpPr>
        <p:spPr>
          <a:xfrm>
            <a:off x="8116158" y="1215127"/>
            <a:ext cx="3726000" cy="473693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lang="en-US" sz="1800" dirty="0">
                <a:latin typeface="Myriad Pro" panose="020B0503030403020204"/>
              </a:defRPr>
            </a:lvl1pPr>
            <a:lvl2pPr marL="6858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lang="en-US" sz="1600" dirty="0">
                <a:latin typeface="Myriad Pro" panose="020B0503030403020204"/>
              </a:defRPr>
            </a:lvl2pPr>
            <a:lvl3pPr marL="11430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lang="en-US" sz="1400" dirty="0">
                <a:latin typeface="Myriad Pro" panose="020B0503030403020204"/>
              </a:defRPr>
            </a:lvl3pPr>
            <a:lvl4pPr marL="16002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lang="en-US" sz="1400" dirty="0">
                <a:latin typeface="Myriad Pro" panose="020B0503030403020204"/>
              </a:defRPr>
            </a:lvl4pPr>
            <a:lvl5pPr marL="20574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lang="en-US" sz="1200" dirty="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27" hasCustomPrompt="1"/>
          </p:nvPr>
        </p:nvSpPr>
        <p:spPr>
          <a:xfrm>
            <a:off x="8116158" y="855127"/>
            <a:ext cx="3726000" cy="360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>
              <a:buNone/>
              <a:defRPr lang="en-US" sz="1800" b="1" baseline="0" dirty="0">
                <a:solidFill>
                  <a:srgbClr val="006BBB"/>
                </a:solidFill>
                <a:latin typeface="Myriad Pro" panose="020B0503030403020204"/>
              </a:defRPr>
            </a:lvl1pPr>
          </a:lstStyle>
          <a:p>
            <a:pPr lvl="0"/>
            <a:r>
              <a:rPr lang="en-US" dirty="0"/>
              <a:t>Box Title A</a:t>
            </a:r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338668" y="211134"/>
            <a:ext cx="10596658" cy="35824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lang="en-US" sz="2800" baseline="0" dirty="0">
                <a:solidFill>
                  <a:srgbClr val="006BBB"/>
                </a:solidFill>
                <a:latin typeface="Myriad Pro" panose="020B0503030403020204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8" name="Inhaltsplatzhalter 2"/>
          <p:cNvSpPr>
            <a:spLocks noGrp="1"/>
          </p:cNvSpPr>
          <p:nvPr>
            <p:ph sz="quarter" idx="28" hasCustomPrompt="1"/>
          </p:nvPr>
        </p:nvSpPr>
        <p:spPr>
          <a:xfrm>
            <a:off x="338669" y="6341314"/>
            <a:ext cx="11503490" cy="134046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900">
                <a:solidFill>
                  <a:srgbClr val="545359"/>
                </a:solidFill>
                <a:latin typeface="Myriad Pro" panose="020B0503030403020204"/>
              </a:defRPr>
            </a:lvl1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4BF4670-7C90-A5E7-3083-A625AE17E451}"/>
              </a:ext>
            </a:extLst>
          </p:cNvPr>
          <p:cNvSpPr txBox="1"/>
          <p:nvPr userDrawn="1"/>
        </p:nvSpPr>
        <p:spPr>
          <a:xfrm>
            <a:off x="11348506" y="6269837"/>
            <a:ext cx="504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C174B4E-A99D-4A53-AE74-143C67CCCD44}" type="slidenum">
              <a:rPr lang="en-US" sz="1200" b="1" smtClean="0">
                <a:solidFill>
                  <a:schemeClr val="tx1"/>
                </a:solidFill>
                <a:latin typeface="Myriad Pro" panose="020B0503030403020204"/>
              </a:rPr>
              <a:pPr algn="r"/>
              <a:t>‹Nr.›</a:t>
            </a:fld>
            <a:endParaRPr lang="en-US" sz="1200" b="1" dirty="0">
              <a:solidFill>
                <a:schemeClr val="tx1"/>
              </a:solidFill>
              <a:latin typeface="Myriad Pro" panose="020B0503030403020204"/>
            </a:endParaRPr>
          </a:p>
        </p:txBody>
      </p:sp>
    </p:spTree>
    <p:extLst>
      <p:ext uri="{BB962C8B-B14F-4D97-AF65-F5344CB8AC3E}">
        <p14:creationId xmlns:p14="http://schemas.microsoft.com/office/powerpoint/2010/main" val="6834094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Grid incl.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platzhalter 28"/>
          <p:cNvSpPr>
            <a:spLocks noGrp="1"/>
          </p:cNvSpPr>
          <p:nvPr>
            <p:ph type="body" sz="quarter" idx="10" hasCustomPrompt="1"/>
          </p:nvPr>
        </p:nvSpPr>
        <p:spPr>
          <a:xfrm>
            <a:off x="338668" y="240864"/>
            <a:ext cx="10596658" cy="21786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de-DE" sz="1800" b="1" kern="1200" baseline="0" dirty="0" smtClean="0">
                <a:solidFill>
                  <a:srgbClr val="777A7A"/>
                </a:solidFill>
                <a:latin typeface="Myriad Pro" panose="020B0503030403020204"/>
                <a:ea typeface="+mj-ea"/>
                <a:cs typeface="+mj-cs"/>
              </a:defRPr>
            </a:lvl1pPr>
          </a:lstStyle>
          <a:p>
            <a:pPr lvl="0"/>
            <a:r>
              <a:rPr lang="en-US" noProof="0" dirty="0"/>
              <a:t>Section</a:t>
            </a:r>
          </a:p>
        </p:txBody>
      </p:sp>
      <p:sp>
        <p:nvSpPr>
          <p:cNvPr id="32" name="Title 1"/>
          <p:cNvSpPr>
            <a:spLocks noGrp="1"/>
          </p:cNvSpPr>
          <p:nvPr>
            <p:ph type="title" hasCustomPrompt="1"/>
          </p:nvPr>
        </p:nvSpPr>
        <p:spPr>
          <a:xfrm>
            <a:off x="338668" y="499004"/>
            <a:ext cx="10596658" cy="35824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2800" b="1" baseline="0">
                <a:solidFill>
                  <a:srgbClr val="006BBB"/>
                </a:solidFill>
                <a:latin typeface="Myriad Pro" panose="020B0503030403020204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idx="11"/>
          </p:nvPr>
        </p:nvSpPr>
        <p:spPr>
          <a:xfrm>
            <a:off x="338668" y="1455375"/>
            <a:ext cx="3726000" cy="4736933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>
            <a:lvl1pPr marL="2286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800">
                <a:latin typeface="Myriad Pro" panose="020B0503030403020204"/>
              </a:defRPr>
            </a:lvl1pPr>
            <a:lvl2pPr marL="6858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600">
                <a:latin typeface="Myriad Pro" panose="020B0503030403020204"/>
              </a:defRPr>
            </a:lvl2pPr>
            <a:lvl3pPr marL="11430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400">
                <a:latin typeface="Myriad Pro" panose="020B0503030403020204"/>
              </a:defRPr>
            </a:lvl3pPr>
            <a:lvl4pPr marL="16002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4pPr>
            <a:lvl5pPr marL="20574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38668" y="1095375"/>
            <a:ext cx="3726000" cy="360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baseline="0">
                <a:solidFill>
                  <a:srgbClr val="006BBB"/>
                </a:solidFill>
                <a:latin typeface="Myriad Pro" panose="020B0503030403020204"/>
              </a:defRPr>
            </a:lvl1pPr>
            <a:lvl2pPr marL="685800" indent="-228600">
              <a:buFont typeface="Arial" panose="020B0604020202020204" pitchFamily="34" charset="0"/>
              <a:buChar char="►"/>
              <a:defRPr sz="1600"/>
            </a:lvl2pPr>
            <a:lvl3pPr marL="1143000" indent="-228600">
              <a:buFont typeface="Arial" panose="020B0604020202020204" pitchFamily="34" charset="0"/>
              <a:buChar char="►"/>
              <a:defRPr sz="1400"/>
            </a:lvl3pPr>
            <a:lvl4pPr marL="1600200" indent="-228600">
              <a:buFont typeface="Arial" panose="020B0604020202020204" pitchFamily="34" charset="0"/>
              <a:buChar char="►"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Box Title A</a:t>
            </a:r>
          </a:p>
        </p:txBody>
      </p:sp>
      <p:sp>
        <p:nvSpPr>
          <p:cNvPr id="40" name="Content Placeholder 2"/>
          <p:cNvSpPr>
            <a:spLocks noGrp="1"/>
          </p:cNvSpPr>
          <p:nvPr>
            <p:ph idx="15"/>
          </p:nvPr>
        </p:nvSpPr>
        <p:spPr>
          <a:xfrm>
            <a:off x="4229794" y="1455375"/>
            <a:ext cx="3726000" cy="4736933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>
            <a:lvl1pPr marL="2286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800">
                <a:latin typeface="Myriad Pro" panose="020B0503030403020204"/>
              </a:defRPr>
            </a:lvl1pPr>
            <a:lvl2pPr marL="6858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600">
                <a:latin typeface="Myriad Pro" panose="020B0503030403020204"/>
              </a:defRPr>
            </a:lvl2pPr>
            <a:lvl3pPr marL="11430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400">
                <a:latin typeface="Myriad Pro" panose="020B0503030403020204"/>
              </a:defRPr>
            </a:lvl3pPr>
            <a:lvl4pPr marL="16002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4pPr>
            <a:lvl5pPr marL="20574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1" name="Content Placeholder 2"/>
          <p:cNvSpPr>
            <a:spLocks noGrp="1"/>
          </p:cNvSpPr>
          <p:nvPr>
            <p:ph idx="16" hasCustomPrompt="1"/>
          </p:nvPr>
        </p:nvSpPr>
        <p:spPr>
          <a:xfrm>
            <a:off x="4229794" y="1095375"/>
            <a:ext cx="3726000" cy="360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baseline="0">
                <a:solidFill>
                  <a:srgbClr val="006BBB"/>
                </a:solidFill>
                <a:latin typeface="Myriad Pro" panose="020B0503030403020204"/>
              </a:defRPr>
            </a:lvl1pPr>
            <a:lvl2pPr marL="685800" indent="-228600">
              <a:buFont typeface="Arial" panose="020B0604020202020204" pitchFamily="34" charset="0"/>
              <a:buChar char="►"/>
              <a:defRPr sz="1600"/>
            </a:lvl2pPr>
            <a:lvl3pPr marL="1143000" indent="-228600">
              <a:buFont typeface="Arial" panose="020B0604020202020204" pitchFamily="34" charset="0"/>
              <a:buChar char="►"/>
              <a:defRPr sz="1400"/>
            </a:lvl3pPr>
            <a:lvl4pPr marL="1600200" indent="-228600">
              <a:buFont typeface="Arial" panose="020B0604020202020204" pitchFamily="34" charset="0"/>
              <a:buChar char="►"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Box Title A</a:t>
            </a:r>
          </a:p>
        </p:txBody>
      </p:sp>
      <p:sp>
        <p:nvSpPr>
          <p:cNvPr id="43" name="Content Placeholder 2"/>
          <p:cNvSpPr>
            <a:spLocks noGrp="1"/>
          </p:cNvSpPr>
          <p:nvPr>
            <p:ph idx="17"/>
          </p:nvPr>
        </p:nvSpPr>
        <p:spPr>
          <a:xfrm>
            <a:off x="8116158" y="1455375"/>
            <a:ext cx="3726000" cy="4736933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>
            <a:lvl1pPr marL="2286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800">
                <a:latin typeface="Myriad Pro" panose="020B0503030403020204"/>
              </a:defRPr>
            </a:lvl1pPr>
            <a:lvl2pPr marL="6858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600">
                <a:latin typeface="Myriad Pro" panose="020B0503030403020204"/>
              </a:defRPr>
            </a:lvl2pPr>
            <a:lvl3pPr marL="11430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400">
                <a:latin typeface="Myriad Pro" panose="020B0503030403020204"/>
              </a:defRPr>
            </a:lvl3pPr>
            <a:lvl4pPr marL="16002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4pPr>
            <a:lvl5pPr marL="20574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4" name="Content Placeholder 2"/>
          <p:cNvSpPr>
            <a:spLocks noGrp="1"/>
          </p:cNvSpPr>
          <p:nvPr>
            <p:ph idx="18" hasCustomPrompt="1"/>
          </p:nvPr>
        </p:nvSpPr>
        <p:spPr>
          <a:xfrm>
            <a:off x="8116158" y="1095375"/>
            <a:ext cx="3726000" cy="360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baseline="0">
                <a:solidFill>
                  <a:srgbClr val="006BBB"/>
                </a:solidFill>
                <a:latin typeface="Myriad Pro" panose="020B0503030403020204"/>
              </a:defRPr>
            </a:lvl1pPr>
            <a:lvl2pPr marL="685800" indent="-228600">
              <a:buFont typeface="Arial" panose="020B0604020202020204" pitchFamily="34" charset="0"/>
              <a:buChar char="►"/>
              <a:defRPr sz="1600"/>
            </a:lvl2pPr>
            <a:lvl3pPr marL="1143000" indent="-228600">
              <a:buFont typeface="Arial" panose="020B0604020202020204" pitchFamily="34" charset="0"/>
              <a:buChar char="►"/>
              <a:defRPr sz="1400"/>
            </a:lvl3pPr>
            <a:lvl4pPr marL="1600200" indent="-228600">
              <a:buFont typeface="Arial" panose="020B0604020202020204" pitchFamily="34" charset="0"/>
              <a:buChar char="►"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Box Title A</a:t>
            </a:r>
          </a:p>
        </p:txBody>
      </p:sp>
      <p:sp>
        <p:nvSpPr>
          <p:cNvPr id="17" name="Inhaltsplatzhalter 2"/>
          <p:cNvSpPr>
            <a:spLocks noGrp="1"/>
          </p:cNvSpPr>
          <p:nvPr>
            <p:ph sz="quarter" idx="25" hasCustomPrompt="1"/>
          </p:nvPr>
        </p:nvSpPr>
        <p:spPr>
          <a:xfrm>
            <a:off x="338669" y="6341314"/>
            <a:ext cx="11503490" cy="134046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900">
                <a:solidFill>
                  <a:srgbClr val="545359"/>
                </a:solidFill>
                <a:latin typeface="Myriad Pro" panose="020B0503030403020204"/>
              </a:defRPr>
            </a:lvl1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92F545D-52FA-76B2-E0C0-8770C157DCD0}"/>
              </a:ext>
            </a:extLst>
          </p:cNvPr>
          <p:cNvSpPr txBox="1"/>
          <p:nvPr userDrawn="1"/>
        </p:nvSpPr>
        <p:spPr>
          <a:xfrm>
            <a:off x="11348506" y="6269837"/>
            <a:ext cx="504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C174B4E-A99D-4A53-AE74-143C67CCCD44}" type="slidenum">
              <a:rPr lang="en-US" sz="1200" b="1" smtClean="0">
                <a:solidFill>
                  <a:schemeClr val="tx1"/>
                </a:solidFill>
                <a:latin typeface="Myriad Pro" panose="020B0503030403020204"/>
              </a:rPr>
              <a:pPr algn="r"/>
              <a:t>‹Nr.›</a:t>
            </a:fld>
            <a:endParaRPr lang="en-US" sz="1200" b="1" dirty="0">
              <a:solidFill>
                <a:schemeClr val="tx1"/>
              </a:solidFill>
              <a:latin typeface="Myriad Pro" panose="020B0503030403020204"/>
            </a:endParaRPr>
          </a:p>
        </p:txBody>
      </p:sp>
    </p:spTree>
    <p:extLst>
      <p:ext uri="{BB962C8B-B14F-4D97-AF65-F5344CB8AC3E}">
        <p14:creationId xmlns:p14="http://schemas.microsoft.com/office/powerpoint/2010/main" val="34496560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6" hasCustomPrompt="1"/>
          </p:nvPr>
        </p:nvSpPr>
        <p:spPr>
          <a:xfrm>
            <a:off x="340206" y="1215127"/>
            <a:ext cx="5688000" cy="216000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lang="en-US" sz="1800" dirty="0">
                <a:latin typeface="Myriad Pro" panose="020B0503030403020204"/>
              </a:defRPr>
            </a:lvl1pPr>
            <a:lvl2pPr marL="742950" indent="-28575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lang="en-US" sz="1600" dirty="0">
                <a:latin typeface="Myriad Pro" panose="020B0503030403020204"/>
              </a:defRPr>
            </a:lvl2pPr>
            <a:lvl3pPr marL="1200150" indent="-28575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lang="en-US" sz="1400" dirty="0">
                <a:latin typeface="Myriad Pro" panose="020B0503030403020204"/>
              </a:defRPr>
            </a:lvl3pPr>
            <a:lvl4pPr marL="1657350" indent="-28575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lang="en-US" sz="1400" dirty="0">
                <a:latin typeface="Myriad Pro" panose="020B0503030403020204"/>
              </a:defRPr>
            </a:lvl4pPr>
            <a:lvl5pPr marL="2000250" indent="-17145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lang="en-US" sz="1200" dirty="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40206" y="855127"/>
            <a:ext cx="5688000" cy="360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>
              <a:buNone/>
              <a:defRPr lang="en-US" sz="1800" b="1" baseline="0" dirty="0">
                <a:solidFill>
                  <a:srgbClr val="006BBB"/>
                </a:solidFill>
                <a:latin typeface="Myriad Pro" panose="020B0503030403020204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Box Title A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>
          <a:xfrm>
            <a:off x="6190498" y="1215127"/>
            <a:ext cx="5688000" cy="2160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06BBB"/>
              </a:buClr>
              <a:buFont typeface="Wingdings" panose="05000000000000000000" pitchFamily="2" charset="2"/>
              <a:buChar char="§"/>
              <a:defRPr lang="en-US" sz="1800" dirty="0">
                <a:latin typeface="Myriad Pro" panose="020B0503030403020204"/>
              </a:defRPr>
            </a:lvl1pPr>
            <a:lvl2pPr marL="685800" indent="-228600">
              <a:buClr>
                <a:srgbClr val="006BBB"/>
              </a:buClr>
              <a:buFont typeface="Wingdings" panose="05000000000000000000" pitchFamily="2" charset="2"/>
              <a:buChar char="§"/>
              <a:defRPr lang="en-US" sz="1600" dirty="0">
                <a:latin typeface="Myriad Pro" panose="020B0503030403020204"/>
              </a:defRPr>
            </a:lvl2pPr>
            <a:lvl3pPr marL="1143000" indent="-228600">
              <a:buClr>
                <a:srgbClr val="006BBB"/>
              </a:buClr>
              <a:buFont typeface="Wingdings" panose="05000000000000000000" pitchFamily="2" charset="2"/>
              <a:buChar char="§"/>
              <a:defRPr lang="en-US" sz="1400" dirty="0">
                <a:latin typeface="Myriad Pro" panose="020B0503030403020204"/>
              </a:defRPr>
            </a:lvl3pPr>
            <a:lvl4pPr marL="1600200" indent="-228600">
              <a:buClr>
                <a:srgbClr val="006BBB"/>
              </a:buClr>
              <a:buFont typeface="Wingdings" panose="05000000000000000000" pitchFamily="2" charset="2"/>
              <a:buChar char="§"/>
              <a:defRPr lang="en-US" sz="1400" dirty="0">
                <a:latin typeface="Myriad Pro" panose="020B0503030403020204"/>
              </a:defRPr>
            </a:lvl4pPr>
            <a:lvl5pPr marL="2000250" indent="-171450">
              <a:buClr>
                <a:srgbClr val="006BBB"/>
              </a:buClr>
              <a:buFont typeface="Wingdings" panose="05000000000000000000" pitchFamily="2" charset="2"/>
              <a:buChar char="§"/>
              <a:defRPr lang="en-US" sz="1200" dirty="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marL="2000250" lvl="4" indent="-171450">
              <a:buClr>
                <a:srgbClr val="0070C0"/>
              </a:buClr>
              <a:buSzPct val="70000"/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190498" y="855127"/>
            <a:ext cx="5688000" cy="360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>
              <a:buNone/>
              <a:defRPr lang="en-US" sz="1800" b="1" baseline="0" dirty="0">
                <a:solidFill>
                  <a:srgbClr val="006BBB"/>
                </a:solidFill>
                <a:latin typeface="Myriad Pro" panose="020B0503030403020204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Box Title A</a:t>
            </a:r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338668" y="211134"/>
            <a:ext cx="10596658" cy="35824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2800" b="1" baseline="0">
                <a:solidFill>
                  <a:srgbClr val="006BBB"/>
                </a:solidFill>
                <a:latin typeface="Myriad Pro" panose="020B0503030403020204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20" hasCustomPrompt="1"/>
          </p:nvPr>
        </p:nvSpPr>
        <p:spPr>
          <a:xfrm>
            <a:off x="340206" y="3915127"/>
            <a:ext cx="5688000" cy="216000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Clr>
                <a:srgbClr val="006BBB"/>
              </a:buClr>
              <a:buFont typeface="Wingdings" panose="05000000000000000000" pitchFamily="2" charset="2"/>
              <a:buChar char="§"/>
              <a:defRPr lang="en-US" sz="1800" dirty="0">
                <a:latin typeface="Myriad Pro" panose="020B0503030403020204"/>
              </a:defRPr>
            </a:lvl1pPr>
            <a:lvl2pPr marL="742950" indent="-285750">
              <a:buClr>
                <a:srgbClr val="006BBB"/>
              </a:buClr>
              <a:buFont typeface="Wingdings" panose="05000000000000000000" pitchFamily="2" charset="2"/>
              <a:buChar char="§"/>
              <a:defRPr lang="en-US" sz="1600" dirty="0">
                <a:latin typeface="Myriad Pro" panose="020B0503030403020204"/>
              </a:defRPr>
            </a:lvl2pPr>
            <a:lvl3pPr marL="1200150" indent="-285750">
              <a:buClr>
                <a:srgbClr val="006BBB"/>
              </a:buClr>
              <a:buFont typeface="Wingdings" panose="05000000000000000000" pitchFamily="2" charset="2"/>
              <a:buChar char="§"/>
              <a:defRPr lang="en-US" sz="1400" dirty="0">
                <a:latin typeface="Myriad Pro" panose="020B0503030403020204"/>
              </a:defRPr>
            </a:lvl3pPr>
            <a:lvl4pPr marL="1657350" indent="-285750">
              <a:buClr>
                <a:srgbClr val="006BBB"/>
              </a:buClr>
              <a:buFont typeface="Wingdings" panose="05000000000000000000" pitchFamily="2" charset="2"/>
              <a:buChar char="§"/>
              <a:defRPr lang="en-US" sz="1400" dirty="0">
                <a:latin typeface="Myriad Pro" panose="020B0503030403020204"/>
              </a:defRPr>
            </a:lvl4pPr>
            <a:lvl5pPr marL="2000250" indent="-171450">
              <a:buClr>
                <a:srgbClr val="006BBB"/>
              </a:buClr>
              <a:buFont typeface="Wingdings" panose="05000000000000000000" pitchFamily="2" charset="2"/>
              <a:buChar char="§"/>
              <a:defRPr lang="en-US" sz="1200" dirty="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marL="2000250" lvl="4" indent="-171450">
              <a:buClr>
                <a:srgbClr val="0070C0"/>
              </a:buClr>
              <a:buSzPct val="70000"/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31" name="Content Placeholder 2"/>
          <p:cNvSpPr>
            <a:spLocks noGrp="1"/>
          </p:cNvSpPr>
          <p:nvPr>
            <p:ph idx="21" hasCustomPrompt="1"/>
          </p:nvPr>
        </p:nvSpPr>
        <p:spPr>
          <a:xfrm>
            <a:off x="340206" y="3555127"/>
            <a:ext cx="5688000" cy="360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>
              <a:buNone/>
              <a:defRPr lang="en-US" sz="1800" b="1" baseline="0" dirty="0">
                <a:solidFill>
                  <a:srgbClr val="006BBB"/>
                </a:solidFill>
                <a:latin typeface="Myriad Pro" panose="020B0503030403020204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Box Title A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22" hasCustomPrompt="1"/>
          </p:nvPr>
        </p:nvSpPr>
        <p:spPr>
          <a:xfrm>
            <a:off x="6190498" y="3915127"/>
            <a:ext cx="5688000" cy="216000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Clr>
                <a:srgbClr val="006BBB"/>
              </a:buClr>
              <a:buFont typeface="Wingdings" panose="05000000000000000000" pitchFamily="2" charset="2"/>
              <a:buChar char="§"/>
              <a:defRPr lang="en-US" sz="1800" dirty="0">
                <a:latin typeface="Myriad Pro" panose="020B0503030403020204"/>
              </a:defRPr>
            </a:lvl1pPr>
            <a:lvl2pPr marL="742950" indent="-285750">
              <a:buClr>
                <a:srgbClr val="006BBB"/>
              </a:buClr>
              <a:buFont typeface="Wingdings" panose="05000000000000000000" pitchFamily="2" charset="2"/>
              <a:buChar char="§"/>
              <a:defRPr lang="en-US" sz="1600" dirty="0">
                <a:latin typeface="Myriad Pro" panose="020B0503030403020204"/>
              </a:defRPr>
            </a:lvl2pPr>
            <a:lvl3pPr marL="1200150" indent="-285750">
              <a:buClr>
                <a:srgbClr val="006BBB"/>
              </a:buClr>
              <a:buFont typeface="Wingdings" panose="05000000000000000000" pitchFamily="2" charset="2"/>
              <a:buChar char="§"/>
              <a:defRPr lang="en-US" sz="1400" dirty="0">
                <a:latin typeface="Myriad Pro" panose="020B0503030403020204"/>
              </a:defRPr>
            </a:lvl3pPr>
            <a:lvl4pPr marL="1657350" indent="-285750">
              <a:buClr>
                <a:srgbClr val="006BBB"/>
              </a:buClr>
              <a:buFont typeface="Wingdings" panose="05000000000000000000" pitchFamily="2" charset="2"/>
              <a:buChar char="§"/>
              <a:defRPr lang="en-US" sz="1400" dirty="0">
                <a:latin typeface="Myriad Pro" panose="020B0503030403020204"/>
              </a:defRPr>
            </a:lvl4pPr>
            <a:lvl5pPr marL="2000250" indent="-171450">
              <a:buClr>
                <a:srgbClr val="006BBB"/>
              </a:buClr>
              <a:buFont typeface="Wingdings" panose="05000000000000000000" pitchFamily="2" charset="2"/>
              <a:buChar char="§"/>
              <a:defRPr lang="en-US" sz="1200" dirty="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marL="2000250" lvl="4" indent="-171450">
              <a:buClr>
                <a:srgbClr val="0070C0"/>
              </a:buClr>
              <a:buSzPct val="70000"/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33" name="Content Placeholder 2"/>
          <p:cNvSpPr>
            <a:spLocks noGrp="1"/>
          </p:cNvSpPr>
          <p:nvPr>
            <p:ph idx="23" hasCustomPrompt="1"/>
          </p:nvPr>
        </p:nvSpPr>
        <p:spPr>
          <a:xfrm>
            <a:off x="6190498" y="3555127"/>
            <a:ext cx="5688000" cy="360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>
              <a:buNone/>
              <a:defRPr lang="en-US" sz="1800" b="1" baseline="0" dirty="0">
                <a:solidFill>
                  <a:srgbClr val="006BBB"/>
                </a:solidFill>
                <a:latin typeface="Myriad Pro" panose="020B0503030403020204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Box Title A</a:t>
            </a:r>
          </a:p>
        </p:txBody>
      </p:sp>
      <p:sp>
        <p:nvSpPr>
          <p:cNvPr id="18" name="Inhaltsplatzhalter 2"/>
          <p:cNvSpPr>
            <a:spLocks noGrp="1"/>
          </p:cNvSpPr>
          <p:nvPr>
            <p:ph sz="quarter" idx="25" hasCustomPrompt="1"/>
          </p:nvPr>
        </p:nvSpPr>
        <p:spPr>
          <a:xfrm>
            <a:off x="338669" y="6341314"/>
            <a:ext cx="11503490" cy="134046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900">
                <a:solidFill>
                  <a:srgbClr val="545359"/>
                </a:solidFill>
                <a:latin typeface="Myriad Pro" panose="020B0503030403020204"/>
              </a:defRPr>
            </a:lvl1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09EBB54-9717-395B-12CC-48D26D77EC22}"/>
              </a:ext>
            </a:extLst>
          </p:cNvPr>
          <p:cNvSpPr txBox="1"/>
          <p:nvPr userDrawn="1"/>
        </p:nvSpPr>
        <p:spPr>
          <a:xfrm>
            <a:off x="11348506" y="6269837"/>
            <a:ext cx="504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C174B4E-A99D-4A53-AE74-143C67CCCD44}" type="slidenum">
              <a:rPr lang="en-US" sz="1200" b="1" smtClean="0">
                <a:solidFill>
                  <a:schemeClr val="tx1"/>
                </a:solidFill>
                <a:latin typeface="Myriad Pro" panose="020B0503030403020204"/>
              </a:rPr>
              <a:pPr algn="r"/>
              <a:t>‹Nr.›</a:t>
            </a:fld>
            <a:endParaRPr lang="en-US" sz="1200" b="1" dirty="0">
              <a:solidFill>
                <a:schemeClr val="tx1"/>
              </a:solidFill>
              <a:latin typeface="Myriad Pro" panose="020B0503030403020204"/>
            </a:endParaRPr>
          </a:p>
        </p:txBody>
      </p:sp>
    </p:spTree>
    <p:extLst>
      <p:ext uri="{BB962C8B-B14F-4D97-AF65-F5344CB8AC3E}">
        <p14:creationId xmlns:p14="http://schemas.microsoft.com/office/powerpoint/2010/main" val="21851062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Grid incl.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platzhalter 28"/>
          <p:cNvSpPr>
            <a:spLocks noGrp="1"/>
          </p:cNvSpPr>
          <p:nvPr>
            <p:ph type="body" sz="quarter" idx="10" hasCustomPrompt="1"/>
          </p:nvPr>
        </p:nvSpPr>
        <p:spPr>
          <a:xfrm>
            <a:off x="338668" y="240864"/>
            <a:ext cx="10596658" cy="21786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de-DE" sz="1800" b="1" kern="1200" baseline="0" dirty="0" smtClean="0">
                <a:solidFill>
                  <a:srgbClr val="777A7A"/>
                </a:solidFill>
                <a:latin typeface="Myriad Pro" panose="020B0503030403020204"/>
                <a:ea typeface="+mj-ea"/>
                <a:cs typeface="+mj-cs"/>
              </a:defRPr>
            </a:lvl1pPr>
          </a:lstStyle>
          <a:p>
            <a:pPr lvl="0"/>
            <a:r>
              <a:rPr lang="en-US" noProof="0" dirty="0"/>
              <a:t>Section</a:t>
            </a:r>
          </a:p>
        </p:txBody>
      </p:sp>
      <p:sp>
        <p:nvSpPr>
          <p:cNvPr id="31" name="Title 1"/>
          <p:cNvSpPr>
            <a:spLocks noGrp="1"/>
          </p:cNvSpPr>
          <p:nvPr>
            <p:ph type="title" hasCustomPrompt="1"/>
          </p:nvPr>
        </p:nvSpPr>
        <p:spPr>
          <a:xfrm>
            <a:off x="338668" y="499004"/>
            <a:ext cx="10596658" cy="35824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2800" b="1" baseline="0">
                <a:solidFill>
                  <a:srgbClr val="006BBB"/>
                </a:solidFill>
                <a:latin typeface="Myriad Pro" panose="020B0503030403020204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idx="11"/>
          </p:nvPr>
        </p:nvSpPr>
        <p:spPr>
          <a:xfrm>
            <a:off x="338668" y="1449660"/>
            <a:ext cx="5688000" cy="2160000"/>
          </a:xfrm>
          <a:prstGeom prst="rect">
            <a:avLst/>
          </a:prstGeom>
          <a:ln w="9525">
            <a:noFill/>
          </a:ln>
        </p:spPr>
        <p:txBody>
          <a:bodyPr>
            <a:noAutofit/>
          </a:bodyPr>
          <a:lstStyle>
            <a:lvl1pPr marL="2286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800">
                <a:latin typeface="Myriad Pro" panose="020B0503030403020204"/>
              </a:defRPr>
            </a:lvl1pPr>
            <a:lvl2pPr marL="6858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600">
                <a:latin typeface="Myriad Pro" panose="020B0503030403020204"/>
              </a:defRPr>
            </a:lvl2pPr>
            <a:lvl3pPr marL="11430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400">
                <a:latin typeface="Myriad Pro" panose="020B0503030403020204"/>
              </a:defRPr>
            </a:lvl3pPr>
            <a:lvl4pPr marL="16002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4pPr>
            <a:lvl5pPr marL="20574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38668" y="1089660"/>
            <a:ext cx="5688000" cy="360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baseline="0">
                <a:solidFill>
                  <a:srgbClr val="006BBB"/>
                </a:solidFill>
                <a:latin typeface="Myriad Pro" panose="020B0503030403020204"/>
              </a:defRPr>
            </a:lvl1pPr>
            <a:lvl2pPr marL="685800" indent="-228600">
              <a:buFont typeface="Arial" panose="020B0604020202020204" pitchFamily="34" charset="0"/>
              <a:buChar char="►"/>
              <a:defRPr sz="1600"/>
            </a:lvl2pPr>
            <a:lvl3pPr marL="1143000" indent="-228600">
              <a:buFont typeface="Arial" panose="020B0604020202020204" pitchFamily="34" charset="0"/>
              <a:buChar char="►"/>
              <a:defRPr sz="1400"/>
            </a:lvl3pPr>
            <a:lvl4pPr marL="1600200" indent="-228600">
              <a:buFont typeface="Arial" panose="020B0604020202020204" pitchFamily="34" charset="0"/>
              <a:buChar char="►"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Box Title A</a:t>
            </a:r>
          </a:p>
        </p:txBody>
      </p:sp>
      <p:sp>
        <p:nvSpPr>
          <p:cNvPr id="39" name="Content Placeholder 2"/>
          <p:cNvSpPr>
            <a:spLocks noGrp="1"/>
          </p:cNvSpPr>
          <p:nvPr>
            <p:ph idx="14"/>
          </p:nvPr>
        </p:nvSpPr>
        <p:spPr>
          <a:xfrm>
            <a:off x="6188960" y="1449660"/>
            <a:ext cx="5688000" cy="2160000"/>
          </a:xfrm>
          <a:prstGeom prst="rect">
            <a:avLst/>
          </a:prstGeom>
          <a:ln w="9525">
            <a:noFill/>
          </a:ln>
        </p:spPr>
        <p:txBody>
          <a:bodyPr>
            <a:noAutofit/>
          </a:bodyPr>
          <a:lstStyle>
            <a:lvl1pPr marL="2286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800">
                <a:latin typeface="Myriad Pro" panose="020B0503030403020204"/>
              </a:defRPr>
            </a:lvl1pPr>
            <a:lvl2pPr marL="6858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600">
                <a:latin typeface="Myriad Pro" panose="020B0503030403020204"/>
              </a:defRPr>
            </a:lvl2pPr>
            <a:lvl3pPr marL="11430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400">
                <a:latin typeface="Myriad Pro" panose="020B0503030403020204"/>
              </a:defRPr>
            </a:lvl3pPr>
            <a:lvl4pPr marL="16002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4pPr>
            <a:lvl5pPr marL="20574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0" name="Content Placeholder 2"/>
          <p:cNvSpPr>
            <a:spLocks noGrp="1"/>
          </p:cNvSpPr>
          <p:nvPr>
            <p:ph idx="15" hasCustomPrompt="1"/>
          </p:nvPr>
        </p:nvSpPr>
        <p:spPr>
          <a:xfrm>
            <a:off x="6188960" y="1089660"/>
            <a:ext cx="5688000" cy="360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baseline="0">
                <a:solidFill>
                  <a:srgbClr val="006BBB"/>
                </a:solidFill>
                <a:latin typeface="Myriad Pro" panose="020B0503030403020204"/>
              </a:defRPr>
            </a:lvl1pPr>
            <a:lvl2pPr marL="685800" indent="-228600">
              <a:buFont typeface="Arial" panose="020B0604020202020204" pitchFamily="34" charset="0"/>
              <a:buChar char="►"/>
              <a:defRPr sz="1600"/>
            </a:lvl2pPr>
            <a:lvl3pPr marL="1143000" indent="-228600">
              <a:buFont typeface="Arial" panose="020B0604020202020204" pitchFamily="34" charset="0"/>
              <a:buChar char="►"/>
              <a:defRPr sz="1400"/>
            </a:lvl3pPr>
            <a:lvl4pPr marL="1600200" indent="-228600">
              <a:buFont typeface="Arial" panose="020B0604020202020204" pitchFamily="34" charset="0"/>
              <a:buChar char="►"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Box Title A</a:t>
            </a:r>
          </a:p>
        </p:txBody>
      </p:sp>
      <p:sp>
        <p:nvSpPr>
          <p:cNvPr id="43" name="Content Placeholder 2"/>
          <p:cNvSpPr>
            <a:spLocks noGrp="1"/>
          </p:cNvSpPr>
          <p:nvPr>
            <p:ph idx="16"/>
          </p:nvPr>
        </p:nvSpPr>
        <p:spPr>
          <a:xfrm>
            <a:off x="340206" y="4127533"/>
            <a:ext cx="5688000" cy="2160000"/>
          </a:xfrm>
          <a:prstGeom prst="rect">
            <a:avLst/>
          </a:prstGeom>
          <a:ln w="9525">
            <a:noFill/>
          </a:ln>
        </p:spPr>
        <p:txBody>
          <a:bodyPr>
            <a:noAutofit/>
          </a:bodyPr>
          <a:lstStyle>
            <a:lvl1pPr marL="2286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800">
                <a:latin typeface="Myriad Pro" panose="020B0503030403020204"/>
              </a:defRPr>
            </a:lvl1pPr>
            <a:lvl2pPr marL="6858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600">
                <a:latin typeface="Myriad Pro" panose="020B0503030403020204"/>
              </a:defRPr>
            </a:lvl2pPr>
            <a:lvl3pPr marL="11430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400">
                <a:latin typeface="Myriad Pro" panose="020B0503030403020204"/>
              </a:defRPr>
            </a:lvl3pPr>
            <a:lvl4pPr marL="16002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4pPr>
            <a:lvl5pPr marL="20574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40206" y="3767533"/>
            <a:ext cx="5688000" cy="360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baseline="0">
                <a:solidFill>
                  <a:srgbClr val="006BBB"/>
                </a:solidFill>
                <a:latin typeface="Myriad Pro" panose="020B0503030403020204"/>
              </a:defRPr>
            </a:lvl1pPr>
            <a:lvl2pPr marL="685800" indent="-228600">
              <a:buFont typeface="Arial" panose="020B0604020202020204" pitchFamily="34" charset="0"/>
              <a:buChar char="►"/>
              <a:defRPr sz="1600"/>
            </a:lvl2pPr>
            <a:lvl3pPr marL="1143000" indent="-228600">
              <a:buFont typeface="Arial" panose="020B0604020202020204" pitchFamily="34" charset="0"/>
              <a:buChar char="►"/>
              <a:defRPr sz="1400"/>
            </a:lvl3pPr>
            <a:lvl4pPr marL="1600200" indent="-228600">
              <a:buFont typeface="Arial" panose="020B0604020202020204" pitchFamily="34" charset="0"/>
              <a:buChar char="►"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Box Title A</a:t>
            </a:r>
          </a:p>
        </p:txBody>
      </p:sp>
      <p:sp>
        <p:nvSpPr>
          <p:cNvPr id="48" name="Content Placeholder 2"/>
          <p:cNvSpPr>
            <a:spLocks noGrp="1"/>
          </p:cNvSpPr>
          <p:nvPr>
            <p:ph idx="18"/>
          </p:nvPr>
        </p:nvSpPr>
        <p:spPr>
          <a:xfrm>
            <a:off x="6190498" y="4127533"/>
            <a:ext cx="5688000" cy="2160000"/>
          </a:xfrm>
          <a:prstGeom prst="rect">
            <a:avLst/>
          </a:prstGeom>
          <a:ln w="9525">
            <a:noFill/>
          </a:ln>
        </p:spPr>
        <p:txBody>
          <a:bodyPr>
            <a:noAutofit/>
          </a:bodyPr>
          <a:lstStyle>
            <a:lvl1pPr marL="2286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800">
                <a:latin typeface="Myriad Pro" panose="020B0503030403020204"/>
              </a:defRPr>
            </a:lvl1pPr>
            <a:lvl2pPr marL="6858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600">
                <a:latin typeface="Myriad Pro" panose="020B0503030403020204"/>
              </a:defRPr>
            </a:lvl2pPr>
            <a:lvl3pPr marL="11430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400">
                <a:latin typeface="Myriad Pro" panose="020B0503030403020204"/>
              </a:defRPr>
            </a:lvl3pPr>
            <a:lvl4pPr marL="16002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4pPr>
            <a:lvl5pPr marL="20574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9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190498" y="3767533"/>
            <a:ext cx="5688000" cy="360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baseline="0">
                <a:solidFill>
                  <a:srgbClr val="006BBB"/>
                </a:solidFill>
                <a:latin typeface="Myriad Pro" panose="020B0503030403020204"/>
              </a:defRPr>
            </a:lvl1pPr>
            <a:lvl2pPr marL="685800" indent="-228600">
              <a:buFont typeface="Arial" panose="020B0604020202020204" pitchFamily="34" charset="0"/>
              <a:buChar char="►"/>
              <a:defRPr sz="1600"/>
            </a:lvl2pPr>
            <a:lvl3pPr marL="1143000" indent="-228600">
              <a:buFont typeface="Arial" panose="020B0604020202020204" pitchFamily="34" charset="0"/>
              <a:buChar char="►"/>
              <a:defRPr sz="1400"/>
            </a:lvl3pPr>
            <a:lvl4pPr marL="1600200" indent="-228600">
              <a:buFont typeface="Arial" panose="020B0604020202020204" pitchFamily="34" charset="0"/>
              <a:buChar char="►"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Box Title A</a:t>
            </a:r>
          </a:p>
        </p:txBody>
      </p:sp>
      <p:sp>
        <p:nvSpPr>
          <p:cNvPr id="17" name="Inhaltsplatzhalter 2"/>
          <p:cNvSpPr>
            <a:spLocks noGrp="1"/>
          </p:cNvSpPr>
          <p:nvPr>
            <p:ph sz="quarter" idx="25" hasCustomPrompt="1"/>
          </p:nvPr>
        </p:nvSpPr>
        <p:spPr>
          <a:xfrm>
            <a:off x="338669" y="6341314"/>
            <a:ext cx="11503490" cy="134046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900">
                <a:solidFill>
                  <a:srgbClr val="545359"/>
                </a:solidFill>
                <a:latin typeface="Myriad Pro" panose="020B0503030403020204"/>
              </a:defRPr>
            </a:lvl1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87EEE9D-AD79-AED1-32B5-7111B299FFE3}"/>
              </a:ext>
            </a:extLst>
          </p:cNvPr>
          <p:cNvSpPr txBox="1"/>
          <p:nvPr userDrawn="1"/>
        </p:nvSpPr>
        <p:spPr>
          <a:xfrm>
            <a:off x="11348506" y="6269837"/>
            <a:ext cx="504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C174B4E-A99D-4A53-AE74-143C67CCCD44}" type="slidenum">
              <a:rPr lang="en-US" sz="1200" b="1" smtClean="0">
                <a:solidFill>
                  <a:schemeClr val="tx1"/>
                </a:solidFill>
                <a:latin typeface="Myriad Pro" panose="020B0503030403020204"/>
              </a:rPr>
              <a:pPr algn="r"/>
              <a:t>‹Nr.›</a:t>
            </a:fld>
            <a:endParaRPr lang="en-US" sz="1200" b="1" dirty="0">
              <a:solidFill>
                <a:schemeClr val="tx1"/>
              </a:solidFill>
              <a:latin typeface="Myriad Pro" panose="020B0503030403020204"/>
            </a:endParaRPr>
          </a:p>
        </p:txBody>
      </p:sp>
    </p:spTree>
    <p:extLst>
      <p:ext uri="{BB962C8B-B14F-4D97-AF65-F5344CB8AC3E}">
        <p14:creationId xmlns:p14="http://schemas.microsoft.com/office/powerpoint/2010/main" val="3571126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Logo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/>
          <p:cNvSpPr>
            <a:spLocks noGrp="1"/>
          </p:cNvSpPr>
          <p:nvPr>
            <p:ph sz="quarter" idx="25" hasCustomPrompt="1"/>
          </p:nvPr>
        </p:nvSpPr>
        <p:spPr>
          <a:xfrm>
            <a:off x="338669" y="6341314"/>
            <a:ext cx="11503490" cy="134046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900">
                <a:solidFill>
                  <a:srgbClr val="545359"/>
                </a:solidFill>
                <a:latin typeface="Myriad Pro" panose="020B0503030403020204"/>
              </a:defRPr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2671713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Grid incl.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platzhalter 28"/>
          <p:cNvSpPr>
            <a:spLocks noGrp="1"/>
          </p:cNvSpPr>
          <p:nvPr>
            <p:ph type="body" sz="quarter" idx="10" hasCustomPrompt="1"/>
          </p:nvPr>
        </p:nvSpPr>
        <p:spPr>
          <a:xfrm>
            <a:off x="338668" y="240864"/>
            <a:ext cx="10596658" cy="21786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de-DE" sz="1800" b="1" kern="1200" baseline="0" dirty="0" smtClean="0">
                <a:solidFill>
                  <a:srgbClr val="777A7A"/>
                </a:solidFill>
                <a:latin typeface="Myriad Pro" panose="020B0503030403020204"/>
                <a:ea typeface="+mj-ea"/>
                <a:cs typeface="+mj-cs"/>
              </a:defRPr>
            </a:lvl1pPr>
          </a:lstStyle>
          <a:p>
            <a:pPr lvl="0"/>
            <a:r>
              <a:rPr lang="en-US" noProof="0" dirty="0"/>
              <a:t>Section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8668" y="499004"/>
            <a:ext cx="10596658" cy="35824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2800" b="1" baseline="0">
                <a:solidFill>
                  <a:srgbClr val="006BBB"/>
                </a:solidFill>
                <a:latin typeface="Myriad Pro" panose="020B0503030403020204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338668" y="1445850"/>
            <a:ext cx="5688000" cy="4736933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>
            <a:lvl1pPr marL="285750" indent="-28575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800">
                <a:latin typeface="Myriad Pro" panose="020B0503030403020204"/>
              </a:defRPr>
            </a:lvl1pPr>
            <a:lvl2pPr marL="742950" indent="-28575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600">
                <a:latin typeface="Myriad Pro" panose="020B0503030403020204"/>
              </a:defRPr>
            </a:lvl2pPr>
            <a:lvl3pPr marL="1200150" indent="-28575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400">
                <a:latin typeface="Myriad Pro" panose="020B0503030403020204"/>
              </a:defRPr>
            </a:lvl3pPr>
            <a:lvl4pPr marL="1543050" indent="-17145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4pPr>
            <a:lvl5pPr marL="2000250" indent="-17145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38668" y="1085850"/>
            <a:ext cx="5688000" cy="360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baseline="0">
                <a:solidFill>
                  <a:srgbClr val="006BBB"/>
                </a:solidFill>
                <a:latin typeface="Myriad Pro" panose="020B0503030403020204"/>
              </a:defRPr>
            </a:lvl1pPr>
            <a:lvl2pPr marL="685800" indent="-228600">
              <a:buFont typeface="Arial" panose="020B0604020202020204" pitchFamily="34" charset="0"/>
              <a:buChar char="►"/>
              <a:defRPr sz="1600"/>
            </a:lvl2pPr>
            <a:lvl3pPr marL="1143000" indent="-228600">
              <a:buFont typeface="Arial" panose="020B0604020202020204" pitchFamily="34" charset="0"/>
              <a:buChar char="►"/>
              <a:defRPr sz="1400"/>
            </a:lvl3pPr>
            <a:lvl4pPr marL="1600200" indent="-228600">
              <a:buFont typeface="Arial" panose="020B0604020202020204" pitchFamily="34" charset="0"/>
              <a:buChar char="►"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Box Title A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188960" y="1445850"/>
            <a:ext cx="5688000" cy="4736933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>
            <a:lvl1pPr marL="2286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800">
                <a:latin typeface="Myriad Pro" panose="020B0503030403020204"/>
              </a:defRPr>
            </a:lvl1pPr>
            <a:lvl2pPr marL="6858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600">
                <a:latin typeface="Myriad Pro" panose="020B0503030403020204"/>
              </a:defRPr>
            </a:lvl2pPr>
            <a:lvl3pPr marL="11430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400">
                <a:latin typeface="Myriad Pro" panose="020B0503030403020204"/>
              </a:defRPr>
            </a:lvl3pPr>
            <a:lvl4pPr marL="16002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4pPr>
            <a:lvl5pPr marL="20574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idx="15" hasCustomPrompt="1"/>
          </p:nvPr>
        </p:nvSpPr>
        <p:spPr>
          <a:xfrm>
            <a:off x="6188960" y="1085850"/>
            <a:ext cx="5688000" cy="360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baseline="0">
                <a:solidFill>
                  <a:srgbClr val="006BBB"/>
                </a:solidFill>
                <a:latin typeface="Myriad Pro" panose="020B0503030403020204"/>
              </a:defRPr>
            </a:lvl1pPr>
            <a:lvl2pPr marL="685800" indent="-228600">
              <a:buFont typeface="Arial" panose="020B0604020202020204" pitchFamily="34" charset="0"/>
              <a:buChar char="►"/>
              <a:defRPr sz="1600"/>
            </a:lvl2pPr>
            <a:lvl3pPr marL="1143000" indent="-228600">
              <a:buFont typeface="Arial" panose="020B0604020202020204" pitchFamily="34" charset="0"/>
              <a:buChar char="►"/>
              <a:defRPr sz="1400"/>
            </a:lvl3pPr>
            <a:lvl4pPr marL="1600200" indent="-228600">
              <a:buFont typeface="Arial" panose="020B0604020202020204" pitchFamily="34" charset="0"/>
              <a:buChar char="►"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Box Title A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sz="quarter" idx="25" hasCustomPrompt="1"/>
          </p:nvPr>
        </p:nvSpPr>
        <p:spPr>
          <a:xfrm>
            <a:off x="338669" y="6341314"/>
            <a:ext cx="11503490" cy="134046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900">
                <a:solidFill>
                  <a:srgbClr val="545359"/>
                </a:solidFill>
                <a:latin typeface="Myriad Pro" panose="020B0503030403020204"/>
              </a:defRPr>
            </a:lvl1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8056F4D-70AA-5593-5A88-CF297D7E6D2C}"/>
              </a:ext>
            </a:extLst>
          </p:cNvPr>
          <p:cNvSpPr txBox="1"/>
          <p:nvPr userDrawn="1"/>
        </p:nvSpPr>
        <p:spPr>
          <a:xfrm>
            <a:off x="11348506" y="6269837"/>
            <a:ext cx="504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C174B4E-A99D-4A53-AE74-143C67CCCD44}" type="slidenum">
              <a:rPr lang="en-US" sz="1200" b="1" smtClean="0">
                <a:solidFill>
                  <a:schemeClr val="tx1"/>
                </a:solidFill>
                <a:latin typeface="Myriad Pro" panose="020B0503030403020204"/>
              </a:rPr>
              <a:pPr algn="r"/>
              <a:t>‹Nr.›</a:t>
            </a:fld>
            <a:endParaRPr lang="en-US" sz="1200" b="1" dirty="0">
              <a:solidFill>
                <a:schemeClr val="tx1"/>
              </a:solidFill>
              <a:latin typeface="Myriad Pro" panose="020B0503030403020204"/>
            </a:endParaRPr>
          </a:p>
        </p:txBody>
      </p:sp>
    </p:spTree>
    <p:extLst>
      <p:ext uri="{BB962C8B-B14F-4D97-AF65-F5344CB8AC3E}">
        <p14:creationId xmlns:p14="http://schemas.microsoft.com/office/powerpoint/2010/main" val="23914115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3314" y="3230380"/>
            <a:ext cx="7161611" cy="155148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60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7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73322" y="729260"/>
            <a:ext cx="4074887" cy="30981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Name of Presenter</a:t>
            </a:r>
          </a:p>
        </p:txBody>
      </p:sp>
    </p:spTree>
    <p:extLst>
      <p:ext uri="{BB962C8B-B14F-4D97-AF65-F5344CB8AC3E}">
        <p14:creationId xmlns:p14="http://schemas.microsoft.com/office/powerpoint/2010/main" val="4284194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3256" y="164592"/>
            <a:ext cx="11905488" cy="1152144"/>
          </a:xfrm>
        </p:spPr>
        <p:txBody>
          <a:bodyPr/>
          <a:lstStyle>
            <a:lvl1pPr>
              <a:defRPr sz="2800">
                <a:solidFill>
                  <a:srgbClr val="424242"/>
                </a:solidFill>
              </a:defRPr>
            </a:lvl1pPr>
          </a:lstStyle>
          <a:p>
            <a:r>
              <a:rPr lang="de-AT" dirty="0"/>
              <a:t>Mastertitelformat bearbeiten</a:t>
            </a:r>
            <a:br>
              <a:rPr lang="de-AT" dirty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3256" y="1316737"/>
            <a:ext cx="11905488" cy="4733227"/>
          </a:xfrm>
        </p:spPr>
        <p:txBody>
          <a:bodyPr/>
          <a:lstStyle>
            <a:lvl1pPr marL="228600" indent="-228600">
              <a:buClr>
                <a:srgbClr val="006BBB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</a:defRPr>
            </a:lvl1pPr>
            <a:lvl2pPr marL="685800" indent="-228600">
              <a:buClr>
                <a:srgbClr val="006BBB"/>
              </a:buClr>
              <a:buFont typeface="Wingdings" panose="05000000000000000000" pitchFamily="2" charset="2"/>
              <a:buChar char="§"/>
              <a:defRPr sz="1867">
                <a:solidFill>
                  <a:schemeClr val="tx1"/>
                </a:solidFill>
              </a:defRPr>
            </a:lvl2pPr>
            <a:lvl3pPr marL="1143000" indent="-228600">
              <a:buClr>
                <a:srgbClr val="006BBB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3pPr>
            <a:lvl4pPr marL="1600200" indent="-228600">
              <a:buClr>
                <a:srgbClr val="006BBB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4pPr>
            <a:lvl5pPr marL="2057400" indent="-228600">
              <a:buClr>
                <a:srgbClr val="006BBB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454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8603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06BBB"/>
              </a:buClr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rgbClr val="006BBB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rgbClr val="006BBB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rgbClr val="006BBB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rgbClr val="006BBB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19DE1-541C-4AA5-9A3F-AC6F7B72C98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5699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/>
          <p:cNvSpPr>
            <a:spLocks noGrp="1"/>
          </p:cNvSpPr>
          <p:nvPr>
            <p:ph idx="24" hasCustomPrompt="1"/>
          </p:nvPr>
        </p:nvSpPr>
        <p:spPr>
          <a:xfrm>
            <a:off x="338668" y="1215127"/>
            <a:ext cx="3726000" cy="473693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Clr>
                <a:srgbClr val="006BBB"/>
              </a:buClr>
              <a:buFont typeface="Wingdings" panose="05000000000000000000" pitchFamily="2" charset="2"/>
              <a:buChar char="§"/>
              <a:defRPr lang="en-US" sz="1800" dirty="0">
                <a:latin typeface="Myriad Pro" panose="020B0503030403020204"/>
              </a:defRPr>
            </a:lvl1pPr>
            <a:lvl2pPr marL="742950" indent="-285750">
              <a:buClr>
                <a:srgbClr val="006BBB"/>
              </a:buClr>
              <a:buFont typeface="Wingdings" panose="05000000000000000000" pitchFamily="2" charset="2"/>
              <a:buChar char="§"/>
              <a:defRPr lang="en-US" sz="1600" dirty="0">
                <a:latin typeface="Myriad Pro" panose="020B0503030403020204"/>
              </a:defRPr>
            </a:lvl2pPr>
            <a:lvl3pPr marL="1200150" indent="-285750">
              <a:buClr>
                <a:srgbClr val="006BBB"/>
              </a:buClr>
              <a:buFont typeface="Wingdings" panose="05000000000000000000" pitchFamily="2" charset="2"/>
              <a:buChar char="§"/>
              <a:defRPr lang="en-US" sz="1400" dirty="0">
                <a:latin typeface="Myriad Pro" panose="020B0503030403020204"/>
              </a:defRPr>
            </a:lvl3pPr>
            <a:lvl4pPr marL="1657350" indent="-285750">
              <a:buClr>
                <a:srgbClr val="006BBB"/>
              </a:buClr>
              <a:buFont typeface="Wingdings" panose="05000000000000000000" pitchFamily="2" charset="2"/>
              <a:buChar char="§"/>
              <a:defRPr lang="en-US" sz="1400" dirty="0">
                <a:latin typeface="Myriad Pro" panose="020B0503030403020204"/>
              </a:defRPr>
            </a:lvl4pPr>
            <a:lvl5pPr marL="2000250" indent="-171450">
              <a:buClr>
                <a:srgbClr val="006BBB"/>
              </a:buClr>
              <a:buFont typeface="Wingdings" panose="05000000000000000000" pitchFamily="2" charset="2"/>
              <a:buChar char="§"/>
              <a:defRPr lang="en-US" sz="1200" dirty="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marL="2000250" lvl="4" indent="-171450">
              <a:buClr>
                <a:srgbClr val="0070C0"/>
              </a:buClr>
              <a:buSzPct val="70000"/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38668" y="855127"/>
            <a:ext cx="3726000" cy="360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>
              <a:buNone/>
              <a:defRPr lang="en-US" sz="1800" b="1" baseline="0" dirty="0">
                <a:solidFill>
                  <a:srgbClr val="006BBB"/>
                </a:solidFill>
                <a:latin typeface="Myriad Pro" panose="020B0503030403020204"/>
              </a:defRPr>
            </a:lvl1pPr>
          </a:lstStyle>
          <a:p>
            <a:pPr lvl="0"/>
            <a:r>
              <a:rPr lang="en-US" dirty="0"/>
              <a:t>Box Title A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15" hasCustomPrompt="1"/>
          </p:nvPr>
        </p:nvSpPr>
        <p:spPr>
          <a:xfrm>
            <a:off x="4229794" y="1215127"/>
            <a:ext cx="3726000" cy="473693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06BBB"/>
              </a:buClr>
              <a:buFont typeface="Wingdings" panose="05000000000000000000" pitchFamily="2" charset="2"/>
              <a:buChar char="§"/>
              <a:defRPr lang="en-US" sz="1800" dirty="0">
                <a:latin typeface="Myriad Pro" panose="020B0503030403020204"/>
              </a:defRPr>
            </a:lvl1pPr>
            <a:lvl2pPr marL="685800" indent="-228600">
              <a:buClr>
                <a:srgbClr val="006BBB"/>
              </a:buClr>
              <a:buFont typeface="Wingdings" panose="05000000000000000000" pitchFamily="2" charset="2"/>
              <a:buChar char="§"/>
              <a:defRPr lang="en-US" sz="1600" dirty="0">
                <a:latin typeface="Myriad Pro" panose="020B0503030403020204"/>
              </a:defRPr>
            </a:lvl2pPr>
            <a:lvl3pPr marL="1143000" indent="-228600">
              <a:buClr>
                <a:srgbClr val="006BBB"/>
              </a:buClr>
              <a:buFont typeface="Wingdings" panose="05000000000000000000" pitchFamily="2" charset="2"/>
              <a:buChar char="§"/>
              <a:defRPr lang="en-US" sz="1400" dirty="0">
                <a:latin typeface="Myriad Pro" panose="020B0503030403020204"/>
              </a:defRPr>
            </a:lvl3pPr>
            <a:lvl4pPr marL="1600200" indent="-228600">
              <a:buClr>
                <a:srgbClr val="006BBB"/>
              </a:buClr>
              <a:buFont typeface="Wingdings" panose="05000000000000000000" pitchFamily="2" charset="2"/>
              <a:buChar char="§"/>
              <a:defRPr lang="en-US" sz="1400" dirty="0">
                <a:latin typeface="Myriad Pro" panose="020B0503030403020204"/>
              </a:defRPr>
            </a:lvl4pPr>
            <a:lvl5pPr marL="2057400" indent="-228600">
              <a:buClr>
                <a:srgbClr val="006BBB"/>
              </a:buClr>
              <a:buFont typeface="Wingdings" panose="05000000000000000000" pitchFamily="2" charset="2"/>
              <a:buChar char="§"/>
              <a:defRPr lang="en-US" sz="1200" dirty="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5" hasCustomPrompt="1"/>
          </p:nvPr>
        </p:nvSpPr>
        <p:spPr>
          <a:xfrm>
            <a:off x="4229794" y="855127"/>
            <a:ext cx="3726000" cy="360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>
              <a:buNone/>
              <a:defRPr lang="en-US" sz="1800" b="1" baseline="0" dirty="0">
                <a:solidFill>
                  <a:srgbClr val="006BBB"/>
                </a:solidFill>
                <a:latin typeface="Myriad Pro" panose="020B0503030403020204"/>
              </a:defRPr>
            </a:lvl1pPr>
          </a:lstStyle>
          <a:p>
            <a:pPr lvl="0"/>
            <a:r>
              <a:rPr lang="en-US" dirty="0"/>
              <a:t>Box Title A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26" hasCustomPrompt="1"/>
          </p:nvPr>
        </p:nvSpPr>
        <p:spPr>
          <a:xfrm>
            <a:off x="8116158" y="1215127"/>
            <a:ext cx="3726000" cy="473693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lang="en-US" sz="1800" dirty="0">
                <a:latin typeface="Myriad Pro" panose="020B0503030403020204"/>
              </a:defRPr>
            </a:lvl1pPr>
            <a:lvl2pPr marL="6858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lang="en-US" sz="1600" dirty="0">
                <a:latin typeface="Myriad Pro" panose="020B0503030403020204"/>
              </a:defRPr>
            </a:lvl2pPr>
            <a:lvl3pPr marL="11430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lang="en-US" sz="1400" dirty="0">
                <a:latin typeface="Myriad Pro" panose="020B0503030403020204"/>
              </a:defRPr>
            </a:lvl3pPr>
            <a:lvl4pPr marL="16002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lang="en-US" sz="1400" dirty="0">
                <a:latin typeface="Myriad Pro" panose="020B0503030403020204"/>
              </a:defRPr>
            </a:lvl4pPr>
            <a:lvl5pPr marL="20574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lang="en-US" sz="1200" dirty="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27" hasCustomPrompt="1"/>
          </p:nvPr>
        </p:nvSpPr>
        <p:spPr>
          <a:xfrm>
            <a:off x="8116158" y="855127"/>
            <a:ext cx="3726000" cy="360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>
              <a:buNone/>
              <a:defRPr lang="en-US" sz="1800" b="1" baseline="0" dirty="0">
                <a:solidFill>
                  <a:srgbClr val="006BBB"/>
                </a:solidFill>
                <a:latin typeface="Myriad Pro" panose="020B0503030403020204"/>
              </a:defRPr>
            </a:lvl1pPr>
          </a:lstStyle>
          <a:p>
            <a:pPr lvl="0"/>
            <a:r>
              <a:rPr lang="en-US" dirty="0"/>
              <a:t>Box Title A</a:t>
            </a:r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338668" y="211134"/>
            <a:ext cx="10596658" cy="35824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lang="en-US" sz="2800" baseline="0" dirty="0">
                <a:solidFill>
                  <a:srgbClr val="006BBB"/>
                </a:solidFill>
                <a:latin typeface="Myriad Pro" panose="020B0503030403020204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8" name="Inhaltsplatzhalter 2"/>
          <p:cNvSpPr>
            <a:spLocks noGrp="1"/>
          </p:cNvSpPr>
          <p:nvPr>
            <p:ph sz="quarter" idx="28" hasCustomPrompt="1"/>
          </p:nvPr>
        </p:nvSpPr>
        <p:spPr>
          <a:xfrm>
            <a:off x="338669" y="6341314"/>
            <a:ext cx="11503490" cy="134046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900">
                <a:solidFill>
                  <a:srgbClr val="545359"/>
                </a:solidFill>
                <a:latin typeface="Myriad Pro" panose="020B0503030403020204"/>
              </a:defRPr>
            </a:lvl1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4BF4670-7C90-A5E7-3083-A625AE17E451}"/>
              </a:ext>
            </a:extLst>
          </p:cNvPr>
          <p:cNvSpPr txBox="1"/>
          <p:nvPr userDrawn="1"/>
        </p:nvSpPr>
        <p:spPr>
          <a:xfrm>
            <a:off x="11348506" y="6269837"/>
            <a:ext cx="504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C174B4E-A99D-4A53-AE74-143C67CCCD44}" type="slidenum">
              <a:rPr lang="en-US" sz="1200" b="1" smtClean="0">
                <a:solidFill>
                  <a:schemeClr val="tx1"/>
                </a:solidFill>
                <a:latin typeface="Myriad Pro" panose="020B0503030403020204"/>
              </a:rPr>
              <a:pPr algn="r"/>
              <a:t>‹Nr.›</a:t>
            </a:fld>
            <a:endParaRPr lang="en-US" sz="1200" b="1" dirty="0">
              <a:solidFill>
                <a:schemeClr val="tx1"/>
              </a:solidFill>
              <a:latin typeface="Myriad Pro" panose="020B0503030403020204"/>
            </a:endParaRPr>
          </a:p>
        </p:txBody>
      </p:sp>
    </p:spTree>
    <p:extLst>
      <p:ext uri="{BB962C8B-B14F-4D97-AF65-F5344CB8AC3E}">
        <p14:creationId xmlns:p14="http://schemas.microsoft.com/office/powerpoint/2010/main" val="3997829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Grid incl.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platzhalter 28"/>
          <p:cNvSpPr>
            <a:spLocks noGrp="1"/>
          </p:cNvSpPr>
          <p:nvPr>
            <p:ph type="body" sz="quarter" idx="10" hasCustomPrompt="1"/>
          </p:nvPr>
        </p:nvSpPr>
        <p:spPr>
          <a:xfrm>
            <a:off x="338668" y="240864"/>
            <a:ext cx="10596658" cy="21786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de-DE" sz="1800" b="1" kern="1200" baseline="0" dirty="0" smtClean="0">
                <a:solidFill>
                  <a:srgbClr val="777A7A"/>
                </a:solidFill>
                <a:latin typeface="Myriad Pro" panose="020B0503030403020204"/>
                <a:ea typeface="+mj-ea"/>
                <a:cs typeface="+mj-cs"/>
              </a:defRPr>
            </a:lvl1pPr>
          </a:lstStyle>
          <a:p>
            <a:pPr lvl="0"/>
            <a:r>
              <a:rPr lang="en-US" noProof="0" dirty="0"/>
              <a:t>Section</a:t>
            </a:r>
          </a:p>
        </p:txBody>
      </p:sp>
      <p:sp>
        <p:nvSpPr>
          <p:cNvPr id="32" name="Title 1"/>
          <p:cNvSpPr>
            <a:spLocks noGrp="1"/>
          </p:cNvSpPr>
          <p:nvPr>
            <p:ph type="title" hasCustomPrompt="1"/>
          </p:nvPr>
        </p:nvSpPr>
        <p:spPr>
          <a:xfrm>
            <a:off x="338668" y="499004"/>
            <a:ext cx="10596658" cy="35824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2800" b="1" baseline="0">
                <a:solidFill>
                  <a:srgbClr val="006BBB"/>
                </a:solidFill>
                <a:latin typeface="Myriad Pro" panose="020B0503030403020204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idx="11"/>
          </p:nvPr>
        </p:nvSpPr>
        <p:spPr>
          <a:xfrm>
            <a:off x="338668" y="1455375"/>
            <a:ext cx="3726000" cy="4736933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>
            <a:lvl1pPr marL="2286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800">
                <a:latin typeface="Myriad Pro" panose="020B0503030403020204"/>
              </a:defRPr>
            </a:lvl1pPr>
            <a:lvl2pPr marL="6858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600">
                <a:latin typeface="Myriad Pro" panose="020B0503030403020204"/>
              </a:defRPr>
            </a:lvl2pPr>
            <a:lvl3pPr marL="11430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400">
                <a:latin typeface="Myriad Pro" panose="020B0503030403020204"/>
              </a:defRPr>
            </a:lvl3pPr>
            <a:lvl4pPr marL="16002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4pPr>
            <a:lvl5pPr marL="20574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38668" y="1095375"/>
            <a:ext cx="3726000" cy="360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baseline="0">
                <a:solidFill>
                  <a:srgbClr val="006BBB"/>
                </a:solidFill>
                <a:latin typeface="Myriad Pro" panose="020B0503030403020204"/>
              </a:defRPr>
            </a:lvl1pPr>
            <a:lvl2pPr marL="685800" indent="-228600">
              <a:buFont typeface="Arial" panose="020B0604020202020204" pitchFamily="34" charset="0"/>
              <a:buChar char="►"/>
              <a:defRPr sz="1600"/>
            </a:lvl2pPr>
            <a:lvl3pPr marL="1143000" indent="-228600">
              <a:buFont typeface="Arial" panose="020B0604020202020204" pitchFamily="34" charset="0"/>
              <a:buChar char="►"/>
              <a:defRPr sz="1400"/>
            </a:lvl3pPr>
            <a:lvl4pPr marL="1600200" indent="-228600">
              <a:buFont typeface="Arial" panose="020B0604020202020204" pitchFamily="34" charset="0"/>
              <a:buChar char="►"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Box Title A</a:t>
            </a:r>
          </a:p>
        </p:txBody>
      </p:sp>
      <p:sp>
        <p:nvSpPr>
          <p:cNvPr id="40" name="Content Placeholder 2"/>
          <p:cNvSpPr>
            <a:spLocks noGrp="1"/>
          </p:cNvSpPr>
          <p:nvPr>
            <p:ph idx="15"/>
          </p:nvPr>
        </p:nvSpPr>
        <p:spPr>
          <a:xfrm>
            <a:off x="4229794" y="1455375"/>
            <a:ext cx="3726000" cy="4736933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>
            <a:lvl1pPr marL="2286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800">
                <a:latin typeface="Myriad Pro" panose="020B0503030403020204"/>
              </a:defRPr>
            </a:lvl1pPr>
            <a:lvl2pPr marL="6858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600">
                <a:latin typeface="Myriad Pro" panose="020B0503030403020204"/>
              </a:defRPr>
            </a:lvl2pPr>
            <a:lvl3pPr marL="11430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400">
                <a:latin typeface="Myriad Pro" panose="020B0503030403020204"/>
              </a:defRPr>
            </a:lvl3pPr>
            <a:lvl4pPr marL="16002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4pPr>
            <a:lvl5pPr marL="20574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1" name="Content Placeholder 2"/>
          <p:cNvSpPr>
            <a:spLocks noGrp="1"/>
          </p:cNvSpPr>
          <p:nvPr>
            <p:ph idx="16" hasCustomPrompt="1"/>
          </p:nvPr>
        </p:nvSpPr>
        <p:spPr>
          <a:xfrm>
            <a:off x="4229794" y="1095375"/>
            <a:ext cx="3726000" cy="360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baseline="0">
                <a:solidFill>
                  <a:srgbClr val="006BBB"/>
                </a:solidFill>
                <a:latin typeface="Myriad Pro" panose="020B0503030403020204"/>
              </a:defRPr>
            </a:lvl1pPr>
            <a:lvl2pPr marL="685800" indent="-228600">
              <a:buFont typeface="Arial" panose="020B0604020202020204" pitchFamily="34" charset="0"/>
              <a:buChar char="►"/>
              <a:defRPr sz="1600"/>
            </a:lvl2pPr>
            <a:lvl3pPr marL="1143000" indent="-228600">
              <a:buFont typeface="Arial" panose="020B0604020202020204" pitchFamily="34" charset="0"/>
              <a:buChar char="►"/>
              <a:defRPr sz="1400"/>
            </a:lvl3pPr>
            <a:lvl4pPr marL="1600200" indent="-228600">
              <a:buFont typeface="Arial" panose="020B0604020202020204" pitchFamily="34" charset="0"/>
              <a:buChar char="►"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Box Title A</a:t>
            </a:r>
          </a:p>
        </p:txBody>
      </p:sp>
      <p:sp>
        <p:nvSpPr>
          <p:cNvPr id="43" name="Content Placeholder 2"/>
          <p:cNvSpPr>
            <a:spLocks noGrp="1"/>
          </p:cNvSpPr>
          <p:nvPr>
            <p:ph idx="17"/>
          </p:nvPr>
        </p:nvSpPr>
        <p:spPr>
          <a:xfrm>
            <a:off x="8116158" y="1455375"/>
            <a:ext cx="3726000" cy="4736933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>
            <a:lvl1pPr marL="2286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800">
                <a:latin typeface="Myriad Pro" panose="020B0503030403020204"/>
              </a:defRPr>
            </a:lvl1pPr>
            <a:lvl2pPr marL="6858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600">
                <a:latin typeface="Myriad Pro" panose="020B0503030403020204"/>
              </a:defRPr>
            </a:lvl2pPr>
            <a:lvl3pPr marL="11430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400">
                <a:latin typeface="Myriad Pro" panose="020B0503030403020204"/>
              </a:defRPr>
            </a:lvl3pPr>
            <a:lvl4pPr marL="16002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4pPr>
            <a:lvl5pPr marL="2057400" indent="-22860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sz="120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4" name="Content Placeholder 2"/>
          <p:cNvSpPr>
            <a:spLocks noGrp="1"/>
          </p:cNvSpPr>
          <p:nvPr>
            <p:ph idx="18" hasCustomPrompt="1"/>
          </p:nvPr>
        </p:nvSpPr>
        <p:spPr>
          <a:xfrm>
            <a:off x="8116158" y="1095375"/>
            <a:ext cx="3726000" cy="360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baseline="0">
                <a:solidFill>
                  <a:srgbClr val="006BBB"/>
                </a:solidFill>
                <a:latin typeface="Myriad Pro" panose="020B0503030403020204"/>
              </a:defRPr>
            </a:lvl1pPr>
            <a:lvl2pPr marL="685800" indent="-228600">
              <a:buFont typeface="Arial" panose="020B0604020202020204" pitchFamily="34" charset="0"/>
              <a:buChar char="►"/>
              <a:defRPr sz="1600"/>
            </a:lvl2pPr>
            <a:lvl3pPr marL="1143000" indent="-228600">
              <a:buFont typeface="Arial" panose="020B0604020202020204" pitchFamily="34" charset="0"/>
              <a:buChar char="►"/>
              <a:defRPr sz="1400"/>
            </a:lvl3pPr>
            <a:lvl4pPr marL="1600200" indent="-228600">
              <a:buFont typeface="Arial" panose="020B0604020202020204" pitchFamily="34" charset="0"/>
              <a:buChar char="►"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Box Title A</a:t>
            </a:r>
          </a:p>
        </p:txBody>
      </p:sp>
      <p:sp>
        <p:nvSpPr>
          <p:cNvPr id="17" name="Inhaltsplatzhalter 2"/>
          <p:cNvSpPr>
            <a:spLocks noGrp="1"/>
          </p:cNvSpPr>
          <p:nvPr>
            <p:ph sz="quarter" idx="25" hasCustomPrompt="1"/>
          </p:nvPr>
        </p:nvSpPr>
        <p:spPr>
          <a:xfrm>
            <a:off x="338669" y="6341314"/>
            <a:ext cx="11503490" cy="134046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900">
                <a:solidFill>
                  <a:srgbClr val="545359"/>
                </a:solidFill>
                <a:latin typeface="Myriad Pro" panose="020B0503030403020204"/>
              </a:defRPr>
            </a:lvl1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92F545D-52FA-76B2-E0C0-8770C157DCD0}"/>
              </a:ext>
            </a:extLst>
          </p:cNvPr>
          <p:cNvSpPr txBox="1"/>
          <p:nvPr userDrawn="1"/>
        </p:nvSpPr>
        <p:spPr>
          <a:xfrm>
            <a:off x="11348506" y="6269837"/>
            <a:ext cx="504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C174B4E-A99D-4A53-AE74-143C67CCCD44}" type="slidenum">
              <a:rPr lang="en-US" sz="1200" b="1" smtClean="0">
                <a:solidFill>
                  <a:schemeClr val="tx1"/>
                </a:solidFill>
                <a:latin typeface="Myriad Pro" panose="020B0503030403020204"/>
              </a:rPr>
              <a:pPr algn="r"/>
              <a:t>‹Nr.›</a:t>
            </a:fld>
            <a:endParaRPr lang="en-US" sz="1200" b="1" dirty="0">
              <a:solidFill>
                <a:schemeClr val="tx1"/>
              </a:solidFill>
              <a:latin typeface="Myriad Pro" panose="020B0503030403020204"/>
            </a:endParaRPr>
          </a:p>
        </p:txBody>
      </p:sp>
    </p:spTree>
    <p:extLst>
      <p:ext uri="{BB962C8B-B14F-4D97-AF65-F5344CB8AC3E}">
        <p14:creationId xmlns:p14="http://schemas.microsoft.com/office/powerpoint/2010/main" val="3282425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6" hasCustomPrompt="1"/>
          </p:nvPr>
        </p:nvSpPr>
        <p:spPr>
          <a:xfrm>
            <a:off x="340206" y="1215127"/>
            <a:ext cx="5688000" cy="216000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lang="en-US" sz="1800" dirty="0">
                <a:latin typeface="Myriad Pro" panose="020B0503030403020204"/>
              </a:defRPr>
            </a:lvl1pPr>
            <a:lvl2pPr marL="742950" indent="-28575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lang="en-US" sz="1600" dirty="0">
                <a:latin typeface="Myriad Pro" panose="020B0503030403020204"/>
              </a:defRPr>
            </a:lvl2pPr>
            <a:lvl3pPr marL="1200150" indent="-28575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lang="en-US" sz="1400" dirty="0">
                <a:latin typeface="Myriad Pro" panose="020B0503030403020204"/>
              </a:defRPr>
            </a:lvl3pPr>
            <a:lvl4pPr marL="1657350" indent="-28575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lang="en-US" sz="1400" dirty="0">
                <a:latin typeface="Myriad Pro" panose="020B0503030403020204"/>
              </a:defRPr>
            </a:lvl4pPr>
            <a:lvl5pPr marL="2000250" indent="-171450">
              <a:buClr>
                <a:srgbClr val="006BBB"/>
              </a:buClr>
              <a:buSzPct val="100000"/>
              <a:buFont typeface="Wingdings" panose="05000000000000000000" pitchFamily="2" charset="2"/>
              <a:buChar char="§"/>
              <a:defRPr lang="en-US" sz="1200" dirty="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40206" y="855127"/>
            <a:ext cx="5688000" cy="360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>
              <a:buNone/>
              <a:defRPr lang="en-US" sz="1800" b="1" baseline="0" dirty="0">
                <a:solidFill>
                  <a:srgbClr val="006BBB"/>
                </a:solidFill>
                <a:latin typeface="Myriad Pro" panose="020B0503030403020204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Box Title A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>
          <a:xfrm>
            <a:off x="6190498" y="1215127"/>
            <a:ext cx="5688000" cy="2160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06BBB"/>
              </a:buClr>
              <a:buFont typeface="Wingdings" panose="05000000000000000000" pitchFamily="2" charset="2"/>
              <a:buChar char="§"/>
              <a:defRPr lang="en-US" sz="1800" dirty="0">
                <a:latin typeface="Myriad Pro" panose="020B0503030403020204"/>
              </a:defRPr>
            </a:lvl1pPr>
            <a:lvl2pPr marL="685800" indent="-228600">
              <a:buClr>
                <a:srgbClr val="006BBB"/>
              </a:buClr>
              <a:buFont typeface="Wingdings" panose="05000000000000000000" pitchFamily="2" charset="2"/>
              <a:buChar char="§"/>
              <a:defRPr lang="en-US" sz="1600" dirty="0">
                <a:latin typeface="Myriad Pro" panose="020B0503030403020204"/>
              </a:defRPr>
            </a:lvl2pPr>
            <a:lvl3pPr marL="1143000" indent="-228600">
              <a:buClr>
                <a:srgbClr val="006BBB"/>
              </a:buClr>
              <a:buFont typeface="Wingdings" panose="05000000000000000000" pitchFamily="2" charset="2"/>
              <a:buChar char="§"/>
              <a:defRPr lang="en-US" sz="1400" dirty="0">
                <a:latin typeface="Myriad Pro" panose="020B0503030403020204"/>
              </a:defRPr>
            </a:lvl3pPr>
            <a:lvl4pPr marL="1600200" indent="-228600">
              <a:buClr>
                <a:srgbClr val="006BBB"/>
              </a:buClr>
              <a:buFont typeface="Wingdings" panose="05000000000000000000" pitchFamily="2" charset="2"/>
              <a:buChar char="§"/>
              <a:defRPr lang="en-US" sz="1400" dirty="0">
                <a:latin typeface="Myriad Pro" panose="020B0503030403020204"/>
              </a:defRPr>
            </a:lvl4pPr>
            <a:lvl5pPr marL="2000250" indent="-171450">
              <a:buClr>
                <a:srgbClr val="006BBB"/>
              </a:buClr>
              <a:buFont typeface="Wingdings" panose="05000000000000000000" pitchFamily="2" charset="2"/>
              <a:buChar char="§"/>
              <a:defRPr lang="en-US" sz="1200" dirty="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marL="2000250" lvl="4" indent="-171450">
              <a:buClr>
                <a:srgbClr val="0070C0"/>
              </a:buClr>
              <a:buSzPct val="70000"/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190498" y="855127"/>
            <a:ext cx="5688000" cy="360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>
              <a:buNone/>
              <a:defRPr lang="en-US" sz="1800" b="1" baseline="0" dirty="0">
                <a:solidFill>
                  <a:srgbClr val="006BBB"/>
                </a:solidFill>
                <a:latin typeface="Myriad Pro" panose="020B0503030403020204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Box Title A</a:t>
            </a:r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338668" y="211134"/>
            <a:ext cx="10596658" cy="35824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2800" b="1" baseline="0">
                <a:solidFill>
                  <a:srgbClr val="006BBB"/>
                </a:solidFill>
                <a:latin typeface="Myriad Pro" panose="020B0503030403020204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20" hasCustomPrompt="1"/>
          </p:nvPr>
        </p:nvSpPr>
        <p:spPr>
          <a:xfrm>
            <a:off x="340206" y="3915127"/>
            <a:ext cx="5688000" cy="216000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Clr>
                <a:srgbClr val="006BBB"/>
              </a:buClr>
              <a:buFont typeface="Wingdings" panose="05000000000000000000" pitchFamily="2" charset="2"/>
              <a:buChar char="§"/>
              <a:defRPr lang="en-US" sz="1800" dirty="0">
                <a:latin typeface="Myriad Pro" panose="020B0503030403020204"/>
              </a:defRPr>
            </a:lvl1pPr>
            <a:lvl2pPr marL="742950" indent="-285750">
              <a:buClr>
                <a:srgbClr val="006BBB"/>
              </a:buClr>
              <a:buFont typeface="Wingdings" panose="05000000000000000000" pitchFamily="2" charset="2"/>
              <a:buChar char="§"/>
              <a:defRPr lang="en-US" sz="1600" dirty="0">
                <a:latin typeface="Myriad Pro" panose="020B0503030403020204"/>
              </a:defRPr>
            </a:lvl2pPr>
            <a:lvl3pPr marL="1200150" indent="-285750">
              <a:buClr>
                <a:srgbClr val="006BBB"/>
              </a:buClr>
              <a:buFont typeface="Wingdings" panose="05000000000000000000" pitchFamily="2" charset="2"/>
              <a:buChar char="§"/>
              <a:defRPr lang="en-US" sz="1400" dirty="0">
                <a:latin typeface="Myriad Pro" panose="020B0503030403020204"/>
              </a:defRPr>
            </a:lvl3pPr>
            <a:lvl4pPr marL="1657350" indent="-285750">
              <a:buClr>
                <a:srgbClr val="006BBB"/>
              </a:buClr>
              <a:buFont typeface="Wingdings" panose="05000000000000000000" pitchFamily="2" charset="2"/>
              <a:buChar char="§"/>
              <a:defRPr lang="en-US" sz="1400" dirty="0">
                <a:latin typeface="Myriad Pro" panose="020B0503030403020204"/>
              </a:defRPr>
            </a:lvl4pPr>
            <a:lvl5pPr marL="2000250" indent="-171450">
              <a:buClr>
                <a:srgbClr val="006BBB"/>
              </a:buClr>
              <a:buFont typeface="Wingdings" panose="05000000000000000000" pitchFamily="2" charset="2"/>
              <a:buChar char="§"/>
              <a:defRPr lang="en-US" sz="1200" dirty="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marL="2000250" lvl="4" indent="-171450">
              <a:buClr>
                <a:srgbClr val="0070C0"/>
              </a:buClr>
              <a:buSzPct val="70000"/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31" name="Content Placeholder 2"/>
          <p:cNvSpPr>
            <a:spLocks noGrp="1"/>
          </p:cNvSpPr>
          <p:nvPr>
            <p:ph idx="21" hasCustomPrompt="1"/>
          </p:nvPr>
        </p:nvSpPr>
        <p:spPr>
          <a:xfrm>
            <a:off x="340206" y="3555127"/>
            <a:ext cx="5688000" cy="360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>
              <a:buNone/>
              <a:defRPr lang="en-US" sz="1800" b="1" baseline="0" dirty="0">
                <a:solidFill>
                  <a:srgbClr val="006BBB"/>
                </a:solidFill>
                <a:latin typeface="Myriad Pro" panose="020B0503030403020204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Box Title A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22" hasCustomPrompt="1"/>
          </p:nvPr>
        </p:nvSpPr>
        <p:spPr>
          <a:xfrm>
            <a:off x="6190498" y="3915127"/>
            <a:ext cx="5688000" cy="216000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Clr>
                <a:srgbClr val="006BBB"/>
              </a:buClr>
              <a:buFont typeface="Wingdings" panose="05000000000000000000" pitchFamily="2" charset="2"/>
              <a:buChar char="§"/>
              <a:defRPr lang="en-US" sz="1800" dirty="0">
                <a:latin typeface="Myriad Pro" panose="020B0503030403020204"/>
              </a:defRPr>
            </a:lvl1pPr>
            <a:lvl2pPr marL="742950" indent="-285750">
              <a:buClr>
                <a:srgbClr val="006BBB"/>
              </a:buClr>
              <a:buFont typeface="Wingdings" panose="05000000000000000000" pitchFamily="2" charset="2"/>
              <a:buChar char="§"/>
              <a:defRPr lang="en-US" sz="1600" dirty="0">
                <a:latin typeface="Myriad Pro" panose="020B0503030403020204"/>
              </a:defRPr>
            </a:lvl2pPr>
            <a:lvl3pPr marL="1200150" indent="-285750">
              <a:buClr>
                <a:srgbClr val="006BBB"/>
              </a:buClr>
              <a:buFont typeface="Wingdings" panose="05000000000000000000" pitchFamily="2" charset="2"/>
              <a:buChar char="§"/>
              <a:defRPr lang="en-US" sz="1400" dirty="0">
                <a:latin typeface="Myriad Pro" panose="020B0503030403020204"/>
              </a:defRPr>
            </a:lvl3pPr>
            <a:lvl4pPr marL="1657350" indent="-285750">
              <a:buClr>
                <a:srgbClr val="006BBB"/>
              </a:buClr>
              <a:buFont typeface="Wingdings" panose="05000000000000000000" pitchFamily="2" charset="2"/>
              <a:buChar char="§"/>
              <a:defRPr lang="en-US" sz="1400" dirty="0">
                <a:latin typeface="Myriad Pro" panose="020B0503030403020204"/>
              </a:defRPr>
            </a:lvl4pPr>
            <a:lvl5pPr marL="2000250" indent="-171450">
              <a:buClr>
                <a:srgbClr val="006BBB"/>
              </a:buClr>
              <a:buFont typeface="Wingdings" panose="05000000000000000000" pitchFamily="2" charset="2"/>
              <a:buChar char="§"/>
              <a:defRPr lang="en-US" sz="1200" dirty="0">
                <a:latin typeface="Myriad Pro" panose="020B05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marL="2000250" lvl="4" indent="-171450">
              <a:buClr>
                <a:srgbClr val="0070C0"/>
              </a:buClr>
              <a:buSzPct val="70000"/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33" name="Content Placeholder 2"/>
          <p:cNvSpPr>
            <a:spLocks noGrp="1"/>
          </p:cNvSpPr>
          <p:nvPr>
            <p:ph idx="23" hasCustomPrompt="1"/>
          </p:nvPr>
        </p:nvSpPr>
        <p:spPr>
          <a:xfrm>
            <a:off x="6190498" y="3555127"/>
            <a:ext cx="5688000" cy="360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>
              <a:buNone/>
              <a:defRPr lang="en-US" sz="1800" b="1" baseline="0" dirty="0">
                <a:solidFill>
                  <a:srgbClr val="006BBB"/>
                </a:solidFill>
                <a:latin typeface="Myriad Pro" panose="020B0503030403020204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Box Title A</a:t>
            </a:r>
          </a:p>
        </p:txBody>
      </p:sp>
      <p:sp>
        <p:nvSpPr>
          <p:cNvPr id="18" name="Inhaltsplatzhalter 2"/>
          <p:cNvSpPr>
            <a:spLocks noGrp="1"/>
          </p:cNvSpPr>
          <p:nvPr>
            <p:ph sz="quarter" idx="25" hasCustomPrompt="1"/>
          </p:nvPr>
        </p:nvSpPr>
        <p:spPr>
          <a:xfrm>
            <a:off x="338669" y="6341314"/>
            <a:ext cx="11503490" cy="134046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900">
                <a:solidFill>
                  <a:srgbClr val="545359"/>
                </a:solidFill>
                <a:latin typeface="Myriad Pro" panose="020B0503030403020204"/>
              </a:defRPr>
            </a:lvl1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09EBB54-9717-395B-12CC-48D26D77EC22}"/>
              </a:ext>
            </a:extLst>
          </p:cNvPr>
          <p:cNvSpPr txBox="1"/>
          <p:nvPr userDrawn="1"/>
        </p:nvSpPr>
        <p:spPr>
          <a:xfrm>
            <a:off x="11348506" y="6269837"/>
            <a:ext cx="504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C174B4E-A99D-4A53-AE74-143C67CCCD44}" type="slidenum">
              <a:rPr lang="en-US" sz="1200" b="1" smtClean="0">
                <a:solidFill>
                  <a:schemeClr val="tx1"/>
                </a:solidFill>
                <a:latin typeface="Myriad Pro" panose="020B0503030403020204"/>
              </a:rPr>
              <a:pPr algn="r"/>
              <a:t>‹Nr.›</a:t>
            </a:fld>
            <a:endParaRPr lang="en-US" sz="1200" b="1" dirty="0">
              <a:solidFill>
                <a:schemeClr val="tx1"/>
              </a:solidFill>
              <a:latin typeface="Myriad Pro" panose="020B0503030403020204"/>
            </a:endParaRPr>
          </a:p>
        </p:txBody>
      </p:sp>
    </p:spTree>
    <p:extLst>
      <p:ext uri="{BB962C8B-B14F-4D97-AF65-F5344CB8AC3E}">
        <p14:creationId xmlns:p14="http://schemas.microsoft.com/office/powerpoint/2010/main" val="2110734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9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50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DF86D281-3887-CA94-BEE0-AB10D8AF61B4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21043006"/>
              </p:ext>
            </p:extLst>
          </p:nvPr>
        </p:nvGraphicFramePr>
        <p:xfrm>
          <a:off x="334963" y="6599243"/>
          <a:ext cx="11520486" cy="21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957">
                  <a:extLst>
                    <a:ext uri="{9D8B030D-6E8A-4147-A177-3AD203B41FA5}">
                      <a16:colId xmlns:a16="http://schemas.microsoft.com/office/drawing/2014/main" val="3235254567"/>
                    </a:ext>
                  </a:extLst>
                </a:gridCol>
                <a:gridCol w="5616623">
                  <a:extLst>
                    <a:ext uri="{9D8B030D-6E8A-4147-A177-3AD203B41FA5}">
                      <a16:colId xmlns:a16="http://schemas.microsoft.com/office/drawing/2014/main" val="3825455114"/>
                    </a:ext>
                  </a:extLst>
                </a:gridCol>
                <a:gridCol w="862906">
                  <a:extLst>
                    <a:ext uri="{9D8B030D-6E8A-4147-A177-3AD203B41FA5}">
                      <a16:colId xmlns:a16="http://schemas.microsoft.com/office/drawing/2014/main" val="2814229274"/>
                    </a:ext>
                  </a:extLst>
                </a:gridCol>
              </a:tblGrid>
              <a:tr h="164508">
                <a:tc>
                  <a:txBody>
                    <a:bodyPr/>
                    <a:lstStyle/>
                    <a:p>
                      <a:r>
                        <a:rPr lang="de-AT" altLang="en-US" sz="700" b="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Ortner Reinraumtechnik GmbH, Uferweg 7, A-9500 Villach 	</a:t>
                      </a:r>
                      <a:endParaRPr lang="de-DE" sz="700" b="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AT" altLang="en-US" sz="700" b="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Copyright © </a:t>
                      </a:r>
                      <a:r>
                        <a:rPr lang="de-AT" altLang="en-US" sz="700" b="0" dirty="0" err="1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by</a:t>
                      </a:r>
                      <a:r>
                        <a:rPr lang="de-AT" altLang="en-US" sz="700" b="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 Ortner </a:t>
                      </a:r>
                      <a:r>
                        <a:rPr lang="de-AT" altLang="en-US" sz="700" b="0" dirty="0" err="1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cleanrooms</a:t>
                      </a:r>
                      <a:r>
                        <a:rPr lang="de-AT" altLang="en-US" sz="700" b="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 </a:t>
                      </a:r>
                      <a:r>
                        <a:rPr lang="de-AT" altLang="en-US" sz="700" b="0" dirty="0" err="1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unlimited</a:t>
                      </a:r>
                      <a:endParaRPr lang="de-DE" sz="700" b="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fld id="{F656A065-DE3D-45AA-932E-49B6DD6ED133}" type="datetime4">
                        <a:rPr lang="de-AT" altLang="en-US" sz="700" b="0" smtClean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pPr/>
                        <a:t>24. September 2025</a:t>
                      </a:fld>
                      <a:endParaRPr lang="de-DE" sz="700" b="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3005767"/>
                  </a:ext>
                </a:extLst>
              </a:tr>
            </a:tbl>
          </a:graphicData>
        </a:graphic>
      </p:graphicFrame>
      <p:sp>
        <p:nvSpPr>
          <p:cNvPr id="2" name="Line 39">
            <a:extLst>
              <a:ext uri="{FF2B5EF4-FFF2-40B4-BE49-F238E27FC236}">
                <a16:creationId xmlns:a16="http://schemas.microsoft.com/office/drawing/2014/main" id="{48E597BB-B554-1062-8CFA-1D16F95A3176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34963" y="6573838"/>
            <a:ext cx="115204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ＭＳ Ｐゴシック" charset="-128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5AB4AAD-E2BE-1014-AD06-9DFC885D6415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4416" y="300058"/>
            <a:ext cx="1411033" cy="43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466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682" r:id="rId2"/>
    <p:sldLayoutId id="2147483683" r:id="rId3"/>
    <p:sldLayoutId id="2147483688" r:id="rId4"/>
    <p:sldLayoutId id="2147483746" r:id="rId5"/>
    <p:sldLayoutId id="2147483747" r:id="rId6"/>
    <p:sldLayoutId id="2147483686" r:id="rId7"/>
    <p:sldLayoutId id="2147483691" r:id="rId8"/>
    <p:sldLayoutId id="2147483685" r:id="rId9"/>
    <p:sldLayoutId id="2147483690" r:id="rId10"/>
    <p:sldLayoutId id="2147483693" r:id="rId11"/>
    <p:sldLayoutId id="2147483697" r:id="rId12"/>
    <p:sldLayoutId id="2147483699" r:id="rId13"/>
    <p:sldLayoutId id="2147483700" r:id="rId14"/>
    <p:sldLayoutId id="2147483701" r:id="rId15"/>
    <p:sldLayoutId id="2147483765" r:id="rId16"/>
    <p:sldLayoutId id="2147483782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545359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F4A29"/>
        </a:buClr>
        <a:buFont typeface=".AppleSystemUIFont" charset="-12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4A29"/>
        </a:buClr>
        <a:buFont typeface=".AppleSystemUIFont" charset="-12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4A29"/>
        </a:buClr>
        <a:buFont typeface=".AppleSystemUIFont" charset="-12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4A29"/>
        </a:buClr>
        <a:buFont typeface=".AppleSystemUIFont" charset="-12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4A29"/>
        </a:buClr>
        <a:buFont typeface=".AppleSystemUIFont" charset="-12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39">
            <a:extLst>
              <a:ext uri="{FF2B5EF4-FFF2-40B4-BE49-F238E27FC236}">
                <a16:creationId xmlns:a16="http://schemas.microsoft.com/office/drawing/2014/main" id="{76E50D45-1041-D6F2-B073-9B499312BF76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34963" y="6573838"/>
            <a:ext cx="11520487" cy="0"/>
          </a:xfrm>
          <a:prstGeom prst="line">
            <a:avLst/>
          </a:prstGeom>
          <a:noFill/>
          <a:ln w="9525">
            <a:solidFill>
              <a:schemeClr val="accent4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ＭＳ Ｐゴシック" charset="-128"/>
              <a:cs typeface="+mn-cs"/>
            </a:endParaRPr>
          </a:p>
        </p:txBody>
      </p:sp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8D05393E-A5E9-C44C-6D89-1D532AD980F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530855951"/>
              </p:ext>
            </p:extLst>
          </p:nvPr>
        </p:nvGraphicFramePr>
        <p:xfrm>
          <a:off x="334963" y="6599243"/>
          <a:ext cx="11520486" cy="1645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957">
                  <a:extLst>
                    <a:ext uri="{9D8B030D-6E8A-4147-A177-3AD203B41FA5}">
                      <a16:colId xmlns:a16="http://schemas.microsoft.com/office/drawing/2014/main" val="3235254567"/>
                    </a:ext>
                  </a:extLst>
                </a:gridCol>
                <a:gridCol w="5616623">
                  <a:extLst>
                    <a:ext uri="{9D8B030D-6E8A-4147-A177-3AD203B41FA5}">
                      <a16:colId xmlns:a16="http://schemas.microsoft.com/office/drawing/2014/main" val="3825455114"/>
                    </a:ext>
                  </a:extLst>
                </a:gridCol>
                <a:gridCol w="862906">
                  <a:extLst>
                    <a:ext uri="{9D8B030D-6E8A-4147-A177-3AD203B41FA5}">
                      <a16:colId xmlns:a16="http://schemas.microsoft.com/office/drawing/2014/main" val="2814229274"/>
                    </a:ext>
                  </a:extLst>
                </a:gridCol>
              </a:tblGrid>
              <a:tr h="164508">
                <a:tc>
                  <a:txBody>
                    <a:bodyPr/>
                    <a:lstStyle/>
                    <a:p>
                      <a:r>
                        <a:rPr lang="de-AT" altLang="en-US" sz="700" b="0" dirty="0">
                          <a:solidFill>
                            <a:schemeClr val="accent4"/>
                          </a:solidFill>
                          <a:latin typeface="Myriad Pro" panose="020B0503030403020204" pitchFamily="34" charset="0"/>
                        </a:rPr>
                        <a:t>Ortner Reinraumtechnik GmbH, Uferweg 7, A-9500 Villach 	</a:t>
                      </a:r>
                      <a:endParaRPr lang="de-DE" sz="700" b="0" dirty="0">
                        <a:solidFill>
                          <a:schemeClr val="accent4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AT" altLang="en-US" sz="700" b="0" dirty="0">
                          <a:solidFill>
                            <a:schemeClr val="accent4"/>
                          </a:solidFill>
                          <a:latin typeface="Myriad Pro" panose="020B0503030403020204" pitchFamily="34" charset="0"/>
                        </a:rPr>
                        <a:t>Copyright © </a:t>
                      </a:r>
                      <a:r>
                        <a:rPr lang="de-AT" altLang="en-US" sz="700" b="0" dirty="0" err="1">
                          <a:solidFill>
                            <a:schemeClr val="accent4"/>
                          </a:solidFill>
                          <a:latin typeface="Myriad Pro" panose="020B0503030403020204" pitchFamily="34" charset="0"/>
                        </a:rPr>
                        <a:t>by</a:t>
                      </a:r>
                      <a:r>
                        <a:rPr lang="de-AT" altLang="en-US" sz="700" b="0" dirty="0">
                          <a:solidFill>
                            <a:schemeClr val="accent4"/>
                          </a:solidFill>
                          <a:latin typeface="Myriad Pro" panose="020B0503030403020204" pitchFamily="34" charset="0"/>
                        </a:rPr>
                        <a:t> Ortner </a:t>
                      </a:r>
                      <a:r>
                        <a:rPr lang="de-AT" altLang="en-US" sz="700" b="0" dirty="0" err="1">
                          <a:solidFill>
                            <a:schemeClr val="accent4"/>
                          </a:solidFill>
                          <a:latin typeface="Myriad Pro" panose="020B0503030403020204" pitchFamily="34" charset="0"/>
                        </a:rPr>
                        <a:t>cleanrooms</a:t>
                      </a:r>
                      <a:r>
                        <a:rPr lang="de-AT" altLang="en-US" sz="700" b="0" dirty="0">
                          <a:solidFill>
                            <a:schemeClr val="accent4"/>
                          </a:solidFill>
                          <a:latin typeface="Myriad Pro" panose="020B0503030403020204" pitchFamily="34" charset="0"/>
                        </a:rPr>
                        <a:t> </a:t>
                      </a:r>
                      <a:r>
                        <a:rPr lang="de-AT" altLang="en-US" sz="700" b="0" dirty="0" err="1">
                          <a:solidFill>
                            <a:schemeClr val="accent4"/>
                          </a:solidFill>
                          <a:latin typeface="Myriad Pro" panose="020B0503030403020204" pitchFamily="34" charset="0"/>
                        </a:rPr>
                        <a:t>unlimited</a:t>
                      </a:r>
                      <a:endParaRPr lang="de-DE" sz="700" b="0" dirty="0">
                        <a:solidFill>
                          <a:schemeClr val="accent4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fld id="{F656A065-DE3D-45AA-932E-49B6DD6ED133}" type="datetime4">
                        <a:rPr lang="de-AT" altLang="en-US" sz="700" b="0" smtClean="0">
                          <a:solidFill>
                            <a:schemeClr val="accent4"/>
                          </a:solidFill>
                          <a:latin typeface="Myriad Pro" panose="020B0503030403020204" pitchFamily="34" charset="0"/>
                        </a:rPr>
                        <a:pPr/>
                        <a:t>24. September 2025</a:t>
                      </a:fld>
                      <a:endParaRPr lang="de-DE" sz="700" b="0" dirty="0">
                        <a:solidFill>
                          <a:schemeClr val="accent4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3005767"/>
                  </a:ext>
                </a:extLst>
              </a:tr>
            </a:tbl>
          </a:graphicData>
        </a:graphic>
      </p:graphicFrame>
      <p:pic>
        <p:nvPicPr>
          <p:cNvPr id="7" name="Grafik 6" descr="Ein Bild, das Schrift, Text, Grafiken, Logo enthält.&#10;&#10;Automatisch generierte Beschreibung">
            <a:extLst>
              <a:ext uri="{FF2B5EF4-FFF2-40B4-BE49-F238E27FC236}">
                <a16:creationId xmlns:a16="http://schemas.microsoft.com/office/drawing/2014/main" id="{ABDA066B-514A-B2B1-264A-A4697488D12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444416" y="284161"/>
            <a:ext cx="1411033" cy="46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123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43988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43988"/>
          </a:solidFill>
          <a:latin typeface="Arial" charset="0"/>
          <a:ea typeface="MS PGothic" panose="020B0600070205080204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43988"/>
          </a:solidFill>
          <a:latin typeface="Arial" charset="0"/>
          <a:ea typeface="MS PGothic" panose="020B0600070205080204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43988"/>
          </a:solidFill>
          <a:latin typeface="Arial" charset="0"/>
          <a:ea typeface="MS PGothic" panose="020B0600070205080204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43988"/>
          </a:solidFill>
          <a:latin typeface="Arial" charset="0"/>
          <a:ea typeface="MS PGothic" panose="020B0600070205080204" pitchFamily="34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43988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43988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43988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4398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DF86D281-3887-CA94-BEE0-AB10D8AF61B4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21043006"/>
              </p:ext>
            </p:extLst>
          </p:nvPr>
        </p:nvGraphicFramePr>
        <p:xfrm>
          <a:off x="334963" y="6599243"/>
          <a:ext cx="11520486" cy="1645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957">
                  <a:extLst>
                    <a:ext uri="{9D8B030D-6E8A-4147-A177-3AD203B41FA5}">
                      <a16:colId xmlns:a16="http://schemas.microsoft.com/office/drawing/2014/main" val="3235254567"/>
                    </a:ext>
                  </a:extLst>
                </a:gridCol>
                <a:gridCol w="5616623">
                  <a:extLst>
                    <a:ext uri="{9D8B030D-6E8A-4147-A177-3AD203B41FA5}">
                      <a16:colId xmlns:a16="http://schemas.microsoft.com/office/drawing/2014/main" val="3825455114"/>
                    </a:ext>
                  </a:extLst>
                </a:gridCol>
                <a:gridCol w="862906">
                  <a:extLst>
                    <a:ext uri="{9D8B030D-6E8A-4147-A177-3AD203B41FA5}">
                      <a16:colId xmlns:a16="http://schemas.microsoft.com/office/drawing/2014/main" val="2814229274"/>
                    </a:ext>
                  </a:extLst>
                </a:gridCol>
              </a:tblGrid>
              <a:tr h="164508">
                <a:tc>
                  <a:txBody>
                    <a:bodyPr/>
                    <a:lstStyle/>
                    <a:p>
                      <a:r>
                        <a:rPr lang="de-AT" altLang="en-US" sz="700" b="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Ortner Reinraumtechnik GmbH, Uferweg 7, A-9500 Villach 	</a:t>
                      </a:r>
                      <a:endParaRPr lang="de-DE" sz="700" b="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AT" altLang="en-US" sz="700" b="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Copyright © </a:t>
                      </a:r>
                      <a:r>
                        <a:rPr lang="de-AT" altLang="en-US" sz="700" b="0" dirty="0" err="1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by</a:t>
                      </a:r>
                      <a:r>
                        <a:rPr lang="de-AT" altLang="en-US" sz="700" b="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 Ortner </a:t>
                      </a:r>
                      <a:r>
                        <a:rPr lang="de-AT" altLang="en-US" sz="700" b="0" dirty="0" err="1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cleanrooms</a:t>
                      </a:r>
                      <a:r>
                        <a:rPr lang="de-AT" altLang="en-US" sz="700" b="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 </a:t>
                      </a:r>
                      <a:r>
                        <a:rPr lang="de-AT" altLang="en-US" sz="700" b="0" dirty="0" err="1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unlimited</a:t>
                      </a:r>
                      <a:endParaRPr lang="de-DE" sz="700" b="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fld id="{F656A065-DE3D-45AA-932E-49B6DD6ED133}" type="datetime4">
                        <a:rPr lang="de-AT" altLang="en-US" sz="700" b="0" smtClean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pPr/>
                        <a:t>24. September 2025</a:t>
                      </a:fld>
                      <a:endParaRPr lang="de-DE" sz="700" b="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3005767"/>
                  </a:ext>
                </a:extLst>
              </a:tr>
            </a:tbl>
          </a:graphicData>
        </a:graphic>
      </p:graphicFrame>
      <p:sp>
        <p:nvSpPr>
          <p:cNvPr id="2" name="Line 39">
            <a:extLst>
              <a:ext uri="{FF2B5EF4-FFF2-40B4-BE49-F238E27FC236}">
                <a16:creationId xmlns:a16="http://schemas.microsoft.com/office/drawing/2014/main" id="{48E597BB-B554-1062-8CFA-1D16F95A3176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34963" y="6573838"/>
            <a:ext cx="115204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ＭＳ Ｐゴシック" charset="-128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5AB4AAD-E2BE-1014-AD06-9DFC885D641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4416" y="300058"/>
            <a:ext cx="1411033" cy="43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79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545359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F4A29"/>
        </a:buClr>
        <a:buFont typeface=".AppleSystemUIFont" charset="-12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4A29"/>
        </a:buClr>
        <a:buFont typeface=".AppleSystemUIFont" charset="-12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4A29"/>
        </a:buClr>
        <a:buFont typeface=".AppleSystemUIFont" charset="-12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4A29"/>
        </a:buClr>
        <a:buFont typeface=".AppleSystemUIFont" charset="-12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4A29"/>
        </a:buClr>
        <a:buFont typeface=".AppleSystemUIFont" charset="-12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DF86D281-3887-CA94-BEE0-AB10D8AF61B4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21043006"/>
              </p:ext>
            </p:extLst>
          </p:nvPr>
        </p:nvGraphicFramePr>
        <p:xfrm>
          <a:off x="334963" y="6599243"/>
          <a:ext cx="11520486" cy="1645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957">
                  <a:extLst>
                    <a:ext uri="{9D8B030D-6E8A-4147-A177-3AD203B41FA5}">
                      <a16:colId xmlns:a16="http://schemas.microsoft.com/office/drawing/2014/main" val="3235254567"/>
                    </a:ext>
                  </a:extLst>
                </a:gridCol>
                <a:gridCol w="5616623">
                  <a:extLst>
                    <a:ext uri="{9D8B030D-6E8A-4147-A177-3AD203B41FA5}">
                      <a16:colId xmlns:a16="http://schemas.microsoft.com/office/drawing/2014/main" val="3825455114"/>
                    </a:ext>
                  </a:extLst>
                </a:gridCol>
                <a:gridCol w="862906">
                  <a:extLst>
                    <a:ext uri="{9D8B030D-6E8A-4147-A177-3AD203B41FA5}">
                      <a16:colId xmlns:a16="http://schemas.microsoft.com/office/drawing/2014/main" val="2814229274"/>
                    </a:ext>
                  </a:extLst>
                </a:gridCol>
              </a:tblGrid>
              <a:tr h="164508">
                <a:tc>
                  <a:txBody>
                    <a:bodyPr/>
                    <a:lstStyle/>
                    <a:p>
                      <a:r>
                        <a:rPr lang="de-AT" altLang="en-US" sz="700" b="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Ortner Reinraumtechnik GmbH, Uferweg 7, A-9500 Villach 	</a:t>
                      </a:r>
                      <a:endParaRPr lang="de-DE" sz="700" b="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AT" altLang="en-US" sz="700" b="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Copyright © </a:t>
                      </a:r>
                      <a:r>
                        <a:rPr lang="de-AT" altLang="en-US" sz="700" b="0" dirty="0" err="1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by</a:t>
                      </a:r>
                      <a:r>
                        <a:rPr lang="de-AT" altLang="en-US" sz="700" b="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 Ortner </a:t>
                      </a:r>
                      <a:r>
                        <a:rPr lang="de-AT" altLang="en-US" sz="700" b="0" dirty="0" err="1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cleanrooms</a:t>
                      </a:r>
                      <a:r>
                        <a:rPr lang="de-AT" altLang="en-US" sz="700" b="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 </a:t>
                      </a:r>
                      <a:r>
                        <a:rPr lang="de-AT" altLang="en-US" sz="700" b="0" dirty="0" err="1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unlimited</a:t>
                      </a:r>
                      <a:endParaRPr lang="de-DE" sz="700" b="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fld id="{F656A065-DE3D-45AA-932E-49B6DD6ED133}" type="datetime4">
                        <a:rPr lang="de-AT" altLang="en-US" sz="700" b="0" smtClean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pPr/>
                        <a:t>24. September 2025</a:t>
                      </a:fld>
                      <a:endParaRPr lang="de-DE" sz="700" b="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3005767"/>
                  </a:ext>
                </a:extLst>
              </a:tr>
            </a:tbl>
          </a:graphicData>
        </a:graphic>
      </p:graphicFrame>
      <p:sp>
        <p:nvSpPr>
          <p:cNvPr id="2" name="Line 39">
            <a:extLst>
              <a:ext uri="{FF2B5EF4-FFF2-40B4-BE49-F238E27FC236}">
                <a16:creationId xmlns:a16="http://schemas.microsoft.com/office/drawing/2014/main" id="{48E597BB-B554-1062-8CFA-1D16F95A3176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34963" y="6573838"/>
            <a:ext cx="115204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ＭＳ Ｐゴシック" charset="-128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5AB4AAD-E2BE-1014-AD06-9DFC885D6415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4416" y="300058"/>
            <a:ext cx="1411033" cy="43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744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545359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F4A29"/>
        </a:buClr>
        <a:buFont typeface=".AppleSystemUIFont" charset="-12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4A29"/>
        </a:buClr>
        <a:buFont typeface=".AppleSystemUIFont" charset="-12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4A29"/>
        </a:buClr>
        <a:buFont typeface=".AppleSystemUIFont" charset="-12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4A29"/>
        </a:buClr>
        <a:buFont typeface=".AppleSystemUIFont" charset="-12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4A29"/>
        </a:buClr>
        <a:buFont typeface=".AppleSystemUIFont" charset="-12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feld 3">
            <a:extLst>
              <a:ext uri="{FF2B5EF4-FFF2-40B4-BE49-F238E27FC236}">
                <a16:creationId xmlns:a16="http://schemas.microsoft.com/office/drawing/2014/main" id="{1D98AFFB-3E7D-EE6B-7053-14774A364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205" y="0"/>
            <a:ext cx="38592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b="1" dirty="0">
                <a:solidFill>
                  <a:srgbClr val="006AB2"/>
                </a:solidFill>
                <a:latin typeface="Arial" panose="020B0604020202020204" pitchFamily="34" charset="0"/>
              </a:rPr>
              <a:t>REINE SICHERHEIT</a:t>
            </a:r>
          </a:p>
          <a:p>
            <a:pPr eaLnBrk="1" hangingPunct="1"/>
            <a:r>
              <a:rPr lang="de-AT" altLang="de-DE" b="1" dirty="0">
                <a:solidFill>
                  <a:srgbClr val="71787D"/>
                </a:solidFill>
                <a:latin typeface="Arial" panose="020B0604020202020204" pitchFamily="34" charset="0"/>
              </a:rPr>
              <a:t>INTELLIGENTE TECHNIK</a:t>
            </a:r>
            <a:endParaRPr lang="de-AT" altLang="de-DE" sz="1400" b="1" dirty="0">
              <a:solidFill>
                <a:srgbClr val="71787D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nhaltsplatzhalter 19">
            <a:extLst>
              <a:ext uri="{FF2B5EF4-FFF2-40B4-BE49-F238E27FC236}">
                <a16:creationId xmlns:a16="http://schemas.microsoft.com/office/drawing/2014/main" id="{59EE1FE6-CA8C-BA8B-76ED-F802642A4A7C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340206" y="1803397"/>
            <a:ext cx="5688000" cy="360000"/>
          </a:xfrm>
        </p:spPr>
        <p:txBody>
          <a:bodyPr/>
          <a:lstStyle/>
          <a:p>
            <a:r>
              <a:rPr lang="de-AT" sz="1600" dirty="0"/>
              <a:t>Firmenprofil</a:t>
            </a:r>
            <a:endParaRPr lang="de-AT" dirty="0"/>
          </a:p>
        </p:txBody>
      </p:sp>
      <p:sp>
        <p:nvSpPr>
          <p:cNvPr id="21" name="Inhaltsplatzhalter 20">
            <a:extLst>
              <a:ext uri="{FF2B5EF4-FFF2-40B4-BE49-F238E27FC236}">
                <a16:creationId xmlns:a16="http://schemas.microsoft.com/office/drawing/2014/main" id="{4A2AFE08-906A-E620-6C3A-9EDF70D300AB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190498" y="2163398"/>
            <a:ext cx="5688000" cy="3073076"/>
          </a:xfrm>
        </p:spPr>
        <p:txBody>
          <a:bodyPr/>
          <a:lstStyle/>
          <a:p>
            <a:pPr marL="228600" lvl="1">
              <a:spcBef>
                <a:spcPts val="600"/>
              </a:spcBef>
            </a:pPr>
            <a:r>
              <a:rPr lang="de-DE" sz="1400" dirty="0"/>
              <a:t>Dekontaminations- und </a:t>
            </a:r>
            <a:br>
              <a:rPr lang="de-DE" sz="1400" dirty="0"/>
            </a:br>
            <a:r>
              <a:rPr lang="de-DE" sz="1400" dirty="0"/>
              <a:t>Personenschleusen</a:t>
            </a:r>
          </a:p>
          <a:p>
            <a:pPr marL="228600" lvl="1">
              <a:spcBef>
                <a:spcPts val="600"/>
              </a:spcBef>
            </a:pPr>
            <a:r>
              <a:rPr lang="de-DE" sz="1400" dirty="0"/>
              <a:t>Materialdurchreichen</a:t>
            </a:r>
          </a:p>
          <a:p>
            <a:pPr marL="228600" lvl="1">
              <a:spcBef>
                <a:spcPts val="600"/>
              </a:spcBef>
            </a:pPr>
            <a:r>
              <a:rPr lang="de-DE" sz="1400" dirty="0"/>
              <a:t>Isolatoren</a:t>
            </a:r>
          </a:p>
          <a:p>
            <a:pPr marL="0" indent="0">
              <a:spcBef>
                <a:spcPts val="0"/>
              </a:spcBef>
              <a:buClr>
                <a:srgbClr val="FF4A29"/>
              </a:buClr>
              <a:buNone/>
            </a:pPr>
            <a:endParaRPr lang="de-DE" sz="400" b="1" dirty="0">
              <a:solidFill>
                <a:srgbClr val="006BBB"/>
              </a:solidFill>
            </a:endParaRPr>
          </a:p>
          <a:p>
            <a:pPr marL="0" indent="0">
              <a:buClr>
                <a:srgbClr val="FF4A29"/>
              </a:buClr>
              <a:buNone/>
            </a:pPr>
            <a:r>
              <a:rPr lang="de-DE" sz="1600" b="1" dirty="0">
                <a:solidFill>
                  <a:srgbClr val="006BBB"/>
                </a:solidFill>
              </a:rPr>
              <a:t>Produktion und Qualität</a:t>
            </a:r>
          </a:p>
          <a:p>
            <a:pPr marL="228600" lvl="1">
              <a:spcBef>
                <a:spcPts val="600"/>
              </a:spcBef>
            </a:pPr>
            <a:r>
              <a:rPr lang="de-DE" sz="1400" dirty="0"/>
              <a:t>Fertigung in Österreich </a:t>
            </a:r>
          </a:p>
          <a:p>
            <a:pPr marL="228600" lvl="1">
              <a:spcBef>
                <a:spcPts val="600"/>
              </a:spcBef>
            </a:pPr>
            <a:r>
              <a:rPr lang="de-DE" sz="1400" dirty="0"/>
              <a:t>Individuelle Lösungen, kurze Reaktionszeiten mit höchsten Qualitätsstandards</a:t>
            </a:r>
          </a:p>
          <a:p>
            <a:pPr marL="228600" lvl="1">
              <a:spcBef>
                <a:spcPts val="600"/>
              </a:spcBef>
            </a:pPr>
            <a:r>
              <a:rPr lang="de-DE" sz="1400" dirty="0"/>
              <a:t>Dabei steht Nachhaltigkeit im Mittelpunkt der Unternehmensphilosophie.</a:t>
            </a:r>
          </a:p>
          <a:p>
            <a:endParaRPr lang="de-AT" dirty="0"/>
          </a:p>
        </p:txBody>
      </p:sp>
      <p:sp>
        <p:nvSpPr>
          <p:cNvPr id="22" name="Inhaltsplatzhalter 21">
            <a:extLst>
              <a:ext uri="{FF2B5EF4-FFF2-40B4-BE49-F238E27FC236}">
                <a16:creationId xmlns:a16="http://schemas.microsoft.com/office/drawing/2014/main" id="{E15E332A-D987-6D93-8B09-FF318A4F2499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6190498" y="1803398"/>
            <a:ext cx="5688000" cy="360000"/>
          </a:xfrm>
        </p:spPr>
        <p:txBody>
          <a:bodyPr/>
          <a:lstStyle/>
          <a:p>
            <a:r>
              <a:rPr lang="de-AT" sz="1600" dirty="0"/>
              <a:t>Kompetenzfelder</a:t>
            </a:r>
            <a:endParaRPr lang="de-AT" dirty="0"/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58922036-4C73-C8FF-F158-DB743BD03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Ortner Reinraumtechnik GmbH</a:t>
            </a:r>
            <a:br>
              <a:rPr lang="de-AT" dirty="0"/>
            </a:br>
            <a:endParaRPr lang="de-AT" dirty="0"/>
          </a:p>
        </p:txBody>
      </p:sp>
      <p:sp>
        <p:nvSpPr>
          <p:cNvPr id="25" name="Inhaltsplatzhalter 24">
            <a:extLst>
              <a:ext uri="{FF2B5EF4-FFF2-40B4-BE49-F238E27FC236}">
                <a16:creationId xmlns:a16="http://schemas.microsoft.com/office/drawing/2014/main" id="{23A7CF31-B7D7-132C-FE85-CE3AB1F6F6C8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6190498" y="5201359"/>
            <a:ext cx="5688000" cy="1435803"/>
          </a:xfrm>
        </p:spPr>
        <p:txBody>
          <a:bodyPr/>
          <a:lstStyle/>
          <a:p>
            <a:pPr lvl="0">
              <a:spcBef>
                <a:spcPts val="600"/>
              </a:spcBef>
            </a:pPr>
            <a:r>
              <a:rPr lang="en-GB" sz="1400" dirty="0"/>
              <a:t>Pharma &amp; Life-Science</a:t>
            </a:r>
            <a:endParaRPr lang="de-AT" sz="1400" dirty="0"/>
          </a:p>
          <a:p>
            <a:pPr lvl="0">
              <a:spcBef>
                <a:spcPts val="600"/>
              </a:spcBef>
            </a:pPr>
            <a:r>
              <a:rPr lang="en-GB" sz="1400" dirty="0" err="1"/>
              <a:t>Gesundheitswesen</a:t>
            </a:r>
            <a:r>
              <a:rPr lang="en-GB" sz="1400" dirty="0"/>
              <a:t> und </a:t>
            </a:r>
            <a:r>
              <a:rPr lang="en-GB" sz="1400" dirty="0" err="1"/>
              <a:t>Krankenhäuser</a:t>
            </a:r>
            <a:endParaRPr lang="de-AT" sz="1400" dirty="0"/>
          </a:p>
          <a:p>
            <a:pPr lvl="0">
              <a:spcBef>
                <a:spcPts val="600"/>
              </a:spcBef>
            </a:pPr>
            <a:r>
              <a:rPr lang="en-GB" sz="1400" dirty="0" err="1"/>
              <a:t>Lebensmittelverarbeitung</a:t>
            </a:r>
            <a:endParaRPr lang="de-AT" sz="1400" dirty="0"/>
          </a:p>
          <a:p>
            <a:pPr lvl="0">
              <a:spcBef>
                <a:spcPts val="600"/>
              </a:spcBef>
            </a:pPr>
            <a:r>
              <a:rPr lang="en-GB" sz="1400" dirty="0"/>
              <a:t>Elektronik und </a:t>
            </a:r>
            <a:r>
              <a:rPr lang="en-GB" sz="1400" dirty="0" err="1"/>
              <a:t>Sauberräume</a:t>
            </a:r>
            <a:endParaRPr lang="de-AT" sz="1400" dirty="0"/>
          </a:p>
          <a:p>
            <a:endParaRPr lang="de-AT" sz="1600" dirty="0"/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AE0C5C85-1A8B-2A7C-972E-5C8440E3B4E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40206" y="2163398"/>
            <a:ext cx="5688000" cy="4282558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de-AT" sz="1400" dirty="0"/>
              <a:t>seit 1985 Pionier im Bereich der Reinraumtechnologie </a:t>
            </a:r>
          </a:p>
          <a:p>
            <a:pPr>
              <a:spcBef>
                <a:spcPts val="600"/>
              </a:spcBef>
            </a:pPr>
            <a:r>
              <a:rPr lang="de-AT" sz="1400" dirty="0"/>
              <a:t>spezialisiert sich auf innovative und nachhaltige Lösungen. </a:t>
            </a:r>
          </a:p>
          <a:p>
            <a:pPr>
              <a:spcBef>
                <a:spcPts val="600"/>
              </a:spcBef>
            </a:pPr>
            <a:r>
              <a:rPr lang="de-AT" sz="1400" dirty="0"/>
              <a:t>Entwicklung von maßgeschneiderten Systemen für eine sichere Dekontamination</a:t>
            </a:r>
          </a:p>
          <a:p>
            <a:pPr>
              <a:spcBef>
                <a:spcPts val="600"/>
              </a:spcBef>
            </a:pPr>
            <a:r>
              <a:rPr lang="de-AT" sz="1400" b="1" dirty="0"/>
              <a:t>Unternehmensfokus:</a:t>
            </a:r>
            <a:r>
              <a:rPr lang="de-AT" sz="1400" dirty="0"/>
              <a:t> </a:t>
            </a:r>
          </a:p>
          <a:p>
            <a:pPr lvl="1">
              <a:spcBef>
                <a:spcPts val="600"/>
              </a:spcBef>
            </a:pPr>
            <a:r>
              <a:rPr lang="de-AT" sz="1400" dirty="0"/>
              <a:t>Entwicklung und Fertigung von innovativen Anlagen und Technologien für unterschiedlichste Reinraumanforderungen.</a:t>
            </a:r>
          </a:p>
          <a:p>
            <a:pPr lvl="1">
              <a:spcBef>
                <a:spcPts val="600"/>
              </a:spcBef>
            </a:pPr>
            <a:r>
              <a:rPr lang="de-AT" sz="1400" dirty="0"/>
              <a:t>Konzentration auf Produkte, Systeme und Technologien zur Schaffung </a:t>
            </a:r>
            <a:r>
              <a:rPr lang="de-DE" sz="1400" dirty="0"/>
              <a:t>von mikrobiologischen und partikulär reinen Umgebungen</a:t>
            </a:r>
            <a:endParaRPr lang="de-AT" sz="1400" dirty="0"/>
          </a:p>
          <a:p>
            <a:pPr>
              <a:spcBef>
                <a:spcPts val="600"/>
              </a:spcBef>
            </a:pPr>
            <a:r>
              <a:rPr lang="de-AT" sz="1400" b="1" dirty="0"/>
              <a:t>Unternehmensziel: </a:t>
            </a:r>
          </a:p>
          <a:p>
            <a:pPr marL="271463" indent="0">
              <a:spcBef>
                <a:spcPts val="600"/>
              </a:spcBef>
              <a:buNone/>
            </a:pPr>
            <a:r>
              <a:rPr lang="de-AT" sz="1400" dirty="0"/>
              <a:t>Schnelle, sichere und zuverlässige Reinraumprozesse, um Menschen, Produkte, Tiere und unsere Umwelt vor Kontaminationsquellen zu schützen.</a:t>
            </a:r>
          </a:p>
        </p:txBody>
      </p:sp>
      <p:sp>
        <p:nvSpPr>
          <p:cNvPr id="26" name="Inhaltsplatzhalter 25">
            <a:extLst>
              <a:ext uri="{FF2B5EF4-FFF2-40B4-BE49-F238E27FC236}">
                <a16:creationId xmlns:a16="http://schemas.microsoft.com/office/drawing/2014/main" id="{A75AD162-D70F-6C4D-E454-EE9C34EB587F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6190498" y="4841359"/>
            <a:ext cx="5688000" cy="360000"/>
          </a:xfrm>
        </p:spPr>
        <p:txBody>
          <a:bodyPr/>
          <a:lstStyle/>
          <a:p>
            <a:r>
              <a:rPr lang="de-AT" sz="1600" dirty="0"/>
              <a:t>Branchen &amp; Einsatzgebiete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15A63398-6798-CB92-4993-6014D87E7A43}"/>
              </a:ext>
            </a:extLst>
          </p:cNvPr>
          <p:cNvSpPr txBox="1"/>
          <p:nvPr/>
        </p:nvSpPr>
        <p:spPr>
          <a:xfrm>
            <a:off x="338670" y="943875"/>
            <a:ext cx="8918219" cy="608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800"/>
              </a:spcBef>
              <a:spcAft>
                <a:spcPts val="400"/>
              </a:spcAft>
              <a:buNone/>
            </a:pPr>
            <a:r>
              <a:rPr lang="de-AT" sz="1600" b="1" u="sng" kern="100" dirty="0">
                <a:solidFill>
                  <a:srgbClr val="006BB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Leitbild:</a:t>
            </a:r>
            <a:r>
              <a:rPr lang="de-AT" sz="1600" b="1" kern="100" dirty="0">
                <a:solidFill>
                  <a:srgbClr val="006BB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Ortner verbindet Technologie, Qualität und Umweltbewusstsein - </a:t>
            </a:r>
            <a:br>
              <a:rPr lang="de-AT" sz="1600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AT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für zuverlässige und nachhaltige Reinraumlösungen, die den höchsten Standards entsprechen.</a:t>
            </a:r>
            <a:endParaRPr lang="de-AT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C0B6CE7E-9359-DDBD-F55F-1E59696806AC}"/>
              </a:ext>
            </a:extLst>
          </p:cNvPr>
          <p:cNvSpPr txBox="1"/>
          <p:nvPr/>
        </p:nvSpPr>
        <p:spPr>
          <a:xfrm>
            <a:off x="8315405" y="2163398"/>
            <a:ext cx="3041222" cy="827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lvl="1" indent="-228600">
              <a:lnSpc>
                <a:spcPct val="90000"/>
              </a:lnSpc>
              <a:spcBef>
                <a:spcPts val="600"/>
              </a:spcBef>
              <a:buClr>
                <a:srgbClr val="006BBB"/>
              </a:buClr>
              <a:buFont typeface="Wingdings" panose="05000000000000000000" pitchFamily="2" charset="2"/>
              <a:buChar char="§"/>
            </a:pPr>
            <a:r>
              <a:rPr lang="de-DE" sz="1400" dirty="0">
                <a:latin typeface="Myriad Pro" panose="020B0503030403020204"/>
              </a:rPr>
              <a:t>H₂O₂-Gasgeneratoren</a:t>
            </a:r>
          </a:p>
          <a:p>
            <a:pPr marL="685800" lvl="1" indent="-228600">
              <a:lnSpc>
                <a:spcPct val="90000"/>
              </a:lnSpc>
              <a:spcBef>
                <a:spcPts val="600"/>
              </a:spcBef>
              <a:buClr>
                <a:srgbClr val="006BBB"/>
              </a:buClr>
              <a:buFont typeface="Wingdings" panose="05000000000000000000" pitchFamily="2" charset="2"/>
              <a:buChar char="§"/>
            </a:pPr>
            <a:r>
              <a:rPr lang="de-DE" sz="1400" dirty="0">
                <a:latin typeface="Myriad Pro" panose="020B0503030403020204"/>
              </a:rPr>
              <a:t>Laborequipment</a:t>
            </a:r>
          </a:p>
          <a:p>
            <a:pPr marL="685800" lvl="1" indent="-228600">
              <a:lnSpc>
                <a:spcPct val="90000"/>
              </a:lnSpc>
              <a:spcBef>
                <a:spcPts val="600"/>
              </a:spcBef>
              <a:buClr>
                <a:srgbClr val="006BBB"/>
              </a:buClr>
              <a:buFont typeface="Wingdings" panose="05000000000000000000" pitchFamily="2" charset="2"/>
              <a:buChar char="§"/>
            </a:pPr>
            <a:r>
              <a:rPr lang="de-DE" sz="1400" dirty="0">
                <a:latin typeface="Myriad Pro" panose="020B0503030403020204"/>
              </a:rPr>
              <a:t>Raumschutzsysteme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ADAE873-BF4E-21D0-FCF3-F6BA9743B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7005" y="418773"/>
            <a:ext cx="1664352" cy="16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271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24">
            <a:extLst>
              <a:ext uri="{FF2B5EF4-FFF2-40B4-BE49-F238E27FC236}">
                <a16:creationId xmlns:a16="http://schemas.microsoft.com/office/drawing/2014/main" id="{4D7DAA25-686E-C708-FD15-3288B6D47DB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en-US" dirty="0">
                <a:solidFill>
                  <a:srgbClr val="006AB2"/>
                </a:solidFill>
              </a:rPr>
              <a:t>Produktportfolio</a:t>
            </a:r>
            <a:endParaRPr lang="en-GB" altLang="en-US" dirty="0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928AF523-0642-7C65-2F99-43BA1A05A261}"/>
              </a:ext>
            </a:extLst>
          </p:cNvPr>
          <p:cNvSpPr txBox="1"/>
          <p:nvPr/>
        </p:nvSpPr>
        <p:spPr bwMode="auto">
          <a:xfrm>
            <a:off x="1666875" y="1354842"/>
            <a:ext cx="1587500" cy="900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  <a:defRPr/>
            </a:pPr>
            <a:r>
              <a:rPr lang="de-DE" sz="10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Materialschleusen</a:t>
            </a:r>
          </a:p>
          <a:p>
            <a:pPr marL="171450" indent="-171450" algn="ctr">
              <a:buFont typeface="Wingdings" panose="05000000000000000000" pitchFamily="2" charset="2"/>
              <a:buChar char="§"/>
              <a:defRPr/>
            </a:pPr>
            <a:endParaRPr lang="de-DE" sz="105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171450" indent="-171450">
              <a:buFont typeface="Wingdings" panose="05000000000000000000" pitchFamily="2" charset="2"/>
              <a:buChar char="§"/>
              <a:defRPr/>
            </a:pPr>
            <a:r>
              <a:rPr lang="de-DE" sz="10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Personenschleusen</a:t>
            </a:r>
          </a:p>
          <a:p>
            <a:pPr marL="171450" indent="-171450">
              <a:buFont typeface="Wingdings" panose="05000000000000000000" pitchFamily="2" charset="2"/>
              <a:buChar char="§"/>
              <a:defRPr/>
            </a:pPr>
            <a:endParaRPr lang="de-DE" sz="105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171450" indent="-171450">
              <a:buFont typeface="Wingdings" panose="05000000000000000000" pitchFamily="2" charset="2"/>
              <a:buChar char="§"/>
              <a:defRPr/>
            </a:pPr>
            <a:r>
              <a:rPr lang="de-DE" sz="10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UVC-Technologie</a:t>
            </a:r>
            <a:endParaRPr lang="de-AT" sz="105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8676" name="Grafik 6">
            <a:extLst>
              <a:ext uri="{FF2B5EF4-FFF2-40B4-BE49-F238E27FC236}">
                <a16:creationId xmlns:a16="http://schemas.microsoft.com/office/drawing/2014/main" id="{64C53503-96BA-F539-39FC-B97668AB8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038929"/>
            <a:ext cx="142081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feld 41">
            <a:extLst>
              <a:ext uri="{FF2B5EF4-FFF2-40B4-BE49-F238E27FC236}">
                <a16:creationId xmlns:a16="http://schemas.microsoft.com/office/drawing/2014/main" id="{626A6E77-8570-A0F7-C5AD-F9DF1E2FB22D}"/>
              </a:ext>
            </a:extLst>
          </p:cNvPr>
          <p:cNvSpPr txBox="1"/>
          <p:nvPr/>
        </p:nvSpPr>
        <p:spPr bwMode="auto">
          <a:xfrm>
            <a:off x="1784350" y="4266672"/>
            <a:ext cx="1874838" cy="577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28600" indent="-228600">
              <a:buFont typeface="Wingdings" panose="05000000000000000000" pitchFamily="2" charset="2"/>
              <a:buChar char="§"/>
              <a:defRPr/>
            </a:pPr>
            <a:r>
              <a:rPr lang="de-DE" sz="105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Laminarflow</a:t>
            </a:r>
            <a:r>
              <a:rPr lang="de-DE" sz="10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Systeme</a:t>
            </a:r>
          </a:p>
          <a:p>
            <a:pPr marL="228600" indent="-228600">
              <a:buFont typeface="Wingdings" panose="05000000000000000000" pitchFamily="2" charset="2"/>
              <a:buChar char="§"/>
              <a:defRPr/>
            </a:pPr>
            <a:endParaRPr lang="de-DE" sz="105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228600" indent="-228600">
              <a:buFont typeface="Wingdings" panose="05000000000000000000" pitchFamily="2" charset="2"/>
              <a:buChar char="§"/>
              <a:defRPr/>
            </a:pPr>
            <a:r>
              <a:rPr lang="de-DE" sz="105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Atmos</a:t>
            </a:r>
            <a:r>
              <a:rPr lang="de-DE" sz="10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pur Systeme</a:t>
            </a:r>
            <a:endParaRPr lang="de-AT" sz="105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8678" name="Grafik 2">
            <a:extLst>
              <a:ext uri="{FF2B5EF4-FFF2-40B4-BE49-F238E27FC236}">
                <a16:creationId xmlns:a16="http://schemas.microsoft.com/office/drawing/2014/main" id="{3979CF6D-1A7A-83A1-E9F8-2CE3D3A49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4720697"/>
            <a:ext cx="2327275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Grafik 3">
            <a:extLst>
              <a:ext uri="{FF2B5EF4-FFF2-40B4-BE49-F238E27FC236}">
                <a16:creationId xmlns:a16="http://schemas.microsoft.com/office/drawing/2014/main" id="{FA1F351F-8DD2-7B7E-544E-50EE324E58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3917422"/>
            <a:ext cx="142081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feld 44">
            <a:extLst>
              <a:ext uri="{FF2B5EF4-FFF2-40B4-BE49-F238E27FC236}">
                <a16:creationId xmlns:a16="http://schemas.microsoft.com/office/drawing/2014/main" id="{F18372B8-6589-CAB9-CBDA-9349B8DB768F}"/>
              </a:ext>
            </a:extLst>
          </p:cNvPr>
          <p:cNvSpPr txBox="1"/>
          <p:nvPr/>
        </p:nvSpPr>
        <p:spPr bwMode="auto">
          <a:xfrm>
            <a:off x="5795963" y="1356429"/>
            <a:ext cx="1473200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  <a:defRPr/>
            </a:pPr>
            <a:r>
              <a:rPr lang="de-DE" sz="105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Isolatoranlagen</a:t>
            </a:r>
            <a:endParaRPr lang="de-DE" sz="105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171450" indent="-171450">
              <a:buFont typeface="Wingdings" panose="05000000000000000000" pitchFamily="2" charset="2"/>
              <a:buChar char="§"/>
              <a:defRPr/>
            </a:pPr>
            <a:endParaRPr lang="de-DE" sz="105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171450" indent="-171450">
              <a:buFont typeface="Wingdings" panose="05000000000000000000" pitchFamily="2" charset="2"/>
              <a:buChar char="§"/>
              <a:defRPr/>
            </a:pPr>
            <a:r>
              <a:rPr lang="de-DE" sz="10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RABS &amp; </a:t>
            </a:r>
            <a:r>
              <a:rPr lang="de-DE" sz="105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Barrieresyssteme</a:t>
            </a:r>
            <a:endParaRPr lang="de-AT" sz="105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8681" name="Grafik 4">
            <a:extLst>
              <a:ext uri="{FF2B5EF4-FFF2-40B4-BE49-F238E27FC236}">
                <a16:creationId xmlns:a16="http://schemas.microsoft.com/office/drawing/2014/main" id="{661E9CDF-1D1F-8FE7-F1AB-773B48D758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1038929"/>
            <a:ext cx="1227138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feld 47">
            <a:extLst>
              <a:ext uri="{FF2B5EF4-FFF2-40B4-BE49-F238E27FC236}">
                <a16:creationId xmlns:a16="http://schemas.microsoft.com/office/drawing/2014/main" id="{F2466801-DEA2-3442-FC1E-3A241EC6DBCE}"/>
              </a:ext>
            </a:extLst>
          </p:cNvPr>
          <p:cNvSpPr txBox="1"/>
          <p:nvPr/>
        </p:nvSpPr>
        <p:spPr bwMode="auto">
          <a:xfrm>
            <a:off x="6202363" y="4382559"/>
            <a:ext cx="1343025" cy="431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  <a:defRPr/>
            </a:pPr>
            <a:r>
              <a:rPr lang="de-DE" sz="10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Zusatzlabor-equipment</a:t>
            </a:r>
            <a:endParaRPr lang="de-AT" sz="105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8683" name="Grafik 4">
            <a:extLst>
              <a:ext uri="{FF2B5EF4-FFF2-40B4-BE49-F238E27FC236}">
                <a16:creationId xmlns:a16="http://schemas.microsoft.com/office/drawing/2014/main" id="{FA3D1617-3FED-33FD-82E9-1D5293ACC8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4614334"/>
            <a:ext cx="2476500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Grafik 5">
            <a:extLst>
              <a:ext uri="{FF2B5EF4-FFF2-40B4-BE49-F238E27FC236}">
                <a16:creationId xmlns:a16="http://schemas.microsoft.com/office/drawing/2014/main" id="{D0622F79-D028-4067-A8B1-98F88D63AB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3917422"/>
            <a:ext cx="1290637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5" name="Grafik 32777">
            <a:extLst>
              <a:ext uri="{FF2B5EF4-FFF2-40B4-BE49-F238E27FC236}">
                <a16:creationId xmlns:a16="http://schemas.microsoft.com/office/drawing/2014/main" id="{B5079C06-0D28-0D7A-3A87-A2532F7005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1" t="6567" r="20786" b="10349"/>
          <a:stretch>
            <a:fillRect/>
          </a:stretch>
        </p:blipFill>
        <p:spPr bwMode="auto">
          <a:xfrm>
            <a:off x="8605838" y="4993747"/>
            <a:ext cx="1481137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Textfeld 54">
            <a:extLst>
              <a:ext uri="{FF2B5EF4-FFF2-40B4-BE49-F238E27FC236}">
                <a16:creationId xmlns:a16="http://schemas.microsoft.com/office/drawing/2014/main" id="{AD4285BF-2DA0-7106-BF74-4F34E5A60846}"/>
              </a:ext>
            </a:extLst>
          </p:cNvPr>
          <p:cNvSpPr txBox="1"/>
          <p:nvPr/>
        </p:nvSpPr>
        <p:spPr bwMode="auto">
          <a:xfrm>
            <a:off x="10056813" y="4384147"/>
            <a:ext cx="1617662" cy="2030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  <a:defRPr/>
            </a:pPr>
            <a:r>
              <a:rPr lang="de-DE" sz="10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Dekontaminations-leistungen</a:t>
            </a:r>
          </a:p>
          <a:p>
            <a:pPr marL="171450" indent="-171450">
              <a:buFont typeface="Wingdings" panose="05000000000000000000" pitchFamily="2" charset="2"/>
              <a:buChar char="§"/>
              <a:defRPr/>
            </a:pPr>
            <a:endParaRPr lang="de-DE" sz="105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171450" indent="-171450">
              <a:buFont typeface="Wingdings" panose="05000000000000000000" pitchFamily="2" charset="2"/>
              <a:buChar char="§"/>
              <a:defRPr/>
            </a:pPr>
            <a:r>
              <a:rPr lang="de-DE" sz="10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Service</a:t>
            </a:r>
          </a:p>
          <a:p>
            <a:pPr marL="171450" indent="-171450">
              <a:buFont typeface="Wingdings" panose="05000000000000000000" pitchFamily="2" charset="2"/>
              <a:buChar char="§"/>
              <a:defRPr/>
            </a:pPr>
            <a:endParaRPr lang="de-DE" sz="105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171450" indent="-171450">
              <a:buFont typeface="Wingdings" panose="05000000000000000000" pitchFamily="2" charset="2"/>
              <a:buChar char="§"/>
              <a:defRPr/>
            </a:pPr>
            <a:r>
              <a:rPr lang="de-DE" sz="10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Outsourcing Teilereinigung</a:t>
            </a:r>
          </a:p>
          <a:p>
            <a:pPr marL="171450" indent="-171450">
              <a:buFont typeface="Wingdings" panose="05000000000000000000" pitchFamily="2" charset="2"/>
              <a:buChar char="§"/>
              <a:defRPr/>
            </a:pPr>
            <a:endParaRPr lang="de-DE" sz="105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171450" indent="-171450">
              <a:buFont typeface="Wingdings" panose="05000000000000000000" pitchFamily="2" charset="2"/>
              <a:buChar char="§"/>
              <a:defRPr/>
            </a:pPr>
            <a:r>
              <a:rPr lang="de-DE" sz="10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Hook-Up-Management</a:t>
            </a:r>
          </a:p>
          <a:p>
            <a:pPr marL="171450" indent="-171450">
              <a:buFont typeface="Wingdings" panose="05000000000000000000" pitchFamily="2" charset="2"/>
              <a:buChar char="§"/>
              <a:defRPr/>
            </a:pPr>
            <a:endParaRPr lang="de-DE" sz="105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171450" indent="-171450">
              <a:buFont typeface="Wingdings" panose="05000000000000000000" pitchFamily="2" charset="2"/>
              <a:buChar char="§"/>
              <a:defRPr/>
            </a:pPr>
            <a:endParaRPr lang="de-AT" sz="105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8687" name="Grafik 2">
            <a:extLst>
              <a:ext uri="{FF2B5EF4-FFF2-40B4-BE49-F238E27FC236}">
                <a16:creationId xmlns:a16="http://schemas.microsoft.com/office/drawing/2014/main" id="{C93CAD91-5940-5C9A-207A-852C015112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338" y="3917422"/>
            <a:ext cx="20669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Textfeld 56">
            <a:extLst>
              <a:ext uri="{FF2B5EF4-FFF2-40B4-BE49-F238E27FC236}">
                <a16:creationId xmlns:a16="http://schemas.microsoft.com/office/drawing/2014/main" id="{6ED6A121-8625-992C-ABC8-C187D174A4F0}"/>
              </a:ext>
            </a:extLst>
          </p:cNvPr>
          <p:cNvSpPr txBox="1"/>
          <p:nvPr/>
        </p:nvSpPr>
        <p:spPr bwMode="auto">
          <a:xfrm>
            <a:off x="9847263" y="1240542"/>
            <a:ext cx="1944687" cy="1223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  <a:defRPr/>
            </a:pPr>
            <a:r>
              <a:rPr lang="de-DE" sz="10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H</a:t>
            </a:r>
            <a:r>
              <a:rPr lang="de-DE" sz="1050" baseline="-25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2</a:t>
            </a:r>
            <a:r>
              <a:rPr lang="de-DE" sz="10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O</a:t>
            </a:r>
            <a:r>
              <a:rPr lang="de-DE" sz="1050" baseline="-25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2</a:t>
            </a:r>
            <a:r>
              <a:rPr lang="de-DE" sz="10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-Generator-Technik</a:t>
            </a:r>
          </a:p>
          <a:p>
            <a:pPr marL="171450" indent="-171450">
              <a:buFont typeface="Wingdings" panose="05000000000000000000" pitchFamily="2" charset="2"/>
              <a:buChar char="§"/>
              <a:defRPr/>
            </a:pPr>
            <a:endParaRPr lang="de-DE" sz="105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171450" indent="-171450">
              <a:buFont typeface="Wingdings" panose="05000000000000000000" pitchFamily="2" charset="2"/>
              <a:buChar char="§"/>
              <a:defRPr/>
            </a:pPr>
            <a:r>
              <a:rPr lang="de-DE" sz="10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CH</a:t>
            </a:r>
            <a:r>
              <a:rPr lang="de-DE" sz="1050" baseline="-25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2</a:t>
            </a:r>
            <a:r>
              <a:rPr lang="de-DE" sz="10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O-Generator-Technik</a:t>
            </a:r>
          </a:p>
          <a:p>
            <a:pPr marL="171450" indent="-171450">
              <a:buFont typeface="Wingdings" panose="05000000000000000000" pitchFamily="2" charset="2"/>
              <a:buChar char="§"/>
              <a:defRPr/>
            </a:pPr>
            <a:endParaRPr lang="de-DE" sz="105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171450" indent="-171450">
              <a:buFont typeface="Wingdings" panose="05000000000000000000" pitchFamily="2" charset="2"/>
              <a:buChar char="§"/>
              <a:defRPr/>
            </a:pPr>
            <a:r>
              <a:rPr lang="de-DE" sz="10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Begasungsdüsen</a:t>
            </a:r>
          </a:p>
          <a:p>
            <a:pPr marL="171450" indent="-171450">
              <a:buFont typeface="Wingdings" panose="05000000000000000000" pitchFamily="2" charset="2"/>
              <a:buChar char="§"/>
              <a:defRPr/>
            </a:pPr>
            <a:endParaRPr lang="de-DE" sz="105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171450" indent="-171450">
              <a:buFont typeface="Wingdings" panose="05000000000000000000" pitchFamily="2" charset="2"/>
              <a:buChar char="§"/>
              <a:defRPr/>
            </a:pPr>
            <a:r>
              <a:rPr lang="de-DE" sz="10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Zusatzequipment</a:t>
            </a:r>
            <a:endParaRPr lang="de-AT" sz="105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8689" name="Grafik 5">
            <a:extLst>
              <a:ext uri="{FF2B5EF4-FFF2-40B4-BE49-F238E27FC236}">
                <a16:creationId xmlns:a16="http://schemas.microsoft.com/office/drawing/2014/main" id="{642437A3-C510-B292-F5BA-F0DF3063EC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338" y="1831092"/>
            <a:ext cx="19812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0" name="Grafik 1">
            <a:extLst>
              <a:ext uri="{FF2B5EF4-FFF2-40B4-BE49-F238E27FC236}">
                <a16:creationId xmlns:a16="http://schemas.microsoft.com/office/drawing/2014/main" id="{1D6C19F0-A032-2747-2947-F7EFD0EA8D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5" y="1038929"/>
            <a:ext cx="13843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1" name="Grafik 2" descr="Ein Bild, das Maschine, Aluminium, Im Haus, Automat enthält.&#10;&#10;KI-generierte Inhalte können fehlerhaft sein.">
            <a:extLst>
              <a:ext uri="{FF2B5EF4-FFF2-40B4-BE49-F238E27FC236}">
                <a16:creationId xmlns:a16="http://schemas.microsoft.com/office/drawing/2014/main" id="{DC95D701-198D-B09F-219B-9EC9AE550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2199392"/>
            <a:ext cx="12541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2" name="Grafik 10" descr="Ein Bild, das Haushaltsgerät, Maschine, Im Haus, Küchengerät enthält.&#10;&#10;KI-generierte Inhalte können fehlerhaft sein.">
            <a:extLst>
              <a:ext uri="{FF2B5EF4-FFF2-40B4-BE49-F238E27FC236}">
                <a16:creationId xmlns:a16="http://schemas.microsoft.com/office/drawing/2014/main" id="{CCE82A54-626C-DEC6-95B0-92553EC09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2048579"/>
            <a:ext cx="1630362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3" name="Grafik 6" descr="Ein Bild, das Tür, Im Haus enthält.&#10;&#10;Automatisch generierte Beschreibung">
            <a:extLst>
              <a:ext uri="{FF2B5EF4-FFF2-40B4-BE49-F238E27FC236}">
                <a16:creationId xmlns:a16="http://schemas.microsoft.com/office/drawing/2014/main" id="{DA6B4EBE-2D81-F90F-9DB9-E167C8210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732667"/>
            <a:ext cx="1677988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4" name="Grafik 4" descr="Ein Bild, das Haushaltsgerät, Küchengerät, Im Haus, Gerät enthält.&#10;&#10;KI-generierte Inhalte können fehlerhaft sein.">
            <a:extLst>
              <a:ext uri="{FF2B5EF4-FFF2-40B4-BE49-F238E27FC236}">
                <a16:creationId xmlns:a16="http://schemas.microsoft.com/office/drawing/2014/main" id="{0AE4F8C7-E18E-4FC9-083C-291E3A073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475" y="1829504"/>
            <a:ext cx="18161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5" name="Grafik 6" descr="Ein Bild, das Maschine, Haushaltsgerät, Elektronik, Im Haus enthält.&#10;&#10;KI-generierte Inhalte können fehlerhaft sein.">
            <a:extLst>
              <a:ext uri="{FF2B5EF4-FFF2-40B4-BE49-F238E27FC236}">
                <a16:creationId xmlns:a16="http://schemas.microsoft.com/office/drawing/2014/main" id="{96A33489-3496-E16A-5602-16226BB51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0" y="1604079"/>
            <a:ext cx="234950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749DDC0D-EF2A-B13B-8C67-BCC7A2BA89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AT" dirty="0">
                <a:latin typeface="+mj-lt"/>
              </a:rPr>
              <a:t>UVC+ Dekontamination für Materiallogistik</a:t>
            </a: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48D2E853-D6EE-6967-BAE6-F6FE558FC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latin typeface="+mj-lt"/>
              </a:rPr>
              <a:t>Warum UVC+? </a:t>
            </a:r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2913CC3C-F58C-FB64-8FCF-66776F3B16E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38668" y="1674450"/>
            <a:ext cx="5688000" cy="4508333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de-DE" sz="1600" dirty="0">
                <a:latin typeface="+mj-lt"/>
              </a:rPr>
              <a:t>Validierte Desinfektions- und Transferverfahren für nicht sterilisierbare Materialien</a:t>
            </a:r>
          </a:p>
          <a:p>
            <a:pPr>
              <a:spcBef>
                <a:spcPts val="600"/>
              </a:spcBef>
            </a:pPr>
            <a:r>
              <a:rPr lang="de-DE" sz="1600" dirty="0">
                <a:latin typeface="+mj-lt"/>
              </a:rPr>
              <a:t>Mikrobiologische Kontrolle von verpackten Waren</a:t>
            </a:r>
          </a:p>
          <a:p>
            <a:pPr>
              <a:spcBef>
                <a:spcPts val="600"/>
              </a:spcBef>
            </a:pPr>
            <a:r>
              <a:rPr lang="de-DE" sz="1600" dirty="0">
                <a:latin typeface="+mj-lt"/>
              </a:rPr>
              <a:t>Materialien und Ausrüstungen müssen steril oder wirksam desinfiziert sein</a:t>
            </a:r>
            <a:br>
              <a:rPr lang="de-DE" sz="1600" dirty="0">
                <a:latin typeface="+mj-lt"/>
              </a:rPr>
            </a:br>
            <a:br>
              <a:rPr lang="de-DE" sz="1600" dirty="0">
                <a:latin typeface="+mj-lt"/>
              </a:rPr>
            </a:br>
            <a:endParaRPr lang="de-AT" sz="1600" dirty="0">
              <a:latin typeface="+mj-lt"/>
            </a:endParaRPr>
          </a:p>
          <a:p>
            <a:pPr marL="2155825" indent="0">
              <a:spcBef>
                <a:spcPts val="600"/>
              </a:spcBef>
              <a:buNone/>
            </a:pPr>
            <a:r>
              <a:rPr lang="de-AT" sz="1600" b="1" dirty="0">
                <a:solidFill>
                  <a:srgbClr val="727778"/>
                </a:solidFill>
                <a:latin typeface="+mj-lt"/>
              </a:rPr>
              <a:t>Derzeitiger Standard</a:t>
            </a:r>
          </a:p>
          <a:p>
            <a:pPr marL="2155825" indent="0">
              <a:spcBef>
                <a:spcPts val="600"/>
              </a:spcBef>
              <a:buNone/>
            </a:pPr>
            <a:r>
              <a:rPr lang="de-AT" sz="1600" u="sng" dirty="0">
                <a:latin typeface="+mj-lt"/>
              </a:rPr>
              <a:t>Wischdesinfektion:</a:t>
            </a:r>
            <a:r>
              <a:rPr lang="de-AT" sz="1600" dirty="0">
                <a:latin typeface="+mj-lt"/>
              </a:rPr>
              <a:t> </a:t>
            </a:r>
            <a:br>
              <a:rPr lang="de-AT" sz="1600" dirty="0">
                <a:latin typeface="+mj-lt"/>
              </a:rPr>
            </a:br>
            <a:r>
              <a:rPr lang="de-AT" sz="1600" dirty="0">
                <a:latin typeface="+mj-lt"/>
              </a:rPr>
              <a:t>zeitaufwendig, inkonsistent &amp; belastend für den Gesamtprozess</a:t>
            </a:r>
          </a:p>
          <a:p>
            <a:pPr>
              <a:spcBef>
                <a:spcPts val="600"/>
              </a:spcBef>
            </a:pPr>
            <a:endParaRPr lang="de-AT" sz="1600" dirty="0">
              <a:latin typeface="+mj-lt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de-AT" b="1" dirty="0">
                <a:solidFill>
                  <a:srgbClr val="727778"/>
                </a:solidFill>
                <a:latin typeface="+mj-lt"/>
              </a:rPr>
              <a:t>Risiken</a:t>
            </a:r>
          </a:p>
          <a:p>
            <a:pPr>
              <a:spcBef>
                <a:spcPts val="600"/>
              </a:spcBef>
            </a:pPr>
            <a:r>
              <a:rPr lang="de-AT" sz="1600" dirty="0">
                <a:latin typeface="+mj-lt"/>
              </a:rPr>
              <a:t>Kreuzkontaminationen</a:t>
            </a:r>
          </a:p>
          <a:p>
            <a:pPr>
              <a:spcBef>
                <a:spcPts val="600"/>
              </a:spcBef>
            </a:pPr>
            <a:r>
              <a:rPr lang="de-AT" sz="1600" dirty="0">
                <a:latin typeface="+mj-lt"/>
              </a:rPr>
              <a:t>Prozessunterbrechungen</a:t>
            </a:r>
          </a:p>
          <a:p>
            <a:pPr>
              <a:spcBef>
                <a:spcPts val="600"/>
              </a:spcBef>
            </a:pPr>
            <a:r>
              <a:rPr lang="de-AT" sz="1600" dirty="0">
                <a:latin typeface="+mj-lt"/>
              </a:rPr>
              <a:t>Gesundheitliche Risiken für Mitarbeiter</a:t>
            </a:r>
          </a:p>
        </p:txBody>
      </p:sp>
      <p:sp>
        <p:nvSpPr>
          <p:cNvPr id="16" name="Inhaltsplatzhalter 15">
            <a:extLst>
              <a:ext uri="{FF2B5EF4-FFF2-40B4-BE49-F238E27FC236}">
                <a16:creationId xmlns:a16="http://schemas.microsoft.com/office/drawing/2014/main" id="{43F60970-3215-40DF-814C-D0A83B4800C3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algn="ctr"/>
            <a:r>
              <a:rPr lang="de-AT" dirty="0">
                <a:solidFill>
                  <a:srgbClr val="727778"/>
                </a:solidFill>
                <a:latin typeface="+mj-lt"/>
              </a:rPr>
              <a:t>Herausforderung in der Materiallogistik </a:t>
            </a:r>
            <a:br>
              <a:rPr lang="de-AT" dirty="0">
                <a:solidFill>
                  <a:srgbClr val="727778"/>
                </a:solidFill>
                <a:latin typeface="+mj-lt"/>
              </a:rPr>
            </a:br>
            <a:r>
              <a:rPr lang="de-AT" dirty="0">
                <a:solidFill>
                  <a:srgbClr val="727778"/>
                </a:solidFill>
                <a:latin typeface="+mj-lt"/>
              </a:rPr>
              <a:t>(nach GMP Annex 1)</a:t>
            </a:r>
          </a:p>
        </p:txBody>
      </p:sp>
      <p:sp>
        <p:nvSpPr>
          <p:cNvPr id="17" name="Inhaltsplatzhalter 16">
            <a:extLst>
              <a:ext uri="{FF2B5EF4-FFF2-40B4-BE49-F238E27FC236}">
                <a16:creationId xmlns:a16="http://schemas.microsoft.com/office/drawing/2014/main" id="{4772B357-7E93-EF96-C7C6-C2A6400B54A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23376" y="1674450"/>
            <a:ext cx="5453583" cy="4508333"/>
          </a:xfrm>
        </p:spPr>
        <p:txBody>
          <a:bodyPr/>
          <a:lstStyle/>
          <a:p>
            <a:r>
              <a:rPr lang="de-AT" sz="1600" b="1" dirty="0">
                <a:solidFill>
                  <a:srgbClr val="006BBB"/>
                </a:solidFill>
                <a:latin typeface="+mj-lt"/>
              </a:rPr>
              <a:t>Vollautomatische Dekontamination</a:t>
            </a:r>
            <a:br>
              <a:rPr lang="de-AT" sz="1600" dirty="0">
                <a:latin typeface="+mj-lt"/>
              </a:rPr>
            </a:br>
            <a:r>
              <a:rPr lang="de-AT" sz="1600" dirty="0">
                <a:latin typeface="+mj-lt"/>
              </a:rPr>
              <a:t>standardisiert, reproduzierbar &amp; 24/7-verfügbar</a:t>
            </a:r>
          </a:p>
          <a:p>
            <a:r>
              <a:rPr lang="de-AT" sz="1600" b="1" dirty="0">
                <a:solidFill>
                  <a:srgbClr val="006BBB"/>
                </a:solidFill>
                <a:latin typeface="+mj-lt"/>
              </a:rPr>
              <a:t>Partikel- &amp; Keimmanagement</a:t>
            </a:r>
          </a:p>
          <a:p>
            <a:pPr lvl="1"/>
            <a:r>
              <a:rPr lang="de-AT" sz="1400" dirty="0">
                <a:latin typeface="+mj-lt"/>
              </a:rPr>
              <a:t>partikulärer Abreinigung mittels Venturi-Düsen, Ionisierung &amp; gerichteter Luftströmung &amp;</a:t>
            </a:r>
          </a:p>
          <a:p>
            <a:pPr lvl="1"/>
            <a:r>
              <a:rPr lang="de-AT" sz="1400" dirty="0">
                <a:latin typeface="+mj-lt"/>
              </a:rPr>
              <a:t>UVC-Dekontamination mittels UVC-Amalgam-Lampen</a:t>
            </a:r>
          </a:p>
          <a:p>
            <a:pPr lvl="1"/>
            <a:r>
              <a:rPr lang="de-AT" sz="1400" dirty="0">
                <a:latin typeface="+mj-lt"/>
              </a:rPr>
              <a:t>Patentierte Lösung: Orter </a:t>
            </a:r>
            <a:r>
              <a:rPr lang="de-AT" sz="1400" dirty="0" err="1">
                <a:latin typeface="+mj-lt"/>
              </a:rPr>
              <a:t>Cleaning</a:t>
            </a:r>
            <a:r>
              <a:rPr lang="de-AT" sz="1400" dirty="0">
                <a:latin typeface="+mj-lt"/>
              </a:rPr>
              <a:t> Frame Technologie</a:t>
            </a:r>
          </a:p>
          <a:p>
            <a:endParaRPr lang="de-AT" sz="1600" dirty="0">
              <a:latin typeface="+mj-lt"/>
            </a:endParaRPr>
          </a:p>
          <a:p>
            <a:endParaRPr lang="de-AT" sz="1600" dirty="0">
              <a:latin typeface="+mj-lt"/>
            </a:endParaRPr>
          </a:p>
          <a:p>
            <a:endParaRPr lang="de-AT" sz="1600" dirty="0">
              <a:latin typeface="+mj-lt"/>
            </a:endParaRPr>
          </a:p>
          <a:p>
            <a:endParaRPr lang="de-AT" sz="1600" dirty="0">
              <a:latin typeface="+mj-lt"/>
            </a:endParaRPr>
          </a:p>
          <a:p>
            <a:endParaRPr lang="de-AT" sz="1600" dirty="0">
              <a:latin typeface="+mj-lt"/>
            </a:endParaRPr>
          </a:p>
          <a:p>
            <a:r>
              <a:rPr lang="de-AT" sz="1600" b="1" dirty="0">
                <a:solidFill>
                  <a:srgbClr val="006BBB"/>
                </a:solidFill>
                <a:latin typeface="+mj-lt"/>
              </a:rPr>
              <a:t>Validierte Prozesse </a:t>
            </a:r>
            <a:br>
              <a:rPr lang="de-AT" sz="1600" dirty="0">
                <a:latin typeface="+mj-lt"/>
              </a:rPr>
            </a:br>
            <a:r>
              <a:rPr lang="de-AT" sz="1600" dirty="0">
                <a:latin typeface="+mj-lt"/>
              </a:rPr>
              <a:t>mikrobiologisch geprüft, höchste Prozesssicherheit</a:t>
            </a:r>
          </a:p>
          <a:p>
            <a:r>
              <a:rPr lang="de-AT" sz="1600" b="1" dirty="0">
                <a:solidFill>
                  <a:srgbClr val="006BBB"/>
                </a:solidFill>
                <a:latin typeface="+mj-lt"/>
              </a:rPr>
              <a:t>Mitarbeiterschutz &amp; Nachhaltigkeit</a:t>
            </a:r>
            <a:br>
              <a:rPr lang="de-AT" sz="1600" dirty="0">
                <a:latin typeface="+mj-lt"/>
              </a:rPr>
            </a:br>
            <a:r>
              <a:rPr lang="de-AT" sz="1600" dirty="0">
                <a:latin typeface="+mj-lt"/>
              </a:rPr>
              <a:t>kontaktlos, chemiefrei, umweltfreundlich</a:t>
            </a:r>
          </a:p>
          <a:p>
            <a:endParaRPr lang="de-AT" dirty="0">
              <a:latin typeface="+mj-lt"/>
            </a:endParaRPr>
          </a:p>
        </p:txBody>
      </p:sp>
      <p:sp>
        <p:nvSpPr>
          <p:cNvPr id="18" name="Inhaltsplatzhalter 17">
            <a:extLst>
              <a:ext uri="{FF2B5EF4-FFF2-40B4-BE49-F238E27FC236}">
                <a16:creationId xmlns:a16="http://schemas.microsoft.com/office/drawing/2014/main" id="{8537ABCD-CB78-CF80-B13F-663221748A6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23379" y="1085850"/>
            <a:ext cx="3759200" cy="360000"/>
          </a:xfrm>
        </p:spPr>
        <p:txBody>
          <a:bodyPr/>
          <a:lstStyle/>
          <a:p>
            <a:pPr algn="ctr"/>
            <a:r>
              <a:rPr lang="de-AT" dirty="0">
                <a:latin typeface="+mj-lt"/>
              </a:rPr>
              <a:t>Die Lösung von </a:t>
            </a:r>
            <a:r>
              <a:rPr lang="de-AT" dirty="0" err="1">
                <a:latin typeface="+mj-lt"/>
              </a:rPr>
              <a:t>ortner</a:t>
            </a:r>
            <a:r>
              <a:rPr lang="de-AT" dirty="0">
                <a:latin typeface="+mj-lt"/>
              </a:rPr>
              <a:t>:</a:t>
            </a:r>
            <a:br>
              <a:rPr lang="de-AT" dirty="0">
                <a:latin typeface="+mj-lt"/>
              </a:rPr>
            </a:br>
            <a:r>
              <a:rPr lang="de-AT" dirty="0">
                <a:latin typeface="+mj-lt"/>
              </a:rPr>
              <a:t>UVC+ Technologie</a:t>
            </a:r>
          </a:p>
        </p:txBody>
      </p:sp>
      <p:sp>
        <p:nvSpPr>
          <p:cNvPr id="20" name="Gleichschenkliges Dreieck 19">
            <a:extLst>
              <a:ext uri="{FF2B5EF4-FFF2-40B4-BE49-F238E27FC236}">
                <a16:creationId xmlns:a16="http://schemas.microsoft.com/office/drawing/2014/main" id="{09B60216-3D78-6D07-3AC5-10F505FB611E}"/>
              </a:ext>
            </a:extLst>
          </p:cNvPr>
          <p:cNvSpPr/>
          <p:nvPr/>
        </p:nvSpPr>
        <p:spPr>
          <a:xfrm rot="10800000">
            <a:off x="3339913" y="3121378"/>
            <a:ext cx="508000" cy="307622"/>
          </a:xfrm>
          <a:prstGeom prst="triangle">
            <a:avLst/>
          </a:prstGeom>
          <a:solidFill>
            <a:srgbClr val="727778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0" rtlCol="0" anchor="ctr"/>
          <a:lstStyle/>
          <a:p>
            <a:pPr marL="85725" indent="-85725" algn="ctr"/>
            <a:endParaRPr lang="de-AT" sz="1600" b="1" dirty="0">
              <a:solidFill>
                <a:schemeClr val="tx1"/>
              </a:solidFill>
              <a:latin typeface="+mj-lt"/>
              <a:ea typeface="Roboto Light" pitchFamily="2" charset="0"/>
              <a:cs typeface="Roboto Light" pitchFamily="2" charset="0"/>
            </a:endParaRP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E1FB0EF8-CAA8-4680-2884-B22A30C73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341" y="3429000"/>
            <a:ext cx="1718648" cy="1145765"/>
          </a:xfrm>
          <a:prstGeom prst="rect">
            <a:avLst/>
          </a:prstGeom>
        </p:spPr>
      </p:pic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FEE228EE-353E-FFF2-98D2-877B9F86910A}"/>
              </a:ext>
            </a:extLst>
          </p:cNvPr>
          <p:cNvCxnSpPr/>
          <p:nvPr/>
        </p:nvCxnSpPr>
        <p:spPr>
          <a:xfrm>
            <a:off x="6129867" y="1016000"/>
            <a:ext cx="0" cy="54000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fik 24">
            <a:extLst>
              <a:ext uri="{FF2B5EF4-FFF2-40B4-BE49-F238E27FC236}">
                <a16:creationId xmlns:a16="http://schemas.microsoft.com/office/drawing/2014/main" id="{1DA6A63E-0692-6F87-FAC4-0D2E98BF07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55316" y="780943"/>
            <a:ext cx="1383209" cy="872614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B7004665-4E1C-90E6-BA64-A054FD371F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0877" y="3661772"/>
            <a:ext cx="1494286" cy="1490676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A2358848-B46B-2442-B15F-0B3174E3046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45343" y="3747396"/>
            <a:ext cx="2208780" cy="131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49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A9A330-5337-A51E-A815-AB41156EC7D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06319" y="1411111"/>
            <a:ext cx="5020348" cy="4540949"/>
          </a:xfrm>
        </p:spPr>
        <p:txBody>
          <a:bodyPr/>
          <a:lstStyle/>
          <a:p>
            <a:pPr marL="0" indent="0">
              <a:spcBef>
                <a:spcPts val="3000"/>
              </a:spcBef>
              <a:buNone/>
            </a:pPr>
            <a:r>
              <a:rPr lang="de-AT" sz="1600" dirty="0">
                <a:latin typeface="+mj-lt"/>
              </a:rPr>
              <a:t>Maximale Prozesssicherheit </a:t>
            </a:r>
          </a:p>
          <a:p>
            <a:pPr marL="0" indent="0">
              <a:spcBef>
                <a:spcPts val="3000"/>
              </a:spcBef>
              <a:buNone/>
            </a:pPr>
            <a:r>
              <a:rPr lang="de-AT" sz="1600" dirty="0">
                <a:latin typeface="+mj-lt"/>
              </a:rPr>
              <a:t>Effiziente &amp; ressourcenschonende </a:t>
            </a:r>
            <a:br>
              <a:rPr lang="de-AT" sz="1600" dirty="0">
                <a:latin typeface="+mj-lt"/>
              </a:rPr>
            </a:br>
            <a:r>
              <a:rPr lang="de-AT" sz="1600" dirty="0">
                <a:latin typeface="+mj-lt"/>
              </a:rPr>
              <a:t>Prozessführung</a:t>
            </a:r>
          </a:p>
          <a:p>
            <a:pPr marL="0" indent="0">
              <a:spcBef>
                <a:spcPts val="3000"/>
              </a:spcBef>
              <a:buNone/>
            </a:pPr>
            <a:r>
              <a:rPr lang="de-AT" sz="1600" dirty="0">
                <a:latin typeface="+mj-lt"/>
              </a:rPr>
              <a:t>Integration in bestehende Logistikprozesse</a:t>
            </a:r>
          </a:p>
          <a:p>
            <a:pPr marL="0" indent="0">
              <a:spcBef>
                <a:spcPts val="3000"/>
              </a:spcBef>
              <a:buNone/>
            </a:pPr>
            <a:r>
              <a:rPr lang="de-AT" sz="1600" dirty="0">
                <a:latin typeface="+mj-lt"/>
              </a:rPr>
              <a:t>Kontinuierliche Überwachung &amp; Mitarbeitersicherheit</a:t>
            </a:r>
          </a:p>
          <a:p>
            <a:pPr marL="0" indent="0">
              <a:spcBef>
                <a:spcPts val="3000"/>
              </a:spcBef>
              <a:buNone/>
            </a:pPr>
            <a:r>
              <a:rPr lang="de-AT" sz="1600" dirty="0">
                <a:latin typeface="+mj-lt"/>
              </a:rPr>
              <a:t>Kompaktes Design, kleiner Footprint</a:t>
            </a:r>
          </a:p>
          <a:p>
            <a:pPr marL="0" indent="0">
              <a:spcBef>
                <a:spcPts val="3000"/>
              </a:spcBef>
              <a:buNone/>
            </a:pPr>
            <a:r>
              <a:rPr lang="de-AT" sz="1600" dirty="0">
                <a:latin typeface="+mj-lt"/>
              </a:rPr>
              <a:t>Universelle </a:t>
            </a:r>
            <a:br>
              <a:rPr lang="de-AT" sz="1600" dirty="0">
                <a:latin typeface="+mj-lt"/>
              </a:rPr>
            </a:br>
            <a:r>
              <a:rPr lang="de-AT" sz="1600" dirty="0">
                <a:latin typeface="+mj-lt"/>
              </a:rPr>
              <a:t>Beladungsoptionen: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4180915-C937-92F7-31A5-1FB1408C1F3F}"/>
              </a:ext>
            </a:extLst>
          </p:cNvPr>
          <p:cNvSpPr>
            <a:spLocks noGrp="1"/>
          </p:cNvSpPr>
          <p:nvPr>
            <p:ph idx="13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de-AT" dirty="0">
                <a:latin typeface="+mj-lt"/>
              </a:rPr>
              <a:t>Ihre Vorteile mit der UVC+ Technologie</a:t>
            </a:r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41340FD5-592F-A9F4-FC92-12393D74E84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68532" y="1302001"/>
            <a:ext cx="5408427" cy="4650059"/>
          </a:xfrm>
        </p:spPr>
        <p:txBody>
          <a:bodyPr/>
          <a:lstStyle/>
          <a:p>
            <a:pPr marL="0" indent="0">
              <a:buNone/>
            </a:pPr>
            <a:r>
              <a:rPr lang="de-AT" sz="1600" b="1" dirty="0">
                <a:solidFill>
                  <a:srgbClr val="006BBB"/>
                </a:solidFill>
                <a:latin typeface="+mj-lt"/>
              </a:rPr>
              <a:t>UVC+ Lock </a:t>
            </a:r>
            <a:r>
              <a:rPr lang="de-AT" sz="1600" dirty="0">
                <a:latin typeface="+mj-lt"/>
              </a:rPr>
              <a:t>- teil-/vollautomatisches Basismodul für Paletten, Tanks &amp; Trolley </a:t>
            </a:r>
          </a:p>
          <a:p>
            <a:endParaRPr lang="de-AT" sz="1600" dirty="0">
              <a:latin typeface="+mj-lt"/>
            </a:endParaRPr>
          </a:p>
          <a:p>
            <a:endParaRPr lang="de-AT" sz="1600" dirty="0">
              <a:latin typeface="+mj-lt"/>
            </a:endParaRPr>
          </a:p>
          <a:p>
            <a:endParaRPr lang="de-AT" sz="1600" dirty="0">
              <a:latin typeface="+mj-lt"/>
            </a:endParaRPr>
          </a:p>
          <a:p>
            <a:endParaRPr lang="de-AT" sz="1600" dirty="0">
              <a:latin typeface="+mj-lt"/>
            </a:endParaRPr>
          </a:p>
          <a:p>
            <a:endParaRPr lang="de-AT" sz="1600" dirty="0">
              <a:latin typeface="+mj-lt"/>
            </a:endParaRPr>
          </a:p>
          <a:p>
            <a:pPr marL="0" indent="0">
              <a:buNone/>
            </a:pPr>
            <a:endParaRPr lang="de-AT" sz="1600" dirty="0">
              <a:latin typeface="+mj-lt"/>
            </a:endParaRPr>
          </a:p>
          <a:p>
            <a:pPr marL="0" indent="0">
              <a:spcBef>
                <a:spcPts val="2400"/>
              </a:spcBef>
              <a:buNone/>
            </a:pPr>
            <a:r>
              <a:rPr lang="de-AT" sz="1600" b="1" dirty="0">
                <a:solidFill>
                  <a:srgbClr val="006BBB"/>
                </a:solidFill>
                <a:latin typeface="+mj-lt"/>
              </a:rPr>
              <a:t>UVC+ A-Solution </a:t>
            </a:r>
            <a:r>
              <a:rPr lang="de-AT" sz="1600" dirty="0">
                <a:latin typeface="+mj-lt"/>
              </a:rPr>
              <a:t>- vollautomatisiert, kompakt, flexibel - ideal für 24/7-Betrieb</a:t>
            </a:r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6200F516-23E8-CFBB-EBC6-2791C0F910F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8532" y="855127"/>
            <a:ext cx="5408428" cy="360000"/>
          </a:xfrm>
        </p:spPr>
        <p:txBody>
          <a:bodyPr/>
          <a:lstStyle/>
          <a:p>
            <a:pPr algn="ctr"/>
            <a:r>
              <a:rPr lang="de-AT" dirty="0">
                <a:latin typeface="+mj-lt"/>
              </a:rPr>
              <a:t>UVC+ Produkte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5910A807-55E2-32AB-06CE-60243397F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latin typeface="+mj-lt"/>
              </a:rPr>
              <a:t>UVC+ Dekontamination für Materiallogistik</a:t>
            </a:r>
            <a:br>
              <a:rPr lang="de-AT" dirty="0">
                <a:latin typeface="+mj-lt"/>
              </a:rPr>
            </a:br>
            <a:endParaRPr lang="de-AT" dirty="0">
              <a:latin typeface="+mj-lt"/>
            </a:endParaRPr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D5CEBD30-DD4D-18E5-C9AA-270FC23CC5F3}"/>
              </a:ext>
            </a:extLst>
          </p:cNvPr>
          <p:cNvCxnSpPr/>
          <p:nvPr/>
        </p:nvCxnSpPr>
        <p:spPr>
          <a:xfrm>
            <a:off x="6129867" y="1016000"/>
            <a:ext cx="0" cy="54000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>
            <a:extLst>
              <a:ext uri="{FF2B5EF4-FFF2-40B4-BE49-F238E27FC236}">
                <a16:creationId xmlns:a16="http://schemas.microsoft.com/office/drawing/2014/main" id="{441D8EF8-E8D9-DA5C-4C94-980818DC724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4F4F6"/>
              </a:clrFrom>
              <a:clrTo>
                <a:srgbClr val="F4F4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0305" y="1302001"/>
            <a:ext cx="543473" cy="53702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7F248E86-4B9E-85B2-1094-26AB7CA79ED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4F4F6"/>
              </a:clrFrom>
              <a:clrTo>
                <a:srgbClr val="F4F4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562" y="1996365"/>
            <a:ext cx="592381" cy="5400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93E358B2-971E-7015-B21C-3EFD7AF16A9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4F4F6"/>
              </a:clrFrom>
              <a:clrTo>
                <a:srgbClr val="F4F4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0254" y="4009407"/>
            <a:ext cx="431307" cy="3960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7C6365F4-818C-DDD5-EC81-2094D6E2C62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4F4F6"/>
              </a:clrFrom>
              <a:clrTo>
                <a:srgbClr val="F4F4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6299" y="2659837"/>
            <a:ext cx="543750" cy="540000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9A4F0341-7186-B478-9B46-ECF984BE868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4F4F6"/>
              </a:clrFrom>
              <a:clrTo>
                <a:srgbClr val="F4F4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3212" y="3289442"/>
            <a:ext cx="522814" cy="54000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27E26629-D004-2E8D-B8E2-CDF9B96F3BE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177" b="6158"/>
          <a:stretch>
            <a:fillRect/>
          </a:stretch>
        </p:blipFill>
        <p:spPr>
          <a:xfrm>
            <a:off x="6529774" y="1921442"/>
            <a:ext cx="1710905" cy="190800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DE56DBC7-2F02-7D33-3818-A2DC22FB17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09460" y="4301923"/>
            <a:ext cx="3967496" cy="2280868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64E864E8-F319-F206-E364-60A526BAC41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14773"/>
          <a:stretch>
            <a:fillRect/>
          </a:stretch>
        </p:blipFill>
        <p:spPr>
          <a:xfrm>
            <a:off x="8363063" y="1921442"/>
            <a:ext cx="1695756" cy="1908000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06F04FD9-E0CF-A1AC-11AA-684921ED31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81203" y="1921442"/>
            <a:ext cx="1486255" cy="1908000"/>
          </a:xfrm>
          <a:prstGeom prst="rect">
            <a:avLst/>
          </a:prstGeom>
        </p:spPr>
      </p:pic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5F1A68CD-C4E4-E21B-CC2E-C9138F21140A}"/>
              </a:ext>
            </a:extLst>
          </p:cNvPr>
          <p:cNvGrpSpPr/>
          <p:nvPr/>
        </p:nvGrpSpPr>
        <p:grpSpPr>
          <a:xfrm>
            <a:off x="4941989" y="4690980"/>
            <a:ext cx="1130150" cy="1558696"/>
            <a:chOff x="2854826" y="4674552"/>
            <a:chExt cx="1130150" cy="1558696"/>
          </a:xfrm>
        </p:grpSpPr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890ED2F9-127C-344F-C684-3335F1F22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D6EBF9"/>
                </a:clrFrom>
                <a:clrTo>
                  <a:srgbClr val="D6EBF9">
                    <a:alpha val="0"/>
                  </a:srgbClr>
                </a:clrTo>
              </a:clrChange>
              <a:biLevel thresh="50000"/>
            </a:blip>
            <a:srcRect t="13210" b="14815"/>
            <a:stretch>
              <a:fillRect/>
            </a:stretch>
          </p:blipFill>
          <p:spPr>
            <a:xfrm>
              <a:off x="2854826" y="4674552"/>
              <a:ext cx="1130150" cy="1220142"/>
            </a:xfrm>
            <a:prstGeom prst="rect">
              <a:avLst/>
            </a:prstGeom>
          </p:spPr>
        </p:pic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70C30E8D-335B-EBF8-7AA3-53EC3C320313}"/>
                </a:ext>
              </a:extLst>
            </p:cNvPr>
            <p:cNvSpPr txBox="1"/>
            <p:nvPr/>
          </p:nvSpPr>
          <p:spPr>
            <a:xfrm>
              <a:off x="2945768" y="5894694"/>
              <a:ext cx="9482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sz="1600" dirty="0">
                  <a:latin typeface="+mj-lt"/>
                </a:rPr>
                <a:t>Trolley</a:t>
              </a:r>
            </a:p>
          </p:txBody>
        </p:sp>
      </p:grp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4C1C57C5-2C19-4B8D-FA1A-12429581352F}"/>
              </a:ext>
            </a:extLst>
          </p:cNvPr>
          <p:cNvGrpSpPr/>
          <p:nvPr/>
        </p:nvGrpSpPr>
        <p:grpSpPr>
          <a:xfrm>
            <a:off x="3957775" y="4827879"/>
            <a:ext cx="1130150" cy="1421797"/>
            <a:chOff x="3875671" y="4808650"/>
            <a:chExt cx="1130150" cy="1421797"/>
          </a:xfrm>
        </p:grpSpPr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B4D080B1-4B13-CF44-8C5B-669585B17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biLevel thresh="50000"/>
            </a:blip>
            <a:srcRect t="18985" b="16950"/>
            <a:stretch>
              <a:fillRect/>
            </a:stretch>
          </p:blipFill>
          <p:spPr>
            <a:xfrm>
              <a:off x="3875671" y="4808650"/>
              <a:ext cx="1130150" cy="1086044"/>
            </a:xfrm>
            <a:prstGeom prst="rect">
              <a:avLst/>
            </a:prstGeom>
          </p:spPr>
        </p:pic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16C69232-B393-3F17-E250-6123810CE6D5}"/>
                </a:ext>
              </a:extLst>
            </p:cNvPr>
            <p:cNvSpPr txBox="1"/>
            <p:nvPr/>
          </p:nvSpPr>
          <p:spPr>
            <a:xfrm>
              <a:off x="3966613" y="5891893"/>
              <a:ext cx="9482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sz="1600" dirty="0">
                  <a:latin typeface="+mj-lt"/>
                </a:rPr>
                <a:t>Tank</a:t>
              </a:r>
            </a:p>
          </p:txBody>
        </p:sp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B2A65A8C-D776-9724-966B-0008DF7C290B}"/>
              </a:ext>
            </a:extLst>
          </p:cNvPr>
          <p:cNvGrpSpPr/>
          <p:nvPr/>
        </p:nvGrpSpPr>
        <p:grpSpPr>
          <a:xfrm>
            <a:off x="2993938" y="4635037"/>
            <a:ext cx="1058255" cy="1614639"/>
            <a:chOff x="4886316" y="4615808"/>
            <a:chExt cx="1058255" cy="1614639"/>
          </a:xfrm>
        </p:grpSpPr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6F64BE26-247D-9748-E363-1234EDEFA0D4}"/>
                </a:ext>
              </a:extLst>
            </p:cNvPr>
            <p:cNvSpPr txBox="1"/>
            <p:nvPr/>
          </p:nvSpPr>
          <p:spPr>
            <a:xfrm>
              <a:off x="4941312" y="5891893"/>
              <a:ext cx="9482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sz="1600" dirty="0">
                  <a:latin typeface="+mj-lt"/>
                </a:rPr>
                <a:t>Palette</a:t>
              </a:r>
            </a:p>
          </p:txBody>
        </p:sp>
        <p:pic>
          <p:nvPicPr>
            <p:cNvPr id="37" name="Grafik 36">
              <a:extLst>
                <a:ext uri="{FF2B5EF4-FFF2-40B4-BE49-F238E27FC236}">
                  <a16:creationId xmlns:a16="http://schemas.microsoft.com/office/drawing/2014/main" id="{A24A424B-7A95-456D-628A-5F54FF8BC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biLevel thresh="25000"/>
            </a:blip>
            <a:srcRect t="10371" b="9149"/>
            <a:stretch>
              <a:fillRect/>
            </a:stretch>
          </p:blipFill>
          <p:spPr>
            <a:xfrm>
              <a:off x="4886316" y="4615808"/>
              <a:ext cx="1058255" cy="12775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0251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Grafik 2" descr="Ein Bild, das draußen, Wolke, Baum, Himmel enthält.&#10;&#10;Automatisch generierte Beschreibung">
            <a:extLst>
              <a:ext uri="{FF2B5EF4-FFF2-40B4-BE49-F238E27FC236}">
                <a16:creationId xmlns:a16="http://schemas.microsoft.com/office/drawing/2014/main" id="{C6543FBF-3822-D88C-F060-EF1A43F75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61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0" name="Grafik 10" descr="Ein Bild, das Schrift, Text, Grafiken, Logo enthält.&#10;&#10;Automatisch generierte Beschreibung">
            <a:extLst>
              <a:ext uri="{FF2B5EF4-FFF2-40B4-BE49-F238E27FC236}">
                <a16:creationId xmlns:a16="http://schemas.microsoft.com/office/drawing/2014/main" id="{ACF74F15-C755-77FA-CD6E-4550DC479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9850" y="173038"/>
            <a:ext cx="16827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6cd991bf-f022-4378-96e7-2c338aeb3f5a"/>
  <p:tag name="EE4P_AGENDAWIZARD" val="&lt;ee4p&gt;&lt;layouts&gt;&lt;layout name=&quot;Box 1&quot; id=&quot;1_1&quot;&gt;&lt;standard&gt;&lt;textframe horizontalAnchor=&quot;1&quot; marginBottom=&quot;6&quot; marginLeft=&quot;0&quot; marginRight=&quot;0&quot; marginTop=&quot;6&quot; orientation=&quot;1&quot; verticalAnchor=&quot;1&quot; /&gt;&lt;font name=&quot;+mn-lt&quot; bold=&quot;0&quot; italic=&quot;0&quot; color=&quot;13&quot; /&gt;&lt;paragraphformat firstLineIndent=&quot;0&quot; leftIndent=&quot;0&quot; rightIndent=&quot;0&quot; lineRuleBefore=&quot;&quot; lineRuleWithin=&quot;&quot; lineRuleAfter=&quot;&quot; spaceBefore=&quot;&quot; spaceWithin=&quot;&quot; spaceAfter=&quot;&quot; /&gt;&lt;fill visible=&quot;0&quot; /&gt;&lt;line visible=&quot;0&quot; /&gt;&lt;shadow visible=&quot;0&quot; /&gt;&lt;bulletformat visible=&quot;0&quot; /&gt;&lt;/standard&gt;&lt;agenda name=&quot;New Agenda&quot; title=&quot;Agenda&quot; subtitle=&quot;&quot; sizingModeId=&quot;2&quot; fontSize=&quot;16&quot; fontSizeAuto=&quot;1&quot; startTime=&quot;540&quot; timeFormatId=&quot;1&quot; startItemNo=&quot;1&quot; createSingleAgendaSlide=&quot;1&quot; createSeparatingSlides=&quot;1&quot; createBackupSlide=&quot;1&quot; /&gt;&lt;columns&gt;&lt;column field=&quot;itemno&quot; label=&quot;No.&quot; checked=&quot;1&quot; leftSpacing=&quot;0&quot; rightSpacing=&quot;0&quot; dock=&quot;1&quot; fixedWidth=&quot;31.50472&quot; /&gt;&lt;column field=&quot;topic&quot; label=&quot;Topic&quot; leftSpacing=&quot;5&quot; rightDistribute=&quot;1&quot; dock=&quot;1&quot; /&gt;&lt;column field=&quot;responsible&quot; label=&quot;Responsible&quot; visible=&quot;1&quot; checked=&quot;1&quot; leftSpacing=&quot;10&quot; rightDistribute=&quot;1&quot; dock=&quot;1&quot; /&gt;&lt;column field=&quot;freecolumn&quot; label=&quot;&quot; visible=&quot;1&quot; checked=&quot;0&quot; leftSpacing=&quot;10&quot; rightDistribute=&quot;1&quot; dock=&quot;1&quot; /&gt;&lt;column field=&quot;timeslot&quot; label=&quot;Time Slot&quot; visible=&quot;1&quot; checked=&quot;1&quot; leftSpacing=&quot;10&quot; rightSpacing=&quot;6&quot; dock=&quot;2&quot; /&gt;&lt;column field=&quot;pageno&quot; label=&quot;Page No.&quot; visible=&quot;1&quot; checked=&quot;0&quot; leftSpacing=&quot;10&quot; rightSpacing=&quot;6&quot; dock=&quot;2&quot; /&gt;&lt;/columns&gt;&lt;position left=&quot;40.49992&quot; top=&quot;135.25&quot; width=&quot;878.8124&quot; height=&quot;350.25&quot; /&gt;&lt;!--&#10;      &lt;subtitle&gt;&#10;        &lt;position left=&quot;31.25&quot; top=&quot;92.00031&quot; width=&quot;657.75&quot; height=&quot;19.25&quot;/&gt;&#10;        &lt;font size=&quot;16&quot;/&gt;&#10;        &lt;textframe marginBottom=&quot;0&quot; marginTop=&quot;0&quot;/&gt;&#10;        &lt;paragraphformat alignment=&quot;1&quot;/&gt;&#10;      &lt;/subtitle&gt;&#10;      --&gt;&lt;settings allowedSizingModeIds=&quot;1|2&quot; allowedFontSizes=&quot;8|9|10|10.5|11|12|14|16|18&quot; allowedTimeFormatIds=&quot;1|2|3&quot; slideLayout=&quot;11&quot; customLayoutName=&quot;Nur Titel|Title Only&quot; customLayoutIndex=&quot;&quot; showBreak=&quot;1&quot; singleAgendaSlideSelected=&quot;0&quot; backupSlideTitle=&quot;Backup: %agendaName%&quot; topMargin=&quot;0&quot; leftMargin=&quot;0&quot; allowedLevels=&quot;4&quot; itemNoFormats=&quot;{1}¦{1}.{2}¦{3:alphaLC}¦{3:alphaLC}.{4:alphaLC}&quot; /&gt;&lt;!-- Agenda item formats --&gt;&lt;cases&gt;&lt;case level=&quot;1&quot; selected=&quot;0&quot; break=&quot;0&quot; topMinSpacing=&quot;5&quot; topMaxSpacing=&quot;5&quot; bottomMinSpacing=&quot;0&quot; bottomMaxSpacing=&quot;0&quot;&gt;&lt;element field=&quot;itemno&quot; type=&quot;autoshape&quot; autoShapeType=&quot;1&quot; indent=&quot;(level-1)*(itemSingleHeight+topicLeftSpacing)&quot; indentType=&quot;1&quot;&gt;&lt;textframe marginLeft=&quot;6&quot; marginRight=&quot;6&quot; verticalAnchor=&quot;3&quot; /&gt;&lt;paragraphformat alignment=&quot;2&quot; /&gt;&lt;fill foreColor=&quot;5&quot; visible=&quot;1&quot; /&gt;&lt;font bold=&quot;1&quot; color=&quot;14&quot; /&gt;&lt;/element&gt;&lt;element field=&quot;topic&quot; type=&quot;autoshape&quot; autoShapeType=&quot;1&quot; indent=&quot;(level-1)*(itemSingleHeight+topicLeftSpacing)&quot; indentType=&quot;2&quot;&gt;&lt;paragraphformat alignment=&quot;1&quot; /&gt;&lt;textframe marginLeft=&quot;6&quot; /&gt;&lt;font bold=&quot;1&quot; /&gt;&lt;/element&gt;&lt;element field=&quot;responsible&quot; type=&quot;autoshape&quot; autoShapeType=&quot;1&quot; indent=&quot;(level-1)*(itemSingleHeight+topicLeftSpacing)&quot; indentType=&quot;1&quot;&gt;&lt;paragraphformat alignment=&quot;1&quot; /&gt;&lt;/element&gt;&lt;element field=&quot;freecolumn&quot; type=&quot;autoshape&quot; autoShapeType=&quot;1&quot; indent=&quot;(level-1)*(itemSingleHeight+topicLeftSpacing)&quot; indentType=&quot;1&quot;&gt;&lt;paragraphformat alignment=&quot;1&quot; /&gt;&lt;/element&gt;&lt;element field=&quot;timeslot&quot; type=&quot;autoshape&quot; autoShapeType=&quot;1&quot;&gt;&lt;paragraphformat alignment=&quot;1&quot; /&gt;&lt;/element&gt;&lt;element field=&quot;pageno&quot; type=&quot;autoshape&quot; autoShapeType=&quot;1&quot;&gt;&lt;paragraphformat alignment=&quot;3&quot; /&gt;&lt;/element&gt;&lt;/case&gt;&lt;case level=&quot;1&quot; selected=&quot;1&quot; break=&quot;0&quot; topMinSpacing=&quot;5&quot; topMaxSpacing=&quot;5&quot; bottomMinSpacing=&quot;0&quot; bottomMaxSpacing=&quot;0&quot;&gt;&lt;element type=&quot;autoshape&quot; autoShapeType=&quot;1&quot; value=&quot;&quot;&gt;&lt;position left=&quot;level*(itemSingleHeight+topicLeftSpacing)&quot; top=&quot;0&quot; width=&quot;agendaWidth-topicLeftSpacing-itemNoWidth-(level-1)*(itemSingleHeight+topicLeftSpacing)&quot; height=&quot;itemHeight&quot; /&gt;&lt;fill foreColor=&quot;#D9D9D9&quot; visible=&quot;1&quot; /&gt;&lt;/element&gt;&lt;element field=&quot;itemno&quot; type=&quot;autoshape&quot; autoShapeType=&quot;1&quot; indent=&quot;(level-1)*(itemSingleHeight+topicLeftSpacing)&quot; indentType=&quot;1&quot;&gt;&lt;textframe marginLeft=&quot;6&quot; marginRight=&quot;6&quot; verticalAnchor=&quot;3&quot; /&gt;&lt;paragraphformat alignment=&quot;2&quot; /&gt;&lt;fill foreColor=&quot;5&quot; visible=&quot;1&quot; /&gt;&lt;font bold=&quot;1&quot; color=&quot;14&quot; /&gt;&lt;/element&gt;&lt;element field=&quot;topic&quot; type=&quot;autoshape&quot; autoShapeType=&quot;1&quot; indent=&quot;(level-1)*(itemSingleHeight+topicLeftSpacing)&quot; indentType=&quot;2&quot;&gt;&lt;paragraphformat alignment=&quot;1&quot; /&gt;&lt;font bold=&quot;1&quot; /&gt;&lt;textframe marginLeft=&quot;6&quot; /&gt;&lt;/element&gt;&lt;element field=&quot;responsible&quot; type=&quot;autoshape&quot; autoShapeType=&quot;1&quot; indent=&quot;(level-1)*(itemSingleHeight+topicLeftSpacing)&quot; indentType=&quot;1&quot;&gt;&lt;paragraphformat alignment=&quot;1&quot; /&gt;&lt;/element&gt;&lt;element field=&quot;freecolumn&quot; type=&quot;autoshape&quot; autoShapeType=&quot;1&quot; indent=&quot;(level-1)*(itemSingleHeight+topicLeftSpacing)&quot; indentType=&quot;1&quot;&gt;&lt;paragraphformat alignment=&quot;1&quot; /&gt;&lt;/element&gt;&lt;element field=&quot;timeslot&quot; type=&quot;autoshape&quot; autoShapeType=&quot;1&quot;&gt;&lt;paragraphformat alignment=&quot;1&quot; /&gt;&lt;/element&gt;&lt;element field=&quot;pageno&quot; type=&quot;autoshape&quot; autoShapeType=&quot;1&quot;&gt;&lt;paragraphformat alignment=&quot;3&quot; /&gt;&lt;/element&gt;&lt;/case&gt;&lt;case level=&quot;1&quot; selected=&quot;0&quot; break=&quot;1&quot; topMinSpacing=&quot;5&quot; topMaxSpacing=&quot;5&quot; bottomMinSpacing=&quot;0&quot; bottomMaxSpacing=&quot;0&quot;&gt;&lt;element field=&quot;topic&quot; type=&quot;autoshape&quot; autoShapeType=&quot;1&quot; indent=&quot;(level-1)*(itemSingleHeight+topicLeftSpacing)&quot; indentType=&quot;2&quot;&gt;&lt;paragraphformat alignment=&quot;1&quot; /&gt;&lt;textframe marginLeft=&quot;6&quot; /&gt;&lt;font bold=&quot;1&quot; italic=&quot;1&quot; /&gt;&lt;/element&gt;&lt;element field=&quot;responsible&quot; type=&quot;autoshape&quot; autoShapeType=&quot;1&quot; indent=&quot;(level-1)*(itemSingleHeight+topicLeftSpacing)&quot; indentType=&quot;1&quot;&gt;&lt;paragraphformat alignment=&quot;1&quot; /&gt;&lt;font italic=&quot;1&quot; /&gt;&lt;/element&gt;&lt;element field=&quot;freecolumn&quot; type=&quot;autoshape&quot; autoShapeType=&quot;1&quot; indent=&quot;(level-1)*(itemSingleHeight+topicLeftSpacing)&quot; indentType=&quot;1&quot;&gt;&lt;paragraphformat alignment=&quot;1&quot; /&gt;&lt;font italic=&quot;1&quot; /&gt;&lt;/element&gt;&lt;element field=&quot;timeslot&quot; type=&quot;autoshape&quot; autoShapeType=&quot;1&quot;&gt;&lt;paragraphformat alignment=&quot;1&quot; /&gt;&lt;font italic=&quot;1&quot; /&gt;&lt;/element&gt;&lt;element field=&quot;pageno&quot; type=&quot;autoshape&quot; autoShapeType=&quot;1&quot;&gt;&lt;paragraphformat alignment=&quot;3&quot; /&gt;&lt;font italic=&quot;1&quot; /&gt;&lt;/element&gt;&lt;/case&gt;&lt;case level=&quot;1&quot; selected=&quot;1&quot; break=&quot;1&quot; topMinSpacing=&quot;5&quot; topMaxSpacing=&quot;5&quot; bottomMinSpacing=&quot;0&quot; bottomMaxSpacing=&quot;0&quot;&gt;&lt;element type=&quot;autoshape&quot; autoShapeType=&quot;1&quot; value=&quot;&quot;&gt;&lt;position left=&quot;level*(itemSingleHeight+topicLeftSpacing)&quot; top=&quot;0&quot; width=&quot;agendaWidth-topicLeftSpacing-itemNoWidth-(level-1)*(itemSingleHeight+topicLeftSpacing)&quot; height=&quot;itemHeight&quot; /&gt;&lt;fill foreColor=&quot;#D9D9D9&quot; visible=&quot;1&quot; /&gt;&lt;/element&gt;&lt;element field=&quot;topic&quot; type=&quot;autoshape&quot; autoShapeType=&quot;1&quot; indent=&quot;(level-1)*(itemSingleHeight+topicLeftSpacing)&quot; indentType=&quot;2&quot;&gt;&lt;paragraphformat alignment=&quot;1&quot; /&gt;&lt;font bold=&quot;1&quot; italic=&quot;1&quot; /&gt;&lt;textframe marginLeft=&quot;6&quot; /&gt;&lt;/element&gt;&lt;element field=&quot;responsible&quot; type=&quot;autoshape&quot; autoShapeType=&quot;1&quot; indent=&quot;(level-1)*(itemSingleHeight+topicLeftSpacing)&quot; indentType=&quot;1&quot;&gt;&lt;paragraphformat alignment=&quot;1&quot; /&gt;&lt;font italic=&quot;1&quot; /&gt;&lt;/element&gt;&lt;element field=&quot;freecolumn&quot; type=&quot;autoshape&quot; autoShapeType=&quot;1&quot; indent=&quot;(level-1)*(itemSingleHeight+topicLeftSpacing)&quot; indentType=&quot;1&quot;&gt;&lt;paragraphformat alignment=&quot;1&quot; /&gt;&lt;font italic=&quot;1&quot; /&gt;&lt;/element&gt;&lt;element field=&quot;timeslot&quot; type=&quot;autoshape&quot; autoShapeType=&quot;1&quot;&gt;&lt;paragraphformat alignment=&quot;1&quot; /&gt;&lt;font italic=&quot;1&quot; /&gt;&lt;/element&gt;&lt;element field=&quot;pageno&quot; type=&quot;autoshape&quot; autoShapeType=&quot;1&quot;&gt;&lt;paragraphformat alignment=&quot;3&quot; /&gt;&lt;font italic=&quot;1&quot; /&gt;&lt;/element&gt;&lt;/case&gt;&lt;/cases&gt;&lt;!-- Elements on slide independent of items --&gt;&lt;elements&gt;&lt;!--&#10;        &lt;element type=&quot;textbox&quot; zOrder=&quot;1&quot; value=&quot;test&quot;&gt;&#10;          &lt;position left=&quot;0&quot; top=&quot;0&quot; width=&quot;30&quot; height=&quot;30&quot;/&gt;&#10;        &lt;/element&gt;&#10;      --&gt;&lt;/elements&gt;&lt;/layout&gt;&lt;/layouts&gt;&lt;contents&gt;&lt;agenda name=&quot;New Agenda&quot; title=&quot;Agenda&quot; subtitle=&quot;&quot; sizingModeId=&quot;2&quot; fontSize=&quot;16&quot; fontSizeAuto=&quot;1&quot; startTime=&quot;540&quot; timeFormatId=&quot;1&quot; startItemNo=&quot;1&quot; createSingleAgendaSlide=&quot;1&quot; createSeparatingSlides=&quot;1&quot; createBackupSlide=&quot;1&quot; layoutId=&quot;1_1&quot; hideSeparatingSlides=&quot;0&quot; createSections=&quot;0&quot; singleSlideId=&quot;191003c8-0932-412f-a7c2-18c4c32a76f7&quot; backupSlideId=&quot;e31aa4c7-ab39-4a8f-af62-474012950828&quot;&gt;&lt;columns leftSpacing=&quot;0&quot; rightSpacing=&quot;0&quot;&gt;&lt;column field=&quot;itemno&quot; label=&quot;No.&quot; checked=&quot;1&quot; leftSpacing=&quot;0&quot; rightSpacing=&quot;0&quot; dock=&quot;1&quot; fixedWidth=&quot;31.50472&quot; /&gt;&lt;column field=&quot;topic&quot; label=&quot;Topic&quot; leftSpacing=&quot;5&quot; rightDistribute=&quot;1&quot; dock=&quot;1&quot; rightSpacing=&quot;277.9479&quot; /&gt;&lt;column field=&quot;responsible&quot; label=&quot;Responsible&quot; visible=&quot;1&quot; checked=&quot;0&quot; leftSpacing=&quot;10&quot; rightDistribute=&quot;1&quot; dock=&quot;1&quot; /&gt;&lt;column field=&quot;freecolumn&quot; label=&quot;&quot; visible=&quot;1&quot; checked=&quot;0&quot; leftSpacing=&quot;10&quot; rightDistribute=&quot;1&quot; dock=&quot;1&quot; /&gt;&lt;column field=&quot;timeslot&quot; label=&quot;Time Slot&quot; visible=&quot;1&quot; checked=&quot;0&quot; leftSpacing=&quot;10&quot; rightSpacing=&quot;6&quot; dock=&quot;2&quot; /&gt;&lt;column field=&quot;pageno&quot; label=&quot;Page No.&quot; visible=&quot;1&quot; checked=&quot;0&quot; leftSpacing=&quot;10&quot; rightSpacing=&quot;6&quot; dock=&quot;2&quot; /&gt;&lt;/columns&gt;&lt;items&gt;&lt;item duration=&quot;30&quot; id=&quot;4e75d625-10c6-42b6-936a-a5b5c8256e21&quot; parentId=&quot;&quot; level=&quot;1&quot; generateAgendaSlide=&quot;1&quot; showAgendaItem=&quot;1&quot; isBreak=&quot;0&quot; topic=&quot;Einleitung&quot; agendaSlideId=&quot;8817281b-8eb1-4566-bc1f-dbea000900e1&quot; /&gt;&lt;item duration=&quot;30&quot; id=&quot;220baddb-f77e-4733-91d8-e16f2c8d8f45&quot; parentId=&quot;4e75d625-10c6-42b6-936a-a5b5c8256e21&quot; level=&quot;2&quot; generateAgendaSlide=&quot;1&quot; showAgendaItem=&quot;1&quot; isBreak=&quot;0&quot; topic=&quot;Ortner Reinraumtechnik&quot; agendaSlideId=&quot;5313d627-3f76-4341-96e4-f7691144ae57&quot; /&gt;&lt;item duration=&quot;30&quot; id=&quot;3adbe27f-8159-4266-a67e-744e80b4b476&quot; parentId=&quot;4e75d625-10c6-42b6-936a-a5b5c8256e21&quot; level=&quot;2&quot; generateAgendaSlide=&quot;1&quot; showAgendaItem=&quot;1&quot; isBreak=&quot;0&quot; topic=&quot;U.a. relevante Richtlinien/Vorgaben GMP-Annex 1&quot; agendaSlideId=&quot;3f9a1086-165c-44d4-a0a3-74495f7f1aef&quot; /&gt;&lt;item duration=&quot;30&quot; id=&quot;ddb82ac2-09c1-4dfe-ba1e-6ac875e1678a&quot; parentId=&quot;4e75d625-10c6-42b6-936a-a5b5c8256e21&quot; level=&quot;2&quot; generateAgendaSlide=&quot;1&quot; showAgendaItem=&quot;1&quot; isBreak=&quot;0&quot; topic=&quot;Relevanz der Thematik&quot; agendaSlideId=&quot;e4aa9772-73c7-4437-ae77-2ce3097916ab&quot; /&gt;&lt;item duration=&quot;30&quot; id=&quot;2225ed53-bb32-48dd-87c9-2c21a0a1f92c&quot; parentId=&quot;&quot; level=&quot;1&quot; generateAgendaSlide=&quot;1&quot; showAgendaItem=&quot;1&quot; isBreak=&quot;0&quot; topic=&quot;UVC-Dekontamination &amp;amp; Partikelmanagement für maximale Reinheit&quot; agendaSlideId=&quot;8e86251e-2904-46df-970c-dee99b5f1439&quot; /&gt;&lt;item duration=&quot;30&quot; id=&quot;07fb4482-8d61-4342-8292-7dca1fecb4ef&quot; parentId=&quot;2225ed53-bb32-48dd-87c9-2c21a0a1f92c&quot; level=&quot;2&quot; generateAgendaSlide=&quot;1&quot; showAgendaItem=&quot;1&quot; isBreak=&quot;0&quot; topic=&quot;Ortner Cleaning Frame Technology&quot; agendaSlideId=&quot;06df6169-253e-480e-ae47-d2d4fe39c7d0&quot; /&gt;&lt;item duration=&quot;30&quot; id=&quot;cd6c9925-85c8-49ef-9f24-e836612a8919&quot; parentId=&quot;2225ed53-bb32-48dd-87c9-2c21a0a1f92c&quot; level=&quot;2&quot; generateAgendaSlide=&quot;1&quot; showAgendaItem=&quot;1&quot; isBreak=&quot;0&quot; topic=&quot;Partikuläre Abreinigung&quot; agendaSlideId=&quot;ab8bbfc2-4655-44c7-9cb8-d442855d1ca9&quot; /&gt;&lt;item duration=&quot;30&quot; id=&quot;0f05955f-014c-4d92-b874-af89b98b83b1&quot; parentId=&quot;2225ed53-bb32-48dd-87c9-2c21a0a1f92c&quot; level=&quot;2&quot; generateAgendaSlide=&quot;1&quot; showAgendaItem=&quot;1&quot; isBreak=&quot;0&quot; topic=&quot;UVC-Dekontamination&quot; agendaSlideId=&quot;ece61daa-58c7-4e69-aa03-16860c7c393f&quot; /&gt;&lt;item duration=&quot;30&quot; id=&quot;32e5ed2d-3a09-4cca-85de-6a2f7c793bf0&quot; parentId=&quot;2225ed53-bb32-48dd-87c9-2c21a0a1f92c&quot; level=&quot;2&quot; generateAgendaSlide=&quot;1&quot; showAgendaItem=&quot;1&quot; isBreak=&quot;0&quot; topic=&quot;Mikrobiologische Validierung&quot; agendaSlideId=&quot;346eab94-8679-4117-8c05-d4fca475a59d&quot; /&gt;&lt;item duration=&quot;30&quot; id=&quot;f51b0b78-f1b7-4dfd-a8ae-2e9fecafb6ff&quot; parentId=&quot;2225ed53-bb32-48dd-87c9-2c21a0a1f92c&quot; level=&quot;2&quot; generateAgendaSlide=&quot;1&quot; showAgendaItem=&quot;1&quot; isBreak=&quot;0&quot; topic=&quot;UVC-Technologie als Risikominierung im Materialfluss&quot; agendaSlideId=&quot;bb66ab4b-9fd9-4e30-9c7d-120b4e98e4e3&quot; /&gt;&lt;item duration=&quot;30&quot; id=&quot;be366da3-1898-491f-b54e-750bd8432f37&quot; parentId=&quot;&quot; level=&quot;1&quot; generateAgendaSlide=&quot;1&quot; showAgendaItem=&quot;1&quot; isBreak=&quot;0&quot; topic=&quot;UVC+ Technologie für höchste Effizienr im Logistikprozess&quot; agendaSlideId=&quot;f6d20389-8f17-4a17-9bd3-61e777f17d9c&quot; /&gt;&lt;item duration=&quot;30&quot; id=&quot;35ad17bd-8c91-4bfa-9384-44b083c9c5f5&quot; parentId=&quot;be366da3-1898-491f-b54e-750bd8432f37&quot; level=&quot;2&quot; generateAgendaSlide=&quot;1&quot; showAgendaItem=&quot;1&quot; isBreak=&quot;0&quot; topic=&quot;Anwendungsgebiete&quot; agendaSlideId=&quot;6ed78b85-dfa4-4b84-897a-40170695099e&quot; /&gt;&lt;item duration=&quot;30&quot; id=&quot;0e99a4e3-ce24-49f1-908d-473e724c431a&quot; parentId=&quot;be366da3-1898-491f-b54e-750bd8432f37&quot; level=&quot;2&quot; generateAgendaSlide=&quot;1&quot; showAgendaItem=&quot;1&quot; isBreak=&quot;0&quot; topic=&quot;Automatisierungselemente&quot; agendaSlideId=&quot;8dc2d726-53ec-4d59-a2f8-c965792cb93f&quot; /&gt;&lt;item duration=&quot;30&quot; id=&quot;ae7f0517-1a91-4c83-8db3-0ca71c8f4314&quot; parentId=&quot;be366da3-1898-491f-b54e-750bd8432f37&quot; level=&quot;2&quot; generateAgendaSlide=&quot;1&quot; showAgendaItem=&quot;1&quot; isBreak=&quot;0&quot; topic=&quot;UVC+ Lock&quot; agendaSlideId=&quot;87897f04-0828-4d80-b5e1-34f4c8ecb77a&quot; /&gt;&lt;item duration=&quot;30&quot; id=&quot;3e1899ed-e437-4440-b3ff-6f50faf38cf4&quot; parentId=&quot;be366da3-1898-491f-b54e-750bd8432f37&quot; level=&quot;2&quot; generateAgendaSlide=&quot;1&quot; showAgendaItem=&quot;1&quot; isBreak=&quot;0&quot; topic=&quot;UVC+ Single-Box Dekontamination&quot; agendaSlideId=&quot;7d091911-fe91-4f9e-bcf9-bab0d2f66a7d&quot; /&gt;&lt;item duration=&quot;30&quot; id=&quot;6a67e70a-e474-4a2d-8789-3725da93bba7&quot; parentId=&quot;be366da3-1898-491f-b54e-750bd8432f37&quot; level=&quot;2&quot; generateAgendaSlide=&quot;1&quot; showAgendaItem=&quot;1&quot; isBreak=&quot;0&quot; topic=&quot;UVC+ Double-Box Dekontamination&quot; agendaSlideId=&quot;4f8d9f43-3f25-4b94-9feb-045307e25a0c&quot; /&gt;&lt;item duration=&quot;30&quot; id=&quot;9d808eb8-8dd1-4f97-8353-0bdd8cb9e1ff&quot; parentId=&quot;&quot; level=&quot;1&quot; generateAgendaSlide=&quot;1&quot; showAgendaItem=&quot;1&quot; isBreak=&quot;0&quot; topic=&quot;Zusammenfassung&quot; agendaSlideId=&quot;3644170e-dda3-4668-88a7-defaf52a73e9&quot; /&gt;&lt;/items&gt;&lt;/agenda&gt;&lt;/contents&gt;&lt;/ee4p&gt;"/>
</p:tagLst>
</file>

<file path=ppt/theme/theme1.xml><?xml version="1.0" encoding="utf-8"?>
<a:theme xmlns:a="http://schemas.openxmlformats.org/drawingml/2006/main" name="OCU_Box_Style">
  <a:themeElements>
    <a:clrScheme name="Custom 2">
      <a:dk1>
        <a:srgbClr val="000000"/>
      </a:dk1>
      <a:lt1>
        <a:srgbClr val="FFFFFF"/>
      </a:lt1>
      <a:dk2>
        <a:srgbClr val="515157"/>
      </a:dk2>
      <a:lt2>
        <a:srgbClr val="E6E6E6"/>
      </a:lt2>
      <a:accent1>
        <a:srgbClr val="FFC9BF"/>
      </a:accent1>
      <a:accent2>
        <a:srgbClr val="FFA393"/>
      </a:accent2>
      <a:accent3>
        <a:srgbClr val="FF8069"/>
      </a:accent3>
      <a:accent4>
        <a:srgbClr val="FF4928"/>
      </a:accent4>
      <a:accent5>
        <a:srgbClr val="B2341D"/>
      </a:accent5>
      <a:accent6>
        <a:srgbClr val="7F2414"/>
      </a:accent6>
      <a:hlink>
        <a:srgbClr val="FF4928"/>
      </a:hlink>
      <a:folHlink>
        <a:srgbClr val="7F241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75000"/>
          </a:schemeClr>
        </a:solidFill>
        <a:ln w="3175">
          <a:noFill/>
        </a:ln>
        <a:effectLst/>
      </a:spPr>
      <a:bodyPr lIns="72000" tIns="36000" rIns="0" rtlCol="0" anchor="ctr"/>
      <a:lstStyle>
        <a:defPPr marL="85725" indent="-85725" algn="ctr">
          <a:defRPr sz="1600" b="1" dirty="0">
            <a:solidFill>
              <a:schemeClr val="tx1"/>
            </a:solidFill>
            <a:ea typeface="Roboto Light" pitchFamily="2" charset="0"/>
            <a:cs typeface="Roboto Light" pitchFamily="2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ZPPOrtner">
  <a:themeElements>
    <a:clrScheme name="Benutzerdefiniert 15">
      <a:dk1>
        <a:srgbClr val="FFFFFF"/>
      </a:dk1>
      <a:lt1>
        <a:srgbClr val="FFFFFF"/>
      </a:lt1>
      <a:dk2>
        <a:srgbClr val="FFFFFF"/>
      </a:dk2>
      <a:lt2>
        <a:srgbClr val="006AB2"/>
      </a:lt2>
      <a:accent1>
        <a:srgbClr val="00CC99"/>
      </a:accent1>
      <a:accent2>
        <a:srgbClr val="006AB2"/>
      </a:accent2>
      <a:accent3>
        <a:srgbClr val="FFFFFF"/>
      </a:accent3>
      <a:accent4>
        <a:srgbClr val="000000"/>
      </a:accent4>
      <a:accent5>
        <a:srgbClr val="AAE2CA"/>
      </a:accent5>
      <a:accent6>
        <a:srgbClr val="006AB2"/>
      </a:accent6>
      <a:hlink>
        <a:srgbClr val="CCCCFF"/>
      </a:hlink>
      <a:folHlink>
        <a:srgbClr val="B2B2B2"/>
      </a:folHlink>
    </a:clrScheme>
    <a:fontScheme name="RZPPOrtn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/>
      <a:lstStyle/>
    </a:lnDef>
  </a:objectDefaults>
  <a:extraClrSchemeLst>
    <a:extraClrScheme>
      <a:clrScheme name="RZPPOrt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ZPPOrtner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ZPPOrtner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ZPPOrtner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ZPPOrtne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ZPPOrtne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ZPPOrtne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irmenpräsentation_Vorlage_DE_2024" id="{BAB78424-04D6-A643-B308-52C6EB9925D4}" vid="{4F023E2D-463E-F248-9635-636BEF625621}"/>
    </a:ext>
  </a:extLst>
</a:theme>
</file>

<file path=ppt/theme/theme3.xml><?xml version="1.0" encoding="utf-8"?>
<a:theme xmlns:a="http://schemas.openxmlformats.org/drawingml/2006/main" name="1_OCU_Box_Style">
  <a:themeElements>
    <a:clrScheme name="Custom 2">
      <a:dk1>
        <a:srgbClr val="000000"/>
      </a:dk1>
      <a:lt1>
        <a:srgbClr val="FFFFFF"/>
      </a:lt1>
      <a:dk2>
        <a:srgbClr val="515157"/>
      </a:dk2>
      <a:lt2>
        <a:srgbClr val="E6E6E6"/>
      </a:lt2>
      <a:accent1>
        <a:srgbClr val="FFC9BF"/>
      </a:accent1>
      <a:accent2>
        <a:srgbClr val="FFA393"/>
      </a:accent2>
      <a:accent3>
        <a:srgbClr val="FF8069"/>
      </a:accent3>
      <a:accent4>
        <a:srgbClr val="FF4928"/>
      </a:accent4>
      <a:accent5>
        <a:srgbClr val="B2341D"/>
      </a:accent5>
      <a:accent6>
        <a:srgbClr val="7F2414"/>
      </a:accent6>
      <a:hlink>
        <a:srgbClr val="FF4928"/>
      </a:hlink>
      <a:folHlink>
        <a:srgbClr val="7F241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75000"/>
          </a:schemeClr>
        </a:solidFill>
        <a:ln w="3175">
          <a:noFill/>
        </a:ln>
        <a:effectLst/>
      </a:spPr>
      <a:bodyPr lIns="72000" tIns="36000" rIns="0" rtlCol="0" anchor="ctr"/>
      <a:lstStyle>
        <a:defPPr marL="85725" indent="-85725" algn="ctr">
          <a:defRPr sz="1600" b="1" dirty="0">
            <a:solidFill>
              <a:schemeClr val="tx1"/>
            </a:solidFill>
            <a:ea typeface="Roboto Light" pitchFamily="2" charset="0"/>
            <a:cs typeface="Roboto Light" pitchFamily="2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CU_Box_Style">
  <a:themeElements>
    <a:clrScheme name="Custom 2">
      <a:dk1>
        <a:srgbClr val="000000"/>
      </a:dk1>
      <a:lt1>
        <a:srgbClr val="FFFFFF"/>
      </a:lt1>
      <a:dk2>
        <a:srgbClr val="515157"/>
      </a:dk2>
      <a:lt2>
        <a:srgbClr val="E6E6E6"/>
      </a:lt2>
      <a:accent1>
        <a:srgbClr val="FFC9BF"/>
      </a:accent1>
      <a:accent2>
        <a:srgbClr val="FFA393"/>
      </a:accent2>
      <a:accent3>
        <a:srgbClr val="FF8069"/>
      </a:accent3>
      <a:accent4>
        <a:srgbClr val="FF4928"/>
      </a:accent4>
      <a:accent5>
        <a:srgbClr val="B2341D"/>
      </a:accent5>
      <a:accent6>
        <a:srgbClr val="7F2414"/>
      </a:accent6>
      <a:hlink>
        <a:srgbClr val="FF4928"/>
      </a:hlink>
      <a:folHlink>
        <a:srgbClr val="7F241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75000"/>
          </a:schemeClr>
        </a:solidFill>
        <a:ln w="3175">
          <a:noFill/>
        </a:ln>
        <a:effectLst/>
      </a:spPr>
      <a:bodyPr lIns="72000" tIns="36000" rIns="0" rtlCol="0" anchor="ctr"/>
      <a:lstStyle>
        <a:defPPr marL="85725" indent="-85725">
          <a:defRPr sz="1600" b="1" dirty="0">
            <a:solidFill>
              <a:schemeClr val="tx1"/>
            </a:solidFill>
            <a:ea typeface="Roboto Light" pitchFamily="2" charset="0"/>
            <a:cs typeface="Roboto Light" pitchFamily="2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565</Words>
  <Application>Microsoft Macintosh PowerPoint</Application>
  <PresentationFormat>Breitbild</PresentationFormat>
  <Paragraphs>157</Paragraphs>
  <Slides>6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6</vt:i4>
      </vt:variant>
    </vt:vector>
  </HeadingPairs>
  <TitlesOfParts>
    <vt:vector size="16" baseType="lpstr">
      <vt:lpstr>.AppleSystemUIFont</vt:lpstr>
      <vt:lpstr>Aptos</vt:lpstr>
      <vt:lpstr>Arial</vt:lpstr>
      <vt:lpstr>Myriad Pro</vt:lpstr>
      <vt:lpstr>Times</vt:lpstr>
      <vt:lpstr>Wingdings</vt:lpstr>
      <vt:lpstr>OCU_Box_Style</vt:lpstr>
      <vt:lpstr>RZPPOrtner</vt:lpstr>
      <vt:lpstr>1_OCU_Box_Style</vt:lpstr>
      <vt:lpstr>2_OCU_Box_Style</vt:lpstr>
      <vt:lpstr>PowerPoint-Präsentation</vt:lpstr>
      <vt:lpstr>Ortner Reinraumtechnik GmbH </vt:lpstr>
      <vt:lpstr>Produktportfolio</vt:lpstr>
      <vt:lpstr>Warum UVC+? </vt:lpstr>
      <vt:lpstr>UVC+ Dekontamination für Materiallogistik 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Kohlweiss, Andreas Franz</dc:creator>
  <cp:lastModifiedBy>Günter Spittersberger</cp:lastModifiedBy>
  <cp:revision>223</cp:revision>
  <dcterms:created xsi:type="dcterms:W3CDTF">2019-05-22T08:05:35Z</dcterms:created>
  <dcterms:modified xsi:type="dcterms:W3CDTF">2025-09-24T07:37:53Z</dcterms:modified>
</cp:coreProperties>
</file>