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Klavika Basic" panose="020B0506040000020004" pitchFamily="34" charset="-18"/>
      <p:regular r:id="rId9"/>
      <p:bold r:id="rId10"/>
      <p:italic r:id="rId11"/>
      <p:boldItalic r:id="rId12"/>
    </p:embeddedFont>
    <p:embeddedFont>
      <p:font typeface="Klavika Basic Medium" panose="020B0803040000020004" pitchFamily="34" charset="-18"/>
      <p:bold r:id="rId13"/>
      <p:boldItalic r:id="rId14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8C86"/>
    <a:srgbClr val="3D255A"/>
    <a:srgbClr val="FEE0DE"/>
    <a:srgbClr val="0114DC"/>
    <a:srgbClr val="0112B7"/>
    <a:srgbClr val="000161"/>
    <a:srgbClr val="090C8C"/>
    <a:srgbClr val="4EABB9"/>
    <a:srgbClr val="28E3FF"/>
    <a:srgbClr val="482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F7A212-767A-42AA-AA8A-59CCED67652A}" v="9" dt="2025-12-19T10:42:41.436"/>
    <p1510:client id="{733F953D-6E2D-4F0E-9D65-77718EDDC79B}" v="51" dt="2025-12-19T09:59:46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88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76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 Sukiasyan | Łukasiewicz – PIT" userId="4ba410b6-2ca7-45f5-9383-e6b55179f018" providerId="ADAL" clId="{72F6ECDE-F851-4BE9-9183-F6ACE3632E8A}"/>
    <pc:docChg chg="undo custSel addSld modSld modMainMaster">
      <pc:chgData name="Ani Sukiasyan | Łukasiewicz – PIT" userId="4ba410b6-2ca7-45f5-9383-e6b55179f018" providerId="ADAL" clId="{72F6ECDE-F851-4BE9-9183-F6ACE3632E8A}" dt="2025-12-19T10:43:13.704" v="610" actId="1076"/>
      <pc:docMkLst>
        <pc:docMk/>
      </pc:docMkLst>
      <pc:sldChg chg="addSp delSp modSp new mod">
        <pc:chgData name="Ani Sukiasyan | Łukasiewicz – PIT" userId="4ba410b6-2ca7-45f5-9383-e6b55179f018" providerId="ADAL" clId="{72F6ECDE-F851-4BE9-9183-F6ACE3632E8A}" dt="2025-12-15T11:48:23.151" v="227" actId="21"/>
        <pc:sldMkLst>
          <pc:docMk/>
          <pc:sldMk cId="956018212" sldId="256"/>
        </pc:sldMkLst>
      </pc:sldChg>
      <pc:sldChg chg="addSp delSp modSp new mod">
        <pc:chgData name="Ani Sukiasyan | Łukasiewicz – PIT" userId="4ba410b6-2ca7-45f5-9383-e6b55179f018" providerId="ADAL" clId="{72F6ECDE-F851-4BE9-9183-F6ACE3632E8A}" dt="2025-12-19T10:41:13.088" v="588" actId="207"/>
        <pc:sldMkLst>
          <pc:docMk/>
          <pc:sldMk cId="2707077130" sldId="257"/>
        </pc:sldMkLst>
        <pc:spChg chg="add mod">
          <ac:chgData name="Ani Sukiasyan | Łukasiewicz – PIT" userId="4ba410b6-2ca7-45f5-9383-e6b55179f018" providerId="ADAL" clId="{72F6ECDE-F851-4BE9-9183-F6ACE3632E8A}" dt="2025-12-19T10:41:07.924" v="587" actId="207"/>
          <ac:spMkLst>
            <pc:docMk/>
            <pc:sldMk cId="2707077130" sldId="257"/>
            <ac:spMk id="2" creationId="{4F658E3F-7FF6-59B3-5896-4A132B0C6DD8}"/>
          </ac:spMkLst>
        </pc:spChg>
        <pc:spChg chg="add mod">
          <ac:chgData name="Ani Sukiasyan | Łukasiewicz – PIT" userId="4ba410b6-2ca7-45f5-9383-e6b55179f018" providerId="ADAL" clId="{72F6ECDE-F851-4BE9-9183-F6ACE3632E8A}" dt="2025-12-19T09:25:35.053" v="289"/>
          <ac:spMkLst>
            <pc:docMk/>
            <pc:sldMk cId="2707077130" sldId="257"/>
            <ac:spMk id="3" creationId="{F9AE808C-656D-ECF1-1789-028A2ED8A3CB}"/>
          </ac:spMkLst>
        </pc:spChg>
        <pc:spChg chg="add mod">
          <ac:chgData name="Ani Sukiasyan | Łukasiewicz – PIT" userId="4ba410b6-2ca7-45f5-9383-e6b55179f018" providerId="ADAL" clId="{72F6ECDE-F851-4BE9-9183-F6ACE3632E8A}" dt="2025-12-19T10:40:43.522" v="583" actId="207"/>
          <ac:spMkLst>
            <pc:docMk/>
            <pc:sldMk cId="2707077130" sldId="257"/>
            <ac:spMk id="4" creationId="{9A86641F-CAA6-67CF-D568-88BB85441D67}"/>
          </ac:spMkLst>
        </pc:spChg>
        <pc:spChg chg="add del">
          <ac:chgData name="Ani Sukiasyan | Łukasiewicz – PIT" userId="4ba410b6-2ca7-45f5-9383-e6b55179f018" providerId="ADAL" clId="{72F6ECDE-F851-4BE9-9183-F6ACE3632E8A}" dt="2025-12-19T09:28:37.520" v="341" actId="22"/>
          <ac:spMkLst>
            <pc:docMk/>
            <pc:sldMk cId="2707077130" sldId="257"/>
            <ac:spMk id="6" creationId="{946E5CF7-066F-1A0D-A9A0-9B2B29949B27}"/>
          </ac:spMkLst>
        </pc:spChg>
        <pc:spChg chg="add mod">
          <ac:chgData name="Ani Sukiasyan | Łukasiewicz – PIT" userId="4ba410b6-2ca7-45f5-9383-e6b55179f018" providerId="ADAL" clId="{72F6ECDE-F851-4BE9-9183-F6ACE3632E8A}" dt="2025-12-19T10:41:04.249" v="586" actId="207"/>
          <ac:spMkLst>
            <pc:docMk/>
            <pc:sldMk cId="2707077130" sldId="257"/>
            <ac:spMk id="14" creationId="{8A1F1CBF-4AD1-63C4-4138-CB03DAA9AB12}"/>
          </ac:spMkLst>
        </pc:spChg>
        <pc:spChg chg="add mod">
          <ac:chgData name="Ani Sukiasyan | Łukasiewicz – PIT" userId="4ba410b6-2ca7-45f5-9383-e6b55179f018" providerId="ADAL" clId="{72F6ECDE-F851-4BE9-9183-F6ACE3632E8A}" dt="2025-12-19T10:41:13.088" v="588" actId="207"/>
          <ac:spMkLst>
            <pc:docMk/>
            <pc:sldMk cId="2707077130" sldId="257"/>
            <ac:spMk id="17" creationId="{235C3998-D091-3AD0-122D-A06CA18DB93E}"/>
          </ac:spMkLst>
        </pc:spChg>
      </pc:sldChg>
      <pc:sldChg chg="addSp delSp modSp add mod">
        <pc:chgData name="Ani Sukiasyan | Łukasiewicz – PIT" userId="4ba410b6-2ca7-45f5-9383-e6b55179f018" providerId="ADAL" clId="{72F6ECDE-F851-4BE9-9183-F6ACE3632E8A}" dt="2025-12-19T10:41:44.608" v="594" actId="207"/>
        <pc:sldMkLst>
          <pc:docMk/>
          <pc:sldMk cId="4052786049" sldId="258"/>
        </pc:sldMkLst>
        <pc:spChg chg="del">
          <ac:chgData name="Ani Sukiasyan | Łukasiewicz – PIT" userId="4ba410b6-2ca7-45f5-9383-e6b55179f018" providerId="ADAL" clId="{72F6ECDE-F851-4BE9-9183-F6ACE3632E8A}" dt="2025-12-19T09:28:55.843" v="344" actId="478"/>
          <ac:spMkLst>
            <pc:docMk/>
            <pc:sldMk cId="4052786049" sldId="258"/>
            <ac:spMk id="2" creationId="{F9E73FA7-AD90-A81E-8594-78A417CBE92E}"/>
          </ac:spMkLst>
        </pc:spChg>
        <pc:spChg chg="add del mod">
          <ac:chgData name="Ani Sukiasyan | Łukasiewicz – PIT" userId="4ba410b6-2ca7-45f5-9383-e6b55179f018" providerId="ADAL" clId="{72F6ECDE-F851-4BE9-9183-F6ACE3632E8A}" dt="2025-12-19T09:30:35.667" v="356" actId="478"/>
          <ac:spMkLst>
            <pc:docMk/>
            <pc:sldMk cId="4052786049" sldId="258"/>
            <ac:spMk id="3" creationId="{9B4276CD-9B51-1A70-FBDD-04C72E0E1C66}"/>
          </ac:spMkLst>
        </pc:spChg>
        <pc:spChg chg="del">
          <ac:chgData name="Ani Sukiasyan | Łukasiewicz – PIT" userId="4ba410b6-2ca7-45f5-9383-e6b55179f018" providerId="ADAL" clId="{72F6ECDE-F851-4BE9-9183-F6ACE3632E8A}" dt="2025-12-19T09:28:59.443" v="346" actId="478"/>
          <ac:spMkLst>
            <pc:docMk/>
            <pc:sldMk cId="4052786049" sldId="258"/>
            <ac:spMk id="4" creationId="{EC72B834-420B-68AF-84D9-B80F1B70CD2E}"/>
          </ac:spMkLst>
        </pc:spChg>
        <pc:spChg chg="add mod">
          <ac:chgData name="Ani Sukiasyan | Łukasiewicz – PIT" userId="4ba410b6-2ca7-45f5-9383-e6b55179f018" providerId="ADAL" clId="{72F6ECDE-F851-4BE9-9183-F6ACE3632E8A}" dt="2025-12-19T10:41:23.940" v="590" actId="207"/>
          <ac:spMkLst>
            <pc:docMk/>
            <pc:sldMk cId="4052786049" sldId="258"/>
            <ac:spMk id="5" creationId="{F17C4F0D-5489-5F61-649A-492C7CE41C14}"/>
          </ac:spMkLst>
        </pc:spChg>
        <pc:spChg chg="add mod">
          <ac:chgData name="Ani Sukiasyan | Łukasiewicz – PIT" userId="4ba410b6-2ca7-45f5-9383-e6b55179f018" providerId="ADAL" clId="{72F6ECDE-F851-4BE9-9183-F6ACE3632E8A}" dt="2025-12-19T10:41:44.608" v="594" actId="207"/>
          <ac:spMkLst>
            <pc:docMk/>
            <pc:sldMk cId="4052786049" sldId="258"/>
            <ac:spMk id="6" creationId="{35933A64-AE22-EEC7-7715-A4EA5F852F34}"/>
          </ac:spMkLst>
        </pc:spChg>
        <pc:spChg chg="add mod">
          <ac:chgData name="Ani Sukiasyan | Łukasiewicz – PIT" userId="4ba410b6-2ca7-45f5-9383-e6b55179f018" providerId="ADAL" clId="{72F6ECDE-F851-4BE9-9183-F6ACE3632E8A}" dt="2025-12-19T10:41:33.955" v="592" actId="207"/>
          <ac:spMkLst>
            <pc:docMk/>
            <pc:sldMk cId="4052786049" sldId="258"/>
            <ac:spMk id="9" creationId="{636FCB2C-D0CF-C8F8-7967-71BD751FC0AA}"/>
          </ac:spMkLst>
        </pc:spChg>
        <pc:spChg chg="add mod">
          <ac:chgData name="Ani Sukiasyan | Łukasiewicz – PIT" userId="4ba410b6-2ca7-45f5-9383-e6b55179f018" providerId="ADAL" clId="{72F6ECDE-F851-4BE9-9183-F6ACE3632E8A}" dt="2025-12-19T10:41:44.608" v="594" actId="207"/>
          <ac:spMkLst>
            <pc:docMk/>
            <pc:sldMk cId="4052786049" sldId="258"/>
            <ac:spMk id="10" creationId="{0B32628C-2DE5-FA6B-5103-8EA9589F94B4}"/>
          </ac:spMkLst>
        </pc:spChg>
        <pc:spChg chg="add mod">
          <ac:chgData name="Ani Sukiasyan | Łukasiewicz – PIT" userId="4ba410b6-2ca7-45f5-9383-e6b55179f018" providerId="ADAL" clId="{72F6ECDE-F851-4BE9-9183-F6ACE3632E8A}" dt="2025-12-19T10:41:33.955" v="592" actId="207"/>
          <ac:spMkLst>
            <pc:docMk/>
            <pc:sldMk cId="4052786049" sldId="258"/>
            <ac:spMk id="11" creationId="{A69B1ABD-0D8A-81B6-B24A-016B22DCCFF7}"/>
          </ac:spMkLst>
        </pc:spChg>
        <pc:spChg chg="add mod">
          <ac:chgData name="Ani Sukiasyan | Łukasiewicz – PIT" userId="4ba410b6-2ca7-45f5-9383-e6b55179f018" providerId="ADAL" clId="{72F6ECDE-F851-4BE9-9183-F6ACE3632E8A}" dt="2025-12-19T10:41:44.608" v="594" actId="207"/>
          <ac:spMkLst>
            <pc:docMk/>
            <pc:sldMk cId="4052786049" sldId="258"/>
            <ac:spMk id="12" creationId="{4BD8BB11-DD1F-0679-CD0F-AD5C9A736E4D}"/>
          </ac:spMkLst>
        </pc:spChg>
        <pc:spChg chg="add mod">
          <ac:chgData name="Ani Sukiasyan | Łukasiewicz – PIT" userId="4ba410b6-2ca7-45f5-9383-e6b55179f018" providerId="ADAL" clId="{72F6ECDE-F851-4BE9-9183-F6ACE3632E8A}" dt="2025-12-19T10:41:33.955" v="592" actId="207"/>
          <ac:spMkLst>
            <pc:docMk/>
            <pc:sldMk cId="4052786049" sldId="258"/>
            <ac:spMk id="13" creationId="{05AF8A08-0985-A754-8807-411139AA98F4}"/>
          </ac:spMkLst>
        </pc:spChg>
        <pc:spChg chg="mod">
          <ac:chgData name="Ani Sukiasyan | Łukasiewicz – PIT" userId="4ba410b6-2ca7-45f5-9383-e6b55179f018" providerId="ADAL" clId="{72F6ECDE-F851-4BE9-9183-F6ACE3632E8A}" dt="2025-12-19T10:41:20.688" v="589" actId="207"/>
          <ac:spMkLst>
            <pc:docMk/>
            <pc:sldMk cId="4052786049" sldId="258"/>
            <ac:spMk id="14" creationId="{A134926E-AA7B-3A2C-BD3E-47C5A1FF313C}"/>
          </ac:spMkLst>
        </pc:spChg>
        <pc:spChg chg="add mod">
          <ac:chgData name="Ani Sukiasyan | Łukasiewicz – PIT" userId="4ba410b6-2ca7-45f5-9383-e6b55179f018" providerId="ADAL" clId="{72F6ECDE-F851-4BE9-9183-F6ACE3632E8A}" dt="2025-12-19T10:41:44.608" v="594" actId="207"/>
          <ac:spMkLst>
            <pc:docMk/>
            <pc:sldMk cId="4052786049" sldId="258"/>
            <ac:spMk id="15" creationId="{055FDA9E-1334-7597-4F95-28AE0833E5E8}"/>
          </ac:spMkLst>
        </pc:spChg>
        <pc:spChg chg="add mod">
          <ac:chgData name="Ani Sukiasyan | Łukasiewicz – PIT" userId="4ba410b6-2ca7-45f5-9383-e6b55179f018" providerId="ADAL" clId="{72F6ECDE-F851-4BE9-9183-F6ACE3632E8A}" dt="2025-12-19T10:41:33.955" v="592" actId="207"/>
          <ac:spMkLst>
            <pc:docMk/>
            <pc:sldMk cId="4052786049" sldId="258"/>
            <ac:spMk id="16" creationId="{BD14290E-C323-318B-258B-85E0BBEFA20A}"/>
          </ac:spMkLst>
        </pc:spChg>
        <pc:spChg chg="del">
          <ac:chgData name="Ani Sukiasyan | Łukasiewicz – PIT" userId="4ba410b6-2ca7-45f5-9383-e6b55179f018" providerId="ADAL" clId="{72F6ECDE-F851-4BE9-9183-F6ACE3632E8A}" dt="2025-12-19T09:28:57.502" v="345" actId="478"/>
          <ac:spMkLst>
            <pc:docMk/>
            <pc:sldMk cId="4052786049" sldId="258"/>
            <ac:spMk id="17" creationId="{29606DE6-A24D-9C35-8753-A0DCD34E6AFA}"/>
          </ac:spMkLst>
        </pc:spChg>
        <pc:cxnChg chg="add mod">
          <ac:chgData name="Ani Sukiasyan | Łukasiewicz – PIT" userId="4ba410b6-2ca7-45f5-9383-e6b55179f018" providerId="ADAL" clId="{72F6ECDE-F851-4BE9-9183-F6ACE3632E8A}" dt="2025-12-19T10:41:38.351" v="593" actId="208"/>
          <ac:cxnSpMkLst>
            <pc:docMk/>
            <pc:sldMk cId="4052786049" sldId="258"/>
            <ac:cxnSpMk id="8" creationId="{FC31171B-D8C2-3736-A875-B523E2FC691F}"/>
          </ac:cxnSpMkLst>
        </pc:cxnChg>
      </pc:sldChg>
      <pc:sldChg chg="modSp add mod">
        <pc:chgData name="Ani Sukiasyan | Łukasiewicz – PIT" userId="4ba410b6-2ca7-45f5-9383-e6b55179f018" providerId="ADAL" clId="{72F6ECDE-F851-4BE9-9183-F6ACE3632E8A}" dt="2025-12-19T10:42:09.390" v="599" actId="208"/>
        <pc:sldMkLst>
          <pc:docMk/>
          <pc:sldMk cId="2953889709" sldId="259"/>
        </pc:sldMkLst>
        <pc:spChg chg="mod">
          <ac:chgData name="Ani Sukiasyan | Łukasiewicz – PIT" userId="4ba410b6-2ca7-45f5-9383-e6b55179f018" providerId="ADAL" clId="{72F6ECDE-F851-4BE9-9183-F6ACE3632E8A}" dt="2025-12-19T10:41:58.798" v="596" actId="207"/>
          <ac:spMkLst>
            <pc:docMk/>
            <pc:sldMk cId="2953889709" sldId="259"/>
            <ac:spMk id="5" creationId="{77C8642D-2CFC-B615-D6E6-B8382E1A28C3}"/>
          </ac:spMkLst>
        </pc:spChg>
        <pc:spChg chg="mod">
          <ac:chgData name="Ani Sukiasyan | Łukasiewicz – PIT" userId="4ba410b6-2ca7-45f5-9383-e6b55179f018" providerId="ADAL" clId="{72F6ECDE-F851-4BE9-9183-F6ACE3632E8A}" dt="2025-12-19T10:42:03.449" v="597" actId="207"/>
          <ac:spMkLst>
            <pc:docMk/>
            <pc:sldMk cId="2953889709" sldId="259"/>
            <ac:spMk id="6" creationId="{90D52EE9-6074-5369-81D1-3800E659D3A3}"/>
          </ac:spMkLst>
        </pc:spChg>
        <pc:spChg chg="mod">
          <ac:chgData name="Ani Sukiasyan | Łukasiewicz – PIT" userId="4ba410b6-2ca7-45f5-9383-e6b55179f018" providerId="ADAL" clId="{72F6ECDE-F851-4BE9-9183-F6ACE3632E8A}" dt="2025-12-19T10:42:09.390" v="599" actId="208"/>
          <ac:spMkLst>
            <pc:docMk/>
            <pc:sldMk cId="2953889709" sldId="259"/>
            <ac:spMk id="9" creationId="{3FBB9696-85D8-40FA-B84A-09D47EF12DF4}"/>
          </ac:spMkLst>
        </pc:spChg>
        <pc:spChg chg="mod">
          <ac:chgData name="Ani Sukiasyan | Łukasiewicz – PIT" userId="4ba410b6-2ca7-45f5-9383-e6b55179f018" providerId="ADAL" clId="{72F6ECDE-F851-4BE9-9183-F6ACE3632E8A}" dt="2025-12-19T10:42:03.449" v="597" actId="207"/>
          <ac:spMkLst>
            <pc:docMk/>
            <pc:sldMk cId="2953889709" sldId="259"/>
            <ac:spMk id="10" creationId="{7D1ADEAD-6592-6FDA-E906-F36DE43E0F09}"/>
          </ac:spMkLst>
        </pc:spChg>
        <pc:spChg chg="mod">
          <ac:chgData name="Ani Sukiasyan | Łukasiewicz – PIT" userId="4ba410b6-2ca7-45f5-9383-e6b55179f018" providerId="ADAL" clId="{72F6ECDE-F851-4BE9-9183-F6ACE3632E8A}" dt="2025-12-19T10:42:09.390" v="599" actId="208"/>
          <ac:spMkLst>
            <pc:docMk/>
            <pc:sldMk cId="2953889709" sldId="259"/>
            <ac:spMk id="11" creationId="{13771D3F-446F-5802-DD0F-7A16313D0519}"/>
          </ac:spMkLst>
        </pc:spChg>
        <pc:spChg chg="mod">
          <ac:chgData name="Ani Sukiasyan | Łukasiewicz – PIT" userId="4ba410b6-2ca7-45f5-9383-e6b55179f018" providerId="ADAL" clId="{72F6ECDE-F851-4BE9-9183-F6ACE3632E8A}" dt="2025-12-19T10:42:03.449" v="597" actId="207"/>
          <ac:spMkLst>
            <pc:docMk/>
            <pc:sldMk cId="2953889709" sldId="259"/>
            <ac:spMk id="12" creationId="{C131587A-EAEF-D102-7BCB-52EAE19B8A34}"/>
          </ac:spMkLst>
        </pc:spChg>
        <pc:spChg chg="mod">
          <ac:chgData name="Ani Sukiasyan | Łukasiewicz – PIT" userId="4ba410b6-2ca7-45f5-9383-e6b55179f018" providerId="ADAL" clId="{72F6ECDE-F851-4BE9-9183-F6ACE3632E8A}" dt="2025-12-19T10:42:09.390" v="599" actId="208"/>
          <ac:spMkLst>
            <pc:docMk/>
            <pc:sldMk cId="2953889709" sldId="259"/>
            <ac:spMk id="13" creationId="{2A67FFC3-3CE9-2692-A6BC-98722EF9289A}"/>
          </ac:spMkLst>
        </pc:spChg>
        <pc:spChg chg="mod">
          <ac:chgData name="Ani Sukiasyan | Łukasiewicz – PIT" userId="4ba410b6-2ca7-45f5-9383-e6b55179f018" providerId="ADAL" clId="{72F6ECDE-F851-4BE9-9183-F6ACE3632E8A}" dt="2025-12-19T10:41:55.774" v="595" actId="207"/>
          <ac:spMkLst>
            <pc:docMk/>
            <pc:sldMk cId="2953889709" sldId="259"/>
            <ac:spMk id="14" creationId="{E259DB63-EE90-FE95-9648-B9F6A16565F3}"/>
          </ac:spMkLst>
        </pc:spChg>
        <pc:spChg chg="mod">
          <ac:chgData name="Ani Sukiasyan | Łukasiewicz – PIT" userId="4ba410b6-2ca7-45f5-9383-e6b55179f018" providerId="ADAL" clId="{72F6ECDE-F851-4BE9-9183-F6ACE3632E8A}" dt="2025-12-19T10:42:03.449" v="597" actId="207"/>
          <ac:spMkLst>
            <pc:docMk/>
            <pc:sldMk cId="2953889709" sldId="259"/>
            <ac:spMk id="15" creationId="{D2B5B69B-C02F-6D86-A7B9-1B6167B277B1}"/>
          </ac:spMkLst>
        </pc:spChg>
        <pc:spChg chg="mod">
          <ac:chgData name="Ani Sukiasyan | Łukasiewicz – PIT" userId="4ba410b6-2ca7-45f5-9383-e6b55179f018" providerId="ADAL" clId="{72F6ECDE-F851-4BE9-9183-F6ACE3632E8A}" dt="2025-12-19T10:42:09.390" v="599" actId="208"/>
          <ac:spMkLst>
            <pc:docMk/>
            <pc:sldMk cId="2953889709" sldId="259"/>
            <ac:spMk id="16" creationId="{04D021C7-6218-6DC0-1BEF-80EB7BC1F9B0}"/>
          </ac:spMkLst>
        </pc:spChg>
        <pc:cxnChg chg="mod">
          <ac:chgData name="Ani Sukiasyan | Łukasiewicz – PIT" userId="4ba410b6-2ca7-45f5-9383-e6b55179f018" providerId="ADAL" clId="{72F6ECDE-F851-4BE9-9183-F6ACE3632E8A}" dt="2025-12-19T10:42:09.390" v="599" actId="208"/>
          <ac:cxnSpMkLst>
            <pc:docMk/>
            <pc:sldMk cId="2953889709" sldId="259"/>
            <ac:cxnSpMk id="8" creationId="{6362524F-C0B2-202D-907E-31C81DB9C359}"/>
          </ac:cxnSpMkLst>
        </pc:cxnChg>
      </pc:sldChg>
      <pc:sldChg chg="addSp delSp modSp add mod">
        <pc:chgData name="Ani Sukiasyan | Łukasiewicz – PIT" userId="4ba410b6-2ca7-45f5-9383-e6b55179f018" providerId="ADAL" clId="{72F6ECDE-F851-4BE9-9183-F6ACE3632E8A}" dt="2025-12-19T10:42:22.903" v="602" actId="207"/>
        <pc:sldMkLst>
          <pc:docMk/>
          <pc:sldMk cId="3502452043" sldId="260"/>
        </pc:sldMkLst>
        <pc:spChg chg="add mod">
          <ac:chgData name="Ani Sukiasyan | Łukasiewicz – PIT" userId="4ba410b6-2ca7-45f5-9383-e6b55179f018" providerId="ADAL" clId="{72F6ECDE-F851-4BE9-9183-F6ACE3632E8A}" dt="2025-12-19T10:42:22.903" v="602" actId="207"/>
          <ac:spMkLst>
            <pc:docMk/>
            <pc:sldMk cId="3502452043" sldId="260"/>
            <ac:spMk id="2" creationId="{61AD341F-D5EF-2564-DA7C-885E32F6C6AE}"/>
          </ac:spMkLst>
        </pc:spChg>
        <pc:spChg chg="mod">
          <ac:chgData name="Ani Sukiasyan | Łukasiewicz – PIT" userId="4ba410b6-2ca7-45f5-9383-e6b55179f018" providerId="ADAL" clId="{72F6ECDE-F851-4BE9-9183-F6ACE3632E8A}" dt="2025-12-19T10:42:16.623" v="601" actId="207"/>
          <ac:spMkLst>
            <pc:docMk/>
            <pc:sldMk cId="3502452043" sldId="260"/>
            <ac:spMk id="5" creationId="{42228F3B-F7EC-D5E5-0AE6-2FF3D51C6DAE}"/>
          </ac:spMkLst>
        </pc:spChg>
        <pc:spChg chg="mod">
          <ac:chgData name="Ani Sukiasyan | Łukasiewicz – PIT" userId="4ba410b6-2ca7-45f5-9383-e6b55179f018" providerId="ADAL" clId="{72F6ECDE-F851-4BE9-9183-F6ACE3632E8A}" dt="2025-12-19T10:42:22.903" v="602" actId="207"/>
          <ac:spMkLst>
            <pc:docMk/>
            <pc:sldMk cId="3502452043" sldId="260"/>
            <ac:spMk id="6" creationId="{60852839-F0E2-6633-DF17-08EC2BEE772A}"/>
          </ac:spMkLst>
        </pc:spChg>
        <pc:spChg chg="del">
          <ac:chgData name="Ani Sukiasyan | Łukasiewicz – PIT" userId="4ba410b6-2ca7-45f5-9383-e6b55179f018" providerId="ADAL" clId="{72F6ECDE-F851-4BE9-9183-F6ACE3632E8A}" dt="2025-12-19T09:41:08.448" v="414" actId="478"/>
          <ac:spMkLst>
            <pc:docMk/>
            <pc:sldMk cId="3502452043" sldId="260"/>
            <ac:spMk id="9" creationId="{74AFA73E-9722-05D7-96E3-6B41ADD6BA2D}"/>
          </ac:spMkLst>
        </pc:spChg>
        <pc:spChg chg="mod">
          <ac:chgData name="Ani Sukiasyan | Łukasiewicz – PIT" userId="4ba410b6-2ca7-45f5-9383-e6b55179f018" providerId="ADAL" clId="{72F6ECDE-F851-4BE9-9183-F6ACE3632E8A}" dt="2025-12-19T10:42:22.903" v="602" actId="207"/>
          <ac:spMkLst>
            <pc:docMk/>
            <pc:sldMk cId="3502452043" sldId="260"/>
            <ac:spMk id="10" creationId="{D11CE3CF-14F7-56CB-ED84-250506D5F175}"/>
          </ac:spMkLst>
        </pc:spChg>
        <pc:spChg chg="del">
          <ac:chgData name="Ani Sukiasyan | Łukasiewicz – PIT" userId="4ba410b6-2ca7-45f5-9383-e6b55179f018" providerId="ADAL" clId="{72F6ECDE-F851-4BE9-9183-F6ACE3632E8A}" dt="2025-12-19T09:41:08.448" v="414" actId="478"/>
          <ac:spMkLst>
            <pc:docMk/>
            <pc:sldMk cId="3502452043" sldId="260"/>
            <ac:spMk id="11" creationId="{103B28D6-0BF8-4246-1F28-A7006AB1B6E8}"/>
          </ac:spMkLst>
        </pc:spChg>
        <pc:spChg chg="mod">
          <ac:chgData name="Ani Sukiasyan | Łukasiewicz – PIT" userId="4ba410b6-2ca7-45f5-9383-e6b55179f018" providerId="ADAL" clId="{72F6ECDE-F851-4BE9-9183-F6ACE3632E8A}" dt="2025-12-19T10:42:22.903" v="602" actId="207"/>
          <ac:spMkLst>
            <pc:docMk/>
            <pc:sldMk cId="3502452043" sldId="260"/>
            <ac:spMk id="12" creationId="{1063B6E5-ABF3-2AD3-CDD6-D41A2D985108}"/>
          </ac:spMkLst>
        </pc:spChg>
        <pc:spChg chg="del">
          <ac:chgData name="Ani Sukiasyan | Łukasiewicz – PIT" userId="4ba410b6-2ca7-45f5-9383-e6b55179f018" providerId="ADAL" clId="{72F6ECDE-F851-4BE9-9183-F6ACE3632E8A}" dt="2025-12-19T09:41:08.448" v="414" actId="478"/>
          <ac:spMkLst>
            <pc:docMk/>
            <pc:sldMk cId="3502452043" sldId="260"/>
            <ac:spMk id="13" creationId="{C1AA8DEC-F424-B8B4-FCC7-F67B0E1C0622}"/>
          </ac:spMkLst>
        </pc:spChg>
        <pc:spChg chg="mod">
          <ac:chgData name="Ani Sukiasyan | Łukasiewicz – PIT" userId="4ba410b6-2ca7-45f5-9383-e6b55179f018" providerId="ADAL" clId="{72F6ECDE-F851-4BE9-9183-F6ACE3632E8A}" dt="2025-12-19T10:42:13.799" v="600" actId="207"/>
          <ac:spMkLst>
            <pc:docMk/>
            <pc:sldMk cId="3502452043" sldId="260"/>
            <ac:spMk id="14" creationId="{8AD6D6D9-446D-0726-54CF-2D8C12B8E837}"/>
          </ac:spMkLst>
        </pc:spChg>
        <pc:spChg chg="mod">
          <ac:chgData name="Ani Sukiasyan | Łukasiewicz – PIT" userId="4ba410b6-2ca7-45f5-9383-e6b55179f018" providerId="ADAL" clId="{72F6ECDE-F851-4BE9-9183-F6ACE3632E8A}" dt="2025-12-19T10:42:22.903" v="602" actId="207"/>
          <ac:spMkLst>
            <pc:docMk/>
            <pc:sldMk cId="3502452043" sldId="260"/>
            <ac:spMk id="15" creationId="{6FA5C12D-1FD1-C152-478D-0872E3B51265}"/>
          </ac:spMkLst>
        </pc:spChg>
        <pc:spChg chg="del">
          <ac:chgData name="Ani Sukiasyan | Łukasiewicz – PIT" userId="4ba410b6-2ca7-45f5-9383-e6b55179f018" providerId="ADAL" clId="{72F6ECDE-F851-4BE9-9183-F6ACE3632E8A}" dt="2025-12-19T09:41:08.448" v="414" actId="478"/>
          <ac:spMkLst>
            <pc:docMk/>
            <pc:sldMk cId="3502452043" sldId="260"/>
            <ac:spMk id="16" creationId="{A597FC2D-8DFF-1DC5-562D-F440F046061F}"/>
          </ac:spMkLst>
        </pc:spChg>
        <pc:cxnChg chg="del">
          <ac:chgData name="Ani Sukiasyan | Łukasiewicz – PIT" userId="4ba410b6-2ca7-45f5-9383-e6b55179f018" providerId="ADAL" clId="{72F6ECDE-F851-4BE9-9183-F6ACE3632E8A}" dt="2025-12-19T09:41:10.408" v="415" actId="478"/>
          <ac:cxnSpMkLst>
            <pc:docMk/>
            <pc:sldMk cId="3502452043" sldId="260"/>
            <ac:cxnSpMk id="8" creationId="{9D568710-E5AE-378C-1963-79C8EFF542C4}"/>
          </ac:cxnSpMkLst>
        </pc:cxnChg>
      </pc:sldChg>
      <pc:sldChg chg="addSp delSp modSp new mod">
        <pc:chgData name="Ani Sukiasyan | Łukasiewicz – PIT" userId="4ba410b6-2ca7-45f5-9383-e6b55179f018" providerId="ADAL" clId="{72F6ECDE-F851-4BE9-9183-F6ACE3632E8A}" dt="2025-12-19T10:43:13.704" v="610" actId="1076"/>
        <pc:sldMkLst>
          <pc:docMk/>
          <pc:sldMk cId="593421162" sldId="261"/>
        </pc:sldMkLst>
        <pc:spChg chg="add mod">
          <ac:chgData name="Ani Sukiasyan | Łukasiewicz – PIT" userId="4ba410b6-2ca7-45f5-9383-e6b55179f018" providerId="ADAL" clId="{72F6ECDE-F851-4BE9-9183-F6ACE3632E8A}" dt="2025-12-19T10:43:13.704" v="610" actId="1076"/>
          <ac:spMkLst>
            <pc:docMk/>
            <pc:sldMk cId="593421162" sldId="261"/>
            <ac:spMk id="8" creationId="{1A7D27BF-0FFD-52D8-B7DD-810C7703382C}"/>
          </ac:spMkLst>
        </pc:spChg>
        <pc:picChg chg="add del mod">
          <ac:chgData name="Ani Sukiasyan | Łukasiewicz – PIT" userId="4ba410b6-2ca7-45f5-9383-e6b55179f018" providerId="ADAL" clId="{72F6ECDE-F851-4BE9-9183-F6ACE3632E8A}" dt="2025-12-19T10:42:39.158" v="605" actId="478"/>
          <ac:picMkLst>
            <pc:docMk/>
            <pc:sldMk cId="593421162" sldId="261"/>
            <ac:picMk id="3" creationId="{BF2E8F2B-8FC9-2B80-9523-79ADF7D68B7C}"/>
          </ac:picMkLst>
        </pc:picChg>
        <pc:picChg chg="add mod">
          <ac:chgData name="Ani Sukiasyan | Łukasiewicz – PIT" userId="4ba410b6-2ca7-45f5-9383-e6b55179f018" providerId="ADAL" clId="{72F6ECDE-F851-4BE9-9183-F6ACE3632E8A}" dt="2025-12-19T10:42:58.663" v="609" actId="14100"/>
          <ac:picMkLst>
            <pc:docMk/>
            <pc:sldMk cId="593421162" sldId="261"/>
            <ac:picMk id="4" creationId="{59FE76D2-56BC-FB15-D7FA-C1A25192E09A}"/>
          </ac:picMkLst>
        </pc:picChg>
      </pc:sldChg>
      <pc:sldMasterChg chg="addSp delSp modSp mod modSldLayout">
        <pc:chgData name="Ani Sukiasyan | Łukasiewicz – PIT" userId="4ba410b6-2ca7-45f5-9383-e6b55179f018" providerId="ADAL" clId="{72F6ECDE-F851-4BE9-9183-F6ACE3632E8A}" dt="2025-12-19T10:40:19.358" v="579" actId="1076"/>
        <pc:sldMasterMkLst>
          <pc:docMk/>
          <pc:sldMasterMk cId="85899513" sldId="2147483648"/>
        </pc:sldMasterMkLst>
        <pc:sldLayoutChg chg="addSp delSp modSp mod">
          <pc:chgData name="Ani Sukiasyan | Łukasiewicz – PIT" userId="4ba410b6-2ca7-45f5-9383-e6b55179f018" providerId="ADAL" clId="{72F6ECDE-F851-4BE9-9183-F6ACE3632E8A}" dt="2025-12-19T10:29:47.340" v="564" actId="1076"/>
          <pc:sldLayoutMkLst>
            <pc:docMk/>
            <pc:sldMasterMk cId="85899513" sldId="2147483648"/>
            <pc:sldLayoutMk cId="1082861219" sldId="2147483649"/>
          </pc:sldLayoutMkLst>
          <pc:spChg chg="add mod">
            <ac:chgData name="Ani Sukiasyan | Łukasiewicz – PIT" userId="4ba410b6-2ca7-45f5-9383-e6b55179f018" providerId="ADAL" clId="{72F6ECDE-F851-4BE9-9183-F6ACE3632E8A}" dt="2025-12-19T10:29:36.252" v="561" actId="14100"/>
            <ac:spMkLst>
              <pc:docMk/>
              <pc:sldMasterMk cId="85899513" sldId="2147483648"/>
              <pc:sldLayoutMk cId="1082861219" sldId="2147483649"/>
              <ac:spMk id="9" creationId="{60BA9611-17A7-7078-5954-2B1295A44AFB}"/>
            </ac:spMkLst>
          </pc:spChg>
          <pc:spChg chg="add del mod">
            <ac:chgData name="Ani Sukiasyan | Łukasiewicz – PIT" userId="4ba410b6-2ca7-45f5-9383-e6b55179f018" providerId="ADAL" clId="{72F6ECDE-F851-4BE9-9183-F6ACE3632E8A}" dt="2025-12-19T09:13:14.368" v="245" actId="478"/>
            <ac:spMkLst>
              <pc:docMk/>
              <pc:sldMasterMk cId="85899513" sldId="2147483648"/>
              <pc:sldLayoutMk cId="1082861219" sldId="2147483649"/>
              <ac:spMk id="10" creationId="{9CFA1420-DDB6-3078-59DE-9CCDA8F33C19}"/>
            </ac:spMkLst>
          </pc:spChg>
          <pc:spChg chg="add del mod">
            <ac:chgData name="Ani Sukiasyan | Łukasiewicz – PIT" userId="4ba410b6-2ca7-45f5-9383-e6b55179f018" providerId="ADAL" clId="{72F6ECDE-F851-4BE9-9183-F6ACE3632E8A}" dt="2025-12-19T09:13:57.576" v="251" actId="478"/>
            <ac:spMkLst>
              <pc:docMk/>
              <pc:sldMasterMk cId="85899513" sldId="2147483648"/>
              <pc:sldLayoutMk cId="1082861219" sldId="2147483649"/>
              <ac:spMk id="11" creationId="{21D32E1F-2286-8489-CE8E-89EAF2E79F34}"/>
            </ac:spMkLst>
          </pc:spChg>
          <pc:spChg chg="add del mod">
            <ac:chgData name="Ani Sukiasyan | Łukasiewicz – PIT" userId="4ba410b6-2ca7-45f5-9383-e6b55179f018" providerId="ADAL" clId="{72F6ECDE-F851-4BE9-9183-F6ACE3632E8A}" dt="2025-12-19T10:29:47.340" v="564" actId="1076"/>
            <ac:spMkLst>
              <pc:docMk/>
              <pc:sldMasterMk cId="85899513" sldId="2147483648"/>
              <pc:sldLayoutMk cId="1082861219" sldId="2147483649"/>
              <ac:spMk id="12" creationId="{7C36FE1E-6677-BD3D-E6C0-824AFD8B452C}"/>
            </ac:spMkLst>
          </pc:spChg>
          <pc:spChg chg="add del mod">
            <ac:chgData name="Ani Sukiasyan | Łukasiewicz – PIT" userId="4ba410b6-2ca7-45f5-9383-e6b55179f018" providerId="ADAL" clId="{72F6ECDE-F851-4BE9-9183-F6ACE3632E8A}" dt="2025-12-19T09:12:35.480" v="235" actId="478"/>
            <ac:spMkLst>
              <pc:docMk/>
              <pc:sldMasterMk cId="85899513" sldId="2147483648"/>
              <pc:sldLayoutMk cId="1082861219" sldId="2147483649"/>
              <ac:spMk id="13" creationId="{343221ED-6C8A-7DB1-0F38-B6C83EC19E67}"/>
            </ac:spMkLst>
          </pc:spChg>
          <pc:picChg chg="add mod ord">
            <ac:chgData name="Ani Sukiasyan | Łukasiewicz – PIT" userId="4ba410b6-2ca7-45f5-9383-e6b55179f018" providerId="ADAL" clId="{72F6ECDE-F851-4BE9-9183-F6ACE3632E8A}" dt="2025-12-19T10:26:42.238" v="506" actId="167"/>
            <ac:picMkLst>
              <pc:docMk/>
              <pc:sldMasterMk cId="85899513" sldId="2147483648"/>
              <pc:sldLayoutMk cId="1082861219" sldId="2147483649"/>
              <ac:picMk id="3" creationId="{043B9010-E9B4-B2B9-D821-DF76CA7960AF}"/>
            </ac:picMkLst>
          </pc:picChg>
          <pc:picChg chg="add del mod ord">
            <ac:chgData name="Ani Sukiasyan | Łukasiewicz – PIT" userId="4ba410b6-2ca7-45f5-9383-e6b55179f018" providerId="ADAL" clId="{72F6ECDE-F851-4BE9-9183-F6ACE3632E8A}" dt="2025-12-19T09:15:32.399" v="267" actId="478"/>
            <ac:picMkLst>
              <pc:docMk/>
              <pc:sldMasterMk cId="85899513" sldId="2147483648"/>
              <pc:sldLayoutMk cId="1082861219" sldId="2147483649"/>
              <ac:picMk id="3" creationId="{AAED3C2C-E2B2-ED0B-D684-D0E4368E172F}"/>
            </ac:picMkLst>
          </pc:picChg>
          <pc:picChg chg="add del mod">
            <ac:chgData name="Ani Sukiasyan | Łukasiewicz – PIT" userId="4ba410b6-2ca7-45f5-9383-e6b55179f018" providerId="ADAL" clId="{72F6ECDE-F851-4BE9-9183-F6ACE3632E8A}" dt="2025-12-19T10:26:37.486" v="502" actId="478"/>
            <ac:picMkLst>
              <pc:docMk/>
              <pc:sldMasterMk cId="85899513" sldId="2147483648"/>
              <pc:sldLayoutMk cId="1082861219" sldId="2147483649"/>
              <ac:picMk id="5" creationId="{EAAC0B20-4A95-27C1-1B5A-B0F989CAE993}"/>
            </ac:picMkLst>
          </pc:picChg>
          <pc:picChg chg="add mod">
            <ac:chgData name="Ani Sukiasyan | Łukasiewicz – PIT" userId="4ba410b6-2ca7-45f5-9383-e6b55179f018" providerId="ADAL" clId="{72F6ECDE-F851-4BE9-9183-F6ACE3632E8A}" dt="2025-12-19T10:29:05.121" v="555" actId="1076"/>
            <ac:picMkLst>
              <pc:docMk/>
              <pc:sldMasterMk cId="85899513" sldId="2147483648"/>
              <pc:sldLayoutMk cId="1082861219" sldId="2147483649"/>
              <ac:picMk id="6" creationId="{0C39AE36-8572-7931-A3FC-E802B7DB04CA}"/>
            </ac:picMkLst>
          </pc:picChg>
          <pc:picChg chg="add del mod">
            <ac:chgData name="Ani Sukiasyan | Łukasiewicz – PIT" userId="4ba410b6-2ca7-45f5-9383-e6b55179f018" providerId="ADAL" clId="{72F6ECDE-F851-4BE9-9183-F6ACE3632E8A}" dt="2025-12-19T09:12:45.954" v="238" actId="478"/>
            <ac:picMkLst>
              <pc:docMk/>
              <pc:sldMasterMk cId="85899513" sldId="2147483648"/>
              <pc:sldLayoutMk cId="1082861219" sldId="2147483649"/>
              <ac:picMk id="7" creationId="{F9EDE850-DCA0-E2B6-9C7A-02BF25B7691F}"/>
            </ac:picMkLst>
          </pc:picChg>
          <pc:picChg chg="add del mod">
            <ac:chgData name="Ani Sukiasyan | Łukasiewicz – PIT" userId="4ba410b6-2ca7-45f5-9383-e6b55179f018" providerId="ADAL" clId="{72F6ECDE-F851-4BE9-9183-F6ACE3632E8A}" dt="2025-12-19T09:12:34.318" v="234" actId="478"/>
            <ac:picMkLst>
              <pc:docMk/>
              <pc:sldMasterMk cId="85899513" sldId="2147483648"/>
              <pc:sldLayoutMk cId="1082861219" sldId="2147483649"/>
              <ac:picMk id="8" creationId="{92BA0170-FB03-84C0-184B-E791EC290E72}"/>
            </ac:picMkLst>
          </pc:picChg>
          <pc:picChg chg="add del mod ord">
            <ac:chgData name="Ani Sukiasyan | Łukasiewicz – PIT" userId="4ba410b6-2ca7-45f5-9383-e6b55179f018" providerId="ADAL" clId="{72F6ECDE-F851-4BE9-9183-F6ACE3632E8A}" dt="2025-12-19T10:26:35.150" v="501" actId="478"/>
            <ac:picMkLst>
              <pc:docMk/>
              <pc:sldMasterMk cId="85899513" sldId="2147483648"/>
              <pc:sldLayoutMk cId="1082861219" sldId="2147483649"/>
              <ac:picMk id="14" creationId="{19FEF782-595A-A719-7C21-753DEC5D519D}"/>
            </ac:picMkLst>
          </pc:picChg>
        </pc:sldLayoutChg>
        <pc:sldLayoutChg chg="addSp delSp modSp mod">
          <pc:chgData name="Ani Sukiasyan | Łukasiewicz – PIT" userId="4ba410b6-2ca7-45f5-9383-e6b55179f018" providerId="ADAL" clId="{72F6ECDE-F851-4BE9-9183-F6ACE3632E8A}" dt="2025-12-19T10:40:19.358" v="579" actId="1076"/>
          <pc:sldLayoutMkLst>
            <pc:docMk/>
            <pc:sldMasterMk cId="85899513" sldId="2147483648"/>
            <pc:sldLayoutMk cId="3868653637" sldId="2147483650"/>
          </pc:sldLayoutMkLst>
          <pc:picChg chg="add del mod">
            <ac:chgData name="Ani Sukiasyan | Łukasiewicz – PIT" userId="4ba410b6-2ca7-45f5-9383-e6b55179f018" providerId="ADAL" clId="{72F6ECDE-F851-4BE9-9183-F6ACE3632E8A}" dt="2025-12-19T10:30:23.688" v="567" actId="478"/>
            <ac:picMkLst>
              <pc:docMk/>
              <pc:sldMasterMk cId="85899513" sldId="2147483648"/>
              <pc:sldLayoutMk cId="3868653637" sldId="2147483650"/>
              <ac:picMk id="3" creationId="{F4B871C6-272A-EC2C-5426-C25A084FC4E2}"/>
            </ac:picMkLst>
          </pc:picChg>
          <pc:picChg chg="add mod">
            <ac:chgData name="Ani Sukiasyan | Łukasiewicz – PIT" userId="4ba410b6-2ca7-45f5-9383-e6b55179f018" providerId="ADAL" clId="{72F6ECDE-F851-4BE9-9183-F6ACE3632E8A}" dt="2025-12-19T10:37:15.126" v="568"/>
            <ac:picMkLst>
              <pc:docMk/>
              <pc:sldMasterMk cId="85899513" sldId="2147483648"/>
              <pc:sldLayoutMk cId="3868653637" sldId="2147483650"/>
              <ac:picMk id="4" creationId="{F4DDDE94-A031-8D6F-D4B5-15354A89CEF1}"/>
            </ac:picMkLst>
          </pc:picChg>
          <pc:picChg chg="add mod">
            <ac:chgData name="Ani Sukiasyan | Łukasiewicz – PIT" userId="4ba410b6-2ca7-45f5-9383-e6b55179f018" providerId="ADAL" clId="{72F6ECDE-F851-4BE9-9183-F6ACE3632E8A}" dt="2025-12-19T10:37:24.959" v="572" actId="14100"/>
            <ac:picMkLst>
              <pc:docMk/>
              <pc:sldMasterMk cId="85899513" sldId="2147483648"/>
              <pc:sldLayoutMk cId="3868653637" sldId="2147483650"/>
              <ac:picMk id="6" creationId="{D2A1B522-4988-0B47-3889-EECAB8324B3E}"/>
            </ac:picMkLst>
          </pc:picChg>
          <pc:picChg chg="add mod modCrop">
            <ac:chgData name="Ani Sukiasyan | Łukasiewicz – PIT" userId="4ba410b6-2ca7-45f5-9383-e6b55179f018" providerId="ADAL" clId="{72F6ECDE-F851-4BE9-9183-F6ACE3632E8A}" dt="2025-12-19T10:40:19.358" v="579" actId="1076"/>
            <ac:picMkLst>
              <pc:docMk/>
              <pc:sldMasterMk cId="85899513" sldId="2147483648"/>
              <pc:sldLayoutMk cId="3868653637" sldId="2147483650"/>
              <ac:picMk id="8" creationId="{244C2C1B-A6F7-C394-A7C7-D4483A1073D8}"/>
            </ac:picMkLst>
          </pc:picChg>
          <pc:picChg chg="add del mod">
            <ac:chgData name="Ani Sukiasyan | Łukasiewicz – PIT" userId="4ba410b6-2ca7-45f5-9383-e6b55179f018" providerId="ADAL" clId="{72F6ECDE-F851-4BE9-9183-F6ACE3632E8A}" dt="2025-12-19T09:18:19.991" v="272" actId="478"/>
            <ac:picMkLst>
              <pc:docMk/>
              <pc:sldMasterMk cId="85899513" sldId="2147483648"/>
              <pc:sldLayoutMk cId="3868653637" sldId="2147483650"/>
              <ac:picMk id="8" creationId="{E30096EB-BAD9-7C2D-5C3B-3E35AACF5CCE}"/>
            </ac:picMkLst>
          </pc:picChg>
          <pc:picChg chg="add del mod">
            <ac:chgData name="Ani Sukiasyan | Łukasiewicz – PIT" userId="4ba410b6-2ca7-45f5-9383-e6b55179f018" providerId="ADAL" clId="{72F6ECDE-F851-4BE9-9183-F6ACE3632E8A}" dt="2025-12-19T09:18:23.334" v="273" actId="478"/>
            <ac:picMkLst>
              <pc:docMk/>
              <pc:sldMasterMk cId="85899513" sldId="2147483648"/>
              <pc:sldLayoutMk cId="3868653637" sldId="2147483650"/>
              <ac:picMk id="9" creationId="{E8CC9D4B-70D9-18AF-34FA-B9E60AF6A479}"/>
            </ac:picMkLst>
          </pc:picChg>
          <pc:picChg chg="add del mod">
            <ac:chgData name="Ani Sukiasyan | Łukasiewicz – PIT" userId="4ba410b6-2ca7-45f5-9383-e6b55179f018" providerId="ADAL" clId="{72F6ECDE-F851-4BE9-9183-F6ACE3632E8A}" dt="2025-12-19T09:18:23.334" v="273" actId="478"/>
            <ac:picMkLst>
              <pc:docMk/>
              <pc:sldMasterMk cId="85899513" sldId="2147483648"/>
              <pc:sldLayoutMk cId="3868653637" sldId="2147483650"/>
              <ac:picMk id="10" creationId="{B3AF40CB-F843-C6B7-FF24-46FBDB1D5800}"/>
            </ac:picMkLst>
          </pc:picChg>
          <pc:picChg chg="add del mod">
            <ac:chgData name="Ani Sukiasyan | Łukasiewicz – PIT" userId="4ba410b6-2ca7-45f5-9383-e6b55179f018" providerId="ADAL" clId="{72F6ECDE-F851-4BE9-9183-F6ACE3632E8A}" dt="2025-12-19T09:18:23.334" v="273" actId="478"/>
            <ac:picMkLst>
              <pc:docMk/>
              <pc:sldMasterMk cId="85899513" sldId="2147483648"/>
              <pc:sldLayoutMk cId="3868653637" sldId="2147483650"/>
              <ac:picMk id="11" creationId="{54C529AE-F47C-49CA-A037-E37942DAD56D}"/>
            </ac:picMkLst>
          </pc:picChg>
          <pc:picChg chg="add del mod">
            <ac:chgData name="Ani Sukiasyan | Łukasiewicz – PIT" userId="4ba410b6-2ca7-45f5-9383-e6b55179f018" providerId="ADAL" clId="{72F6ECDE-F851-4BE9-9183-F6ACE3632E8A}" dt="2025-12-19T09:18:23.334" v="273" actId="478"/>
            <ac:picMkLst>
              <pc:docMk/>
              <pc:sldMasterMk cId="85899513" sldId="2147483648"/>
              <pc:sldLayoutMk cId="3868653637" sldId="2147483650"/>
              <ac:picMk id="12" creationId="{1E1A69FB-E666-5D5A-6295-511599C10FAA}"/>
            </ac:picMkLst>
          </pc:picChg>
          <pc:picChg chg="add del mod">
            <ac:chgData name="Ani Sukiasyan | Łukasiewicz – PIT" userId="4ba410b6-2ca7-45f5-9383-e6b55179f018" providerId="ADAL" clId="{72F6ECDE-F851-4BE9-9183-F6ACE3632E8A}" dt="2025-12-19T09:18:23.334" v="273" actId="478"/>
            <ac:picMkLst>
              <pc:docMk/>
              <pc:sldMasterMk cId="85899513" sldId="2147483648"/>
              <pc:sldLayoutMk cId="3868653637" sldId="2147483650"/>
              <ac:picMk id="13" creationId="{100418C2-FA66-22FF-3A56-A1133942C31E}"/>
            </ac:picMkLst>
          </pc:picChg>
        </pc:sldLayoutChg>
        <pc:sldLayoutChg chg="addSp delSp modSp mod">
          <pc:chgData name="Ani Sukiasyan | Łukasiewicz – PIT" userId="4ba410b6-2ca7-45f5-9383-e6b55179f018" providerId="ADAL" clId="{72F6ECDE-F851-4BE9-9183-F6ACE3632E8A}" dt="2025-12-19T10:30:19.120" v="566"/>
          <pc:sldLayoutMkLst>
            <pc:docMk/>
            <pc:sldMasterMk cId="85899513" sldId="2147483648"/>
            <pc:sldLayoutMk cId="1372878596" sldId="2147483651"/>
          </pc:sldLayoutMkLst>
          <pc:spChg chg="del">
            <ac:chgData name="Ani Sukiasyan | Łukasiewicz – PIT" userId="4ba410b6-2ca7-45f5-9383-e6b55179f018" providerId="ADAL" clId="{72F6ECDE-F851-4BE9-9183-F6ACE3632E8A}" dt="2025-12-19T09:59:11.688" v="481" actId="478"/>
            <ac:spMkLst>
              <pc:docMk/>
              <pc:sldMasterMk cId="85899513" sldId="2147483648"/>
              <pc:sldLayoutMk cId="1372878596" sldId="2147483651"/>
              <ac:spMk id="2" creationId="{7E264C29-593D-F6AE-E120-850F89A7EED4}"/>
            </ac:spMkLst>
          </pc:spChg>
          <pc:spChg chg="del">
            <ac:chgData name="Ani Sukiasyan | Łukasiewicz – PIT" userId="4ba410b6-2ca7-45f5-9383-e6b55179f018" providerId="ADAL" clId="{72F6ECDE-F851-4BE9-9183-F6ACE3632E8A}" dt="2025-12-19T09:59:11.688" v="481" actId="478"/>
            <ac:spMkLst>
              <pc:docMk/>
              <pc:sldMasterMk cId="85899513" sldId="2147483648"/>
              <pc:sldLayoutMk cId="1372878596" sldId="2147483651"/>
              <ac:spMk id="3" creationId="{B07A459B-4FA2-FD7B-74E3-F495BDDE06EB}"/>
            </ac:spMkLst>
          </pc:spChg>
          <pc:spChg chg="del">
            <ac:chgData name="Ani Sukiasyan | Łukasiewicz – PIT" userId="4ba410b6-2ca7-45f5-9383-e6b55179f018" providerId="ADAL" clId="{72F6ECDE-F851-4BE9-9183-F6ACE3632E8A}" dt="2025-12-19T09:59:11.688" v="481" actId="478"/>
            <ac:spMkLst>
              <pc:docMk/>
              <pc:sldMasterMk cId="85899513" sldId="2147483648"/>
              <pc:sldLayoutMk cId="1372878596" sldId="2147483651"/>
              <ac:spMk id="4" creationId="{B884FA4F-A1B4-0FC0-7A3D-49CD1D803865}"/>
            </ac:spMkLst>
          </pc:spChg>
          <pc:spChg chg="del">
            <ac:chgData name="Ani Sukiasyan | Łukasiewicz – PIT" userId="4ba410b6-2ca7-45f5-9383-e6b55179f018" providerId="ADAL" clId="{72F6ECDE-F851-4BE9-9183-F6ACE3632E8A}" dt="2025-12-19T09:59:11.688" v="481" actId="478"/>
            <ac:spMkLst>
              <pc:docMk/>
              <pc:sldMasterMk cId="85899513" sldId="2147483648"/>
              <pc:sldLayoutMk cId="1372878596" sldId="2147483651"/>
              <ac:spMk id="5" creationId="{E04B2B67-1000-2750-62CA-8D52C54A2585}"/>
            </ac:spMkLst>
          </pc:spChg>
          <pc:spChg chg="del">
            <ac:chgData name="Ani Sukiasyan | Łukasiewicz – PIT" userId="4ba410b6-2ca7-45f5-9383-e6b55179f018" providerId="ADAL" clId="{72F6ECDE-F851-4BE9-9183-F6ACE3632E8A}" dt="2025-12-19T09:59:11.688" v="481" actId="478"/>
            <ac:spMkLst>
              <pc:docMk/>
              <pc:sldMasterMk cId="85899513" sldId="2147483648"/>
              <pc:sldLayoutMk cId="1372878596" sldId="2147483651"/>
              <ac:spMk id="6" creationId="{09901B7B-C189-79C0-56AE-5F2D3DA50762}"/>
            </ac:spMkLst>
          </pc:spChg>
          <pc:spChg chg="add del mod">
            <ac:chgData name="Ani Sukiasyan | Łukasiewicz – PIT" userId="4ba410b6-2ca7-45f5-9383-e6b55179f018" providerId="ADAL" clId="{72F6ECDE-F851-4BE9-9183-F6ACE3632E8A}" dt="2025-12-19T09:59:28.778" v="485" actId="21"/>
            <ac:spMkLst>
              <pc:docMk/>
              <pc:sldMasterMk cId="85899513" sldId="2147483648"/>
              <pc:sldLayoutMk cId="1372878596" sldId="2147483651"/>
              <ac:spMk id="8" creationId="{1A7D27BF-0FFD-52D8-B7DD-810C7703382C}"/>
            </ac:spMkLst>
          </pc:spChg>
          <pc:spChg chg="add del mod">
            <ac:chgData name="Ani Sukiasyan | Łukasiewicz – PIT" userId="4ba410b6-2ca7-45f5-9383-e6b55179f018" providerId="ADAL" clId="{72F6ECDE-F851-4BE9-9183-F6ACE3632E8A}" dt="2025-12-19T09:59:23.893" v="484" actId="478"/>
            <ac:spMkLst>
              <pc:docMk/>
              <pc:sldMasterMk cId="85899513" sldId="2147483648"/>
              <pc:sldLayoutMk cId="1372878596" sldId="2147483651"/>
              <ac:spMk id="9" creationId="{E9DE21D9-8BDC-BCC7-A382-50D26F9C7623}"/>
            </ac:spMkLst>
          </pc:spChg>
          <pc:picChg chg="add mod">
            <ac:chgData name="Ani Sukiasyan | Łukasiewicz – PIT" userId="4ba410b6-2ca7-45f5-9383-e6b55179f018" providerId="ADAL" clId="{72F6ECDE-F851-4BE9-9183-F6ACE3632E8A}" dt="2025-12-19T10:30:19.120" v="566"/>
            <ac:picMkLst>
              <pc:docMk/>
              <pc:sldMasterMk cId="85899513" sldId="2147483648"/>
              <pc:sldLayoutMk cId="1372878596" sldId="2147483651"/>
              <ac:picMk id="2" creationId="{61E25F6C-9EB6-9180-465E-04CFEB0C36D3}"/>
            </ac:picMkLst>
          </pc:picChg>
          <pc:picChg chg="add del mod">
            <ac:chgData name="Ani Sukiasyan | Łukasiewicz – PIT" userId="4ba410b6-2ca7-45f5-9383-e6b55179f018" providerId="ADAL" clId="{72F6ECDE-F851-4BE9-9183-F6ACE3632E8A}" dt="2025-12-19T10:30:18.689" v="565" actId="478"/>
            <ac:picMkLst>
              <pc:docMk/>
              <pc:sldMasterMk cId="85899513" sldId="2147483648"/>
              <pc:sldLayoutMk cId="1372878596" sldId="2147483651"/>
              <ac:picMk id="7" creationId="{6E3CC8BA-438F-0C40-38B0-10F86606DE77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448C1-CE0C-4A50-9427-4264067F55AE}" type="datetimeFigureOut">
              <a:rPr lang="pl-PL" smtClean="0"/>
              <a:t>2025-12-19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A8EC3-200A-4EE2-9857-70BA400883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40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8EC3-200A-4EE2-9857-70BA4008835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645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C2E2C-27D7-CA7E-7BAD-B546057EF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229901F-02E6-CF59-97C0-59EE29D74D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4A29CC5-56D1-BF28-C494-87CD156AD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051F19C-6106-83D8-3AE6-F4B00D8BA8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8EC3-200A-4EE2-9857-70BA4008835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796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CF2C8-49CF-D9BD-E98F-F3EE79A22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BB2B0CE-4CD7-11EE-BFBE-E8F21B38B7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0D0AEB1-2B81-4A7E-4C06-14A0032EF0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71DCBBA-E403-F034-74B4-17C8452C95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8EC3-200A-4EE2-9857-70BA4008835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753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571A0-1E63-42B5-0017-5624D7F6A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E0D8131-73A0-A5A5-0979-8492F4C3BC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878C3EB-CAEF-7346-74D6-DD204C7F71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A750E40-AF5C-A453-ECD5-26FF9C7793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A8EC3-200A-4EE2-9857-70BA4008835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26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, ciemność, budynek, noc&#10;&#10;Zawartość wygenerowana przez AI może być niepoprawna.">
            <a:extLst>
              <a:ext uri="{FF2B5EF4-FFF2-40B4-BE49-F238E27FC236}">
                <a16:creationId xmlns:a16="http://schemas.microsoft.com/office/drawing/2014/main" id="{043B9010-E9B4-B2B9-D821-DF76CA796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0BA9611-17A7-7078-5954-2B1295A44AFB}"/>
              </a:ext>
            </a:extLst>
          </p:cNvPr>
          <p:cNvSpPr txBox="1"/>
          <p:nvPr userDrawn="1"/>
        </p:nvSpPr>
        <p:spPr>
          <a:xfrm>
            <a:off x="423291" y="1790510"/>
            <a:ext cx="7682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FA8C86"/>
                </a:solidFill>
                <a:latin typeface="Klavika Basic Medium" panose="020B0803040000020004" pitchFamily="34" charset="-18"/>
              </a:rPr>
              <a:t>Road </a:t>
            </a:r>
            <a:r>
              <a:rPr lang="pl-PL" sz="8000" b="1" dirty="0" err="1">
                <a:solidFill>
                  <a:srgbClr val="FA8C86"/>
                </a:solidFill>
                <a:latin typeface="Klavika Basic Medium" panose="020B0803040000020004" pitchFamily="34" charset="-18"/>
              </a:rPr>
              <a:t>Mobility</a:t>
            </a:r>
            <a:endParaRPr lang="pl-PL" sz="8000" b="1" dirty="0">
              <a:solidFill>
                <a:srgbClr val="FA8C86"/>
              </a:solidFill>
              <a:latin typeface="Klavika Basic Medium" panose="020B0803040000020004" pitchFamily="34" charset="-18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C36FE1E-6677-BD3D-E6C0-824AFD8B452C}"/>
              </a:ext>
            </a:extLst>
          </p:cNvPr>
          <p:cNvSpPr txBox="1"/>
          <p:nvPr userDrawn="1"/>
        </p:nvSpPr>
        <p:spPr>
          <a:xfrm>
            <a:off x="465123" y="2890391"/>
            <a:ext cx="3306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EE0DE"/>
                </a:solidFill>
                <a:latin typeface="Klavika Basic" panose="020B0506040000020004"/>
              </a:rPr>
              <a:t>BROKERAGE EVENT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C39AE36-8572-7931-A3FC-E802B7DB04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23" y="6213881"/>
            <a:ext cx="6681694" cy="43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6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46E9AE-35F5-C44D-723B-FB8AA5CFA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41CDB3D-22C6-5EEE-7E9B-FA8EB0C42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82E38B-3B3D-78B4-BC0E-5BE20B3425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113352-C04E-455E-AEFC-E01B1D45623E}" type="datetimeFigureOut">
              <a:rPr lang="pl-PL" smtClean="0"/>
              <a:t>2025-12-19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4C3F72-BA04-87A0-FEAD-F8D842CB3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5FC08D9-E134-2C20-F9D5-8FFB10511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47EB89-A1EC-43D0-969B-0A6F3168F4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989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B326596-1EBB-464E-BD8D-C8B8FA206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BA2FBB5-7448-0884-808B-B33CFADBE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7BA17DD-7337-FC54-B804-BA2855800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113352-C04E-455E-AEFC-E01B1D45623E}" type="datetimeFigureOut">
              <a:rPr lang="pl-PL" smtClean="0"/>
              <a:t>2025-12-19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2AC471-F03A-427E-76AA-4E27BA099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B83186-F577-8646-DCC3-79F86A3B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47EB89-A1EC-43D0-969B-0A6F3168F4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84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D2A1B522-4988-0B47-3889-EECAB8324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05" y="6394453"/>
            <a:ext cx="5378823" cy="327581"/>
          </a:xfrm>
          <a:prstGeom prst="rect">
            <a:avLst/>
          </a:prstGeom>
        </p:spPr>
      </p:pic>
      <p:pic>
        <p:nvPicPr>
          <p:cNvPr id="8" name="Obraz 7" descr="Obraz zawierający zrzut ekranu, fioletowy&#10;&#10;Zawartość wygenerowana przez AI może być niepoprawna.">
            <a:extLst>
              <a:ext uri="{FF2B5EF4-FFF2-40B4-BE49-F238E27FC236}">
                <a16:creationId xmlns:a16="http://schemas.microsoft.com/office/drawing/2014/main" id="{244C2C1B-A6F7-C394-A7C7-D4483A1073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4"/>
          <a:stretch>
            <a:fillRect/>
          </a:stretch>
        </p:blipFill>
        <p:spPr>
          <a:xfrm>
            <a:off x="0" y="0"/>
            <a:ext cx="611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5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zrzut ekranu, ciemność, budynek, noc&#10;&#10;Zawartość wygenerowana przez AI może być niepoprawna.">
            <a:extLst>
              <a:ext uri="{FF2B5EF4-FFF2-40B4-BE49-F238E27FC236}">
                <a16:creationId xmlns:a16="http://schemas.microsoft.com/office/drawing/2014/main" id="{61E25F6C-9EB6-9180-465E-04CFEB0C36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7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713BD0-07CF-BE4B-96D8-8FDA422B4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01F5B1-E449-0DE7-6ACF-7198CACBAA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50D2F12-B185-94CB-9545-41EFB98EC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6C4E1D2-9885-6748-B3AA-9F340EAD0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113352-C04E-455E-AEFC-E01B1D45623E}" type="datetimeFigureOut">
              <a:rPr lang="pl-PL" smtClean="0"/>
              <a:t>2025-12-19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B89C1A6-13EA-671B-6184-783E68AEB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59BCFDA-092A-37D6-62F8-2CC2AE1F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47EB89-A1EC-43D0-969B-0A6F3168F4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94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AE8CD4-FD8A-9851-C897-A3A4B1310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A7708F5-5628-8E52-F4BE-9EC112EDF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2F08935-F42A-CB0E-6AB1-BE6DF3DF4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795CF3C-7A85-45F0-1B81-DF60EEB1D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E5CE1DD-0D7B-C5FD-A565-0CEF1620A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9294121-E3F2-F532-8F52-4340A6C48F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113352-C04E-455E-AEFC-E01B1D45623E}" type="datetimeFigureOut">
              <a:rPr lang="pl-PL" smtClean="0"/>
              <a:t>2025-12-19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E81CC41-52E1-32C4-5881-60920129E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9C2E4F5-E85F-171C-5F07-86D9F8955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47EB89-A1EC-43D0-969B-0A6F3168F4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798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B61181-00C9-32E0-4C6D-B1FE7CC9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4C4799C-9B99-AB3E-1CA5-FC93AFE119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113352-C04E-455E-AEFC-E01B1D45623E}" type="datetimeFigureOut">
              <a:rPr lang="pl-PL" smtClean="0"/>
              <a:t>2025-12-19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1C7AD09-FC3F-35D3-D275-BD8BC9A67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AC7F4F2-1DE8-1D1E-5044-9EBD18026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47EB89-A1EC-43D0-969B-0A6F3168F4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80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4735070-2206-882B-3D82-2AA8ED364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113352-C04E-455E-AEFC-E01B1D45623E}" type="datetimeFigureOut">
              <a:rPr lang="pl-PL" smtClean="0"/>
              <a:t>2025-12-19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FDBD360-C899-D1C4-5BCA-46CACB8C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D99AE7-8CF7-6735-30CD-250CD5207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47EB89-A1EC-43D0-969B-0A6F3168F4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790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C08592-3B86-610C-9EE4-F0A2588A0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8CDDCD-200F-CDD8-61DC-75A747062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D0EACD7-8AFE-FAFD-0D94-12D309380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4356135-AA1C-A39C-2F17-B30AFAD8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113352-C04E-455E-AEFC-E01B1D45623E}" type="datetimeFigureOut">
              <a:rPr lang="pl-PL" smtClean="0"/>
              <a:t>2025-12-19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0E6000-FAE1-2964-35E0-5BBF3DE7E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347BF12-8599-2C26-0077-80D7496F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47EB89-A1EC-43D0-969B-0A6F3168F4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30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DBC099-B503-5A95-0CF6-01C34E73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96B0723-A6FB-BA6A-ACBD-4BF4180573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088D1E3-3A37-B6A8-2104-667841EB6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C89805B-825D-BED7-07D2-245FCCFE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113352-C04E-455E-AEFC-E01B1D45623E}" type="datetimeFigureOut">
              <a:rPr lang="pl-PL" smtClean="0"/>
              <a:t>2025-12-19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C629A72-D348-A310-F6FF-AA02D04D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7E0837F-32CC-CB5D-9400-225F4EFEC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47EB89-A1EC-43D0-969B-0A6F3168F4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822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9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01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A1F1CBF-4AD1-63C4-4138-CB03DAA9AB12}"/>
              </a:ext>
            </a:extLst>
          </p:cNvPr>
          <p:cNvSpPr txBox="1"/>
          <p:nvPr/>
        </p:nvSpPr>
        <p:spPr>
          <a:xfrm>
            <a:off x="612647" y="484632"/>
            <a:ext cx="9436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D255A"/>
                </a:solidFill>
              </a:rPr>
              <a:t>How to create a pitch presentation?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235C3998-D091-3AD0-122D-A06CA18DB93E}"/>
              </a:ext>
            </a:extLst>
          </p:cNvPr>
          <p:cNvSpPr txBox="1"/>
          <p:nvPr/>
        </p:nvSpPr>
        <p:spPr>
          <a:xfrm>
            <a:off x="676656" y="4045839"/>
            <a:ext cx="60956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rgbClr val="3D255A"/>
                </a:solidFill>
              </a:rPr>
              <a:t>Your</a:t>
            </a:r>
            <a:r>
              <a:rPr lang="pl-PL" b="1" dirty="0">
                <a:solidFill>
                  <a:srgbClr val="3D255A"/>
                </a:solidFill>
              </a:rPr>
              <a:t> </a:t>
            </a:r>
            <a:r>
              <a:rPr lang="pl-PL" b="1" dirty="0" err="1">
                <a:solidFill>
                  <a:srgbClr val="3D255A"/>
                </a:solidFill>
              </a:rPr>
              <a:t>name</a:t>
            </a:r>
            <a:endParaRPr lang="pl-PL" b="1" dirty="0">
              <a:solidFill>
                <a:srgbClr val="3D255A"/>
              </a:solidFill>
            </a:endParaRPr>
          </a:p>
          <a:p>
            <a:r>
              <a:rPr lang="en-US" sz="1600" dirty="0"/>
              <a:t>Name of your </a:t>
            </a:r>
            <a:r>
              <a:rPr lang="en-US" sz="1600" dirty="0" err="1"/>
              <a:t>organisation</a:t>
            </a:r>
            <a:r>
              <a:rPr lang="en-US" sz="1600" dirty="0"/>
              <a:t> and its nature</a:t>
            </a:r>
            <a:r>
              <a:rPr lang="pl-PL" sz="1600" dirty="0"/>
              <a:t>, </a:t>
            </a:r>
            <a:r>
              <a:rPr lang="en-US" sz="1600" dirty="0" err="1"/>
              <a:t>e.g</a:t>
            </a:r>
            <a:r>
              <a:rPr lang="en-US" sz="1600" dirty="0"/>
              <a:t> SME, academic institution, public, private, </a:t>
            </a:r>
            <a:r>
              <a:rPr lang="en-US" sz="1600" dirty="0" err="1"/>
              <a:t>etc</a:t>
            </a:r>
            <a:endParaRPr lang="pl-PL" sz="16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F658E3F-7FF6-59B3-5896-4A132B0C6DD8}"/>
              </a:ext>
            </a:extLst>
          </p:cNvPr>
          <p:cNvSpPr txBox="1"/>
          <p:nvPr/>
        </p:nvSpPr>
        <p:spPr>
          <a:xfrm>
            <a:off x="612646" y="1107203"/>
            <a:ext cx="943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A8C86"/>
                </a:solidFill>
              </a:rPr>
              <a:t>Guidelines for participants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A86641F-CAA6-67CF-D568-88BB85441D67}"/>
              </a:ext>
            </a:extLst>
          </p:cNvPr>
          <p:cNvSpPr txBox="1"/>
          <p:nvPr/>
        </p:nvSpPr>
        <p:spPr>
          <a:xfrm>
            <a:off x="676656" y="5084064"/>
            <a:ext cx="105914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Country in which it operates</a:t>
            </a:r>
            <a:r>
              <a:rPr lang="pl-PL" sz="1100" b="1" dirty="0"/>
              <a:t> | </a:t>
            </a:r>
            <a:r>
              <a:rPr lang="en-US" sz="1100" b="1" dirty="0"/>
              <a:t>Department within the </a:t>
            </a:r>
            <a:r>
              <a:rPr lang="en-US" sz="1100" b="1" dirty="0" err="1"/>
              <a:t>organisation</a:t>
            </a:r>
            <a:r>
              <a:rPr lang="pl-PL" sz="1100" b="1" dirty="0"/>
              <a:t> | </a:t>
            </a:r>
            <a:r>
              <a:rPr lang="en-US" sz="1100" b="1" dirty="0"/>
              <a:t>Expertise of the department</a:t>
            </a:r>
          </a:p>
        </p:txBody>
      </p:sp>
    </p:spTree>
    <p:extLst>
      <p:ext uri="{BB962C8B-B14F-4D97-AF65-F5344CB8AC3E}">
        <p14:creationId xmlns:p14="http://schemas.microsoft.com/office/powerpoint/2010/main" val="270707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A3CD9-BD07-E78F-BAC0-B2F8D21E4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134926E-AA7B-3A2C-BD3E-47C5A1FF313C}"/>
              </a:ext>
            </a:extLst>
          </p:cNvPr>
          <p:cNvSpPr txBox="1"/>
          <p:nvPr/>
        </p:nvSpPr>
        <p:spPr>
          <a:xfrm>
            <a:off x="612647" y="484632"/>
            <a:ext cx="9436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D255A"/>
                </a:solidFill>
              </a:rPr>
              <a:t>Project proposal title (if decided)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17C4F0D-5489-5F61-649A-492C7CE41C14}"/>
              </a:ext>
            </a:extLst>
          </p:cNvPr>
          <p:cNvSpPr txBox="1"/>
          <p:nvPr/>
        </p:nvSpPr>
        <p:spPr>
          <a:xfrm>
            <a:off x="612646" y="1107203"/>
            <a:ext cx="943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A8C86"/>
                </a:solidFill>
              </a:rPr>
              <a:t>In case of presenting a project idea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5933A64-AE22-EEC7-7715-A4EA5F852F34}"/>
              </a:ext>
            </a:extLst>
          </p:cNvPr>
          <p:cNvSpPr txBox="1"/>
          <p:nvPr/>
        </p:nvSpPr>
        <p:spPr>
          <a:xfrm>
            <a:off x="885825" y="2022162"/>
            <a:ext cx="6095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D255A"/>
                </a:solidFill>
              </a:rPr>
              <a:t>Topic to be addressed</a:t>
            </a:r>
            <a:endParaRPr lang="pl-PL" sz="2000" dirty="0">
              <a:solidFill>
                <a:srgbClr val="3D255A"/>
              </a:solidFill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FC31171B-D8C2-3736-A875-B523E2FC691F}"/>
              </a:ext>
            </a:extLst>
          </p:cNvPr>
          <p:cNvCxnSpPr>
            <a:cxnSpLocks/>
          </p:cNvCxnSpPr>
          <p:nvPr/>
        </p:nvCxnSpPr>
        <p:spPr>
          <a:xfrm>
            <a:off x="742950" y="2191440"/>
            <a:ext cx="0" cy="4666560"/>
          </a:xfrm>
          <a:prstGeom prst="line">
            <a:avLst/>
          </a:prstGeom>
          <a:ln>
            <a:solidFill>
              <a:srgbClr val="FA8C8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wal 8">
            <a:extLst>
              <a:ext uri="{FF2B5EF4-FFF2-40B4-BE49-F238E27FC236}">
                <a16:creationId xmlns:a16="http://schemas.microsoft.com/office/drawing/2014/main" id="{636FCB2C-D0CF-C8F8-7967-71BD751FC0AA}"/>
              </a:ext>
            </a:extLst>
          </p:cNvPr>
          <p:cNvSpPr/>
          <p:nvPr/>
        </p:nvSpPr>
        <p:spPr>
          <a:xfrm>
            <a:off x="671512" y="2120002"/>
            <a:ext cx="142875" cy="142875"/>
          </a:xfrm>
          <a:prstGeom prst="ellipse">
            <a:avLst/>
          </a:prstGeom>
          <a:solidFill>
            <a:srgbClr val="FA8C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A8C86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B32628C-2DE5-FA6B-5103-8EA9589F94B4}"/>
              </a:ext>
            </a:extLst>
          </p:cNvPr>
          <p:cNvSpPr txBox="1"/>
          <p:nvPr/>
        </p:nvSpPr>
        <p:spPr>
          <a:xfrm>
            <a:off x="885825" y="2875566"/>
            <a:ext cx="6095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D255A"/>
                </a:solidFill>
              </a:rPr>
              <a:t>Project description (brief)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A69B1ABD-0D8A-81B6-B24A-016B22DCCFF7}"/>
              </a:ext>
            </a:extLst>
          </p:cNvPr>
          <p:cNvSpPr/>
          <p:nvPr/>
        </p:nvSpPr>
        <p:spPr>
          <a:xfrm>
            <a:off x="671512" y="2973406"/>
            <a:ext cx="142875" cy="142875"/>
          </a:xfrm>
          <a:prstGeom prst="ellipse">
            <a:avLst/>
          </a:prstGeom>
          <a:solidFill>
            <a:srgbClr val="FA8C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A8C86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BD8BB11-DD1F-0679-CD0F-AD5C9A736E4D}"/>
              </a:ext>
            </a:extLst>
          </p:cNvPr>
          <p:cNvSpPr txBox="1"/>
          <p:nvPr/>
        </p:nvSpPr>
        <p:spPr>
          <a:xfrm>
            <a:off x="885825" y="3806549"/>
            <a:ext cx="6095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D255A"/>
                </a:solidFill>
              </a:rPr>
              <a:t>Current consortium (if any)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05AF8A08-0985-A754-8807-411139AA98F4}"/>
              </a:ext>
            </a:extLst>
          </p:cNvPr>
          <p:cNvSpPr/>
          <p:nvPr/>
        </p:nvSpPr>
        <p:spPr>
          <a:xfrm>
            <a:off x="671512" y="3904389"/>
            <a:ext cx="142875" cy="142875"/>
          </a:xfrm>
          <a:prstGeom prst="ellipse">
            <a:avLst/>
          </a:prstGeom>
          <a:solidFill>
            <a:srgbClr val="FA8C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A8C86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55FDA9E-1334-7597-4F95-28AE0833E5E8}"/>
              </a:ext>
            </a:extLst>
          </p:cNvPr>
          <p:cNvSpPr txBox="1"/>
          <p:nvPr/>
        </p:nvSpPr>
        <p:spPr>
          <a:xfrm>
            <a:off x="885825" y="4842274"/>
            <a:ext cx="6095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D255A"/>
                </a:solidFill>
              </a:rPr>
              <a:t>Profile of the partners sought (type, skills, role, </a:t>
            </a:r>
            <a:r>
              <a:rPr lang="en-US" sz="2000" dirty="0" err="1">
                <a:solidFill>
                  <a:srgbClr val="3D255A"/>
                </a:solidFill>
              </a:rPr>
              <a:t>etc</a:t>
            </a:r>
            <a:r>
              <a:rPr lang="en-US" sz="2000" dirty="0">
                <a:solidFill>
                  <a:srgbClr val="3D255A"/>
                </a:solidFill>
              </a:rPr>
              <a:t>)</a:t>
            </a:r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BD14290E-C323-318B-258B-85E0BBEFA20A}"/>
              </a:ext>
            </a:extLst>
          </p:cNvPr>
          <p:cNvSpPr/>
          <p:nvPr/>
        </p:nvSpPr>
        <p:spPr>
          <a:xfrm>
            <a:off x="671512" y="4940114"/>
            <a:ext cx="142875" cy="142875"/>
          </a:xfrm>
          <a:prstGeom prst="ellipse">
            <a:avLst/>
          </a:prstGeom>
          <a:solidFill>
            <a:srgbClr val="FA8C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A8C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8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14B99-C572-3F46-585A-9F437EC8A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259DB63-EE90-FE95-9648-B9F6A16565F3}"/>
              </a:ext>
            </a:extLst>
          </p:cNvPr>
          <p:cNvSpPr txBox="1"/>
          <p:nvPr/>
        </p:nvSpPr>
        <p:spPr>
          <a:xfrm>
            <a:off x="612647" y="484632"/>
            <a:ext cx="9436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err="1">
                <a:solidFill>
                  <a:srgbClr val="3D255A"/>
                </a:solidFill>
              </a:rPr>
              <a:t>Title</a:t>
            </a:r>
            <a:endParaRPr lang="en-US" sz="4400" b="1" dirty="0">
              <a:solidFill>
                <a:srgbClr val="3D255A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7C8642D-2CFC-B615-D6E6-B8382E1A28C3}"/>
              </a:ext>
            </a:extLst>
          </p:cNvPr>
          <p:cNvSpPr txBox="1"/>
          <p:nvPr/>
        </p:nvSpPr>
        <p:spPr>
          <a:xfrm>
            <a:off x="612646" y="1107203"/>
            <a:ext cx="943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A8C86"/>
                </a:solidFill>
              </a:rPr>
              <a:t>In case of presenting an entity profile linked to a specific topic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0D52EE9-6074-5369-81D1-3800E659D3A3}"/>
              </a:ext>
            </a:extLst>
          </p:cNvPr>
          <p:cNvSpPr txBox="1"/>
          <p:nvPr/>
        </p:nvSpPr>
        <p:spPr>
          <a:xfrm>
            <a:off x="885825" y="2022162"/>
            <a:ext cx="6095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D255A"/>
                </a:solidFill>
              </a:rPr>
              <a:t>Topic to be addressed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362524F-C0B2-202D-907E-31C81DB9C359}"/>
              </a:ext>
            </a:extLst>
          </p:cNvPr>
          <p:cNvCxnSpPr>
            <a:cxnSpLocks/>
          </p:cNvCxnSpPr>
          <p:nvPr/>
        </p:nvCxnSpPr>
        <p:spPr>
          <a:xfrm>
            <a:off x="742950" y="2191440"/>
            <a:ext cx="0" cy="4666560"/>
          </a:xfrm>
          <a:prstGeom prst="line">
            <a:avLst/>
          </a:prstGeom>
          <a:ln>
            <a:solidFill>
              <a:srgbClr val="FA8C8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wal 8">
            <a:extLst>
              <a:ext uri="{FF2B5EF4-FFF2-40B4-BE49-F238E27FC236}">
                <a16:creationId xmlns:a16="http://schemas.microsoft.com/office/drawing/2014/main" id="{3FBB9696-85D8-40FA-B84A-09D47EF12DF4}"/>
              </a:ext>
            </a:extLst>
          </p:cNvPr>
          <p:cNvSpPr/>
          <p:nvPr/>
        </p:nvSpPr>
        <p:spPr>
          <a:xfrm>
            <a:off x="671512" y="2120002"/>
            <a:ext cx="142875" cy="142875"/>
          </a:xfrm>
          <a:prstGeom prst="ellipse">
            <a:avLst/>
          </a:prstGeom>
          <a:solidFill>
            <a:srgbClr val="FA8C86"/>
          </a:solidFill>
          <a:ln>
            <a:solidFill>
              <a:srgbClr val="FA8C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D1ADEAD-6592-6FDA-E906-F36DE43E0F09}"/>
              </a:ext>
            </a:extLst>
          </p:cNvPr>
          <p:cNvSpPr txBox="1"/>
          <p:nvPr/>
        </p:nvSpPr>
        <p:spPr>
          <a:xfrm>
            <a:off x="885825" y="2943766"/>
            <a:ext cx="6095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D255A"/>
                </a:solidFill>
              </a:rPr>
              <a:t>Specific contribution to the topic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13771D3F-446F-5802-DD0F-7A16313D0519}"/>
              </a:ext>
            </a:extLst>
          </p:cNvPr>
          <p:cNvSpPr/>
          <p:nvPr/>
        </p:nvSpPr>
        <p:spPr>
          <a:xfrm>
            <a:off x="671512" y="3041606"/>
            <a:ext cx="142875" cy="142875"/>
          </a:xfrm>
          <a:prstGeom prst="ellipse">
            <a:avLst/>
          </a:prstGeom>
          <a:solidFill>
            <a:srgbClr val="FA8C86"/>
          </a:solidFill>
          <a:ln>
            <a:solidFill>
              <a:srgbClr val="FA8C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131587A-EAEF-D102-7BCB-52EAE19B8A34}"/>
              </a:ext>
            </a:extLst>
          </p:cNvPr>
          <p:cNvSpPr txBox="1"/>
          <p:nvPr/>
        </p:nvSpPr>
        <p:spPr>
          <a:xfrm>
            <a:off x="885825" y="3979491"/>
            <a:ext cx="6095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D255A"/>
                </a:solidFill>
              </a:rPr>
              <a:t>Technology profile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2A67FFC3-3CE9-2692-A6BC-98722EF9289A}"/>
              </a:ext>
            </a:extLst>
          </p:cNvPr>
          <p:cNvSpPr/>
          <p:nvPr/>
        </p:nvSpPr>
        <p:spPr>
          <a:xfrm>
            <a:off x="671512" y="4077331"/>
            <a:ext cx="142875" cy="142875"/>
          </a:xfrm>
          <a:prstGeom prst="ellipse">
            <a:avLst/>
          </a:prstGeom>
          <a:solidFill>
            <a:srgbClr val="FA8C86"/>
          </a:solidFill>
          <a:ln>
            <a:solidFill>
              <a:srgbClr val="FA8C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2B5B69B-C02F-6D86-A7B9-1B6167B277B1}"/>
              </a:ext>
            </a:extLst>
          </p:cNvPr>
          <p:cNvSpPr txBox="1"/>
          <p:nvPr/>
        </p:nvSpPr>
        <p:spPr>
          <a:xfrm>
            <a:off x="885825" y="4958036"/>
            <a:ext cx="6095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D255A"/>
                </a:solidFill>
              </a:rPr>
              <a:t>Experience</a:t>
            </a:r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04D021C7-6218-6DC0-1BEF-80EB7BC1F9B0}"/>
              </a:ext>
            </a:extLst>
          </p:cNvPr>
          <p:cNvSpPr/>
          <p:nvPr/>
        </p:nvSpPr>
        <p:spPr>
          <a:xfrm>
            <a:off x="671512" y="5055876"/>
            <a:ext cx="142875" cy="142875"/>
          </a:xfrm>
          <a:prstGeom prst="ellipse">
            <a:avLst/>
          </a:prstGeom>
          <a:solidFill>
            <a:srgbClr val="FA8C86"/>
          </a:solidFill>
          <a:ln>
            <a:solidFill>
              <a:srgbClr val="FA8C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388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74444-F15B-6D6C-55A8-D461D0C00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AD6D6D9-446D-0726-54CF-2D8C12B8E837}"/>
              </a:ext>
            </a:extLst>
          </p:cNvPr>
          <p:cNvSpPr txBox="1"/>
          <p:nvPr/>
        </p:nvSpPr>
        <p:spPr>
          <a:xfrm>
            <a:off x="612647" y="484632"/>
            <a:ext cx="9436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err="1">
                <a:solidFill>
                  <a:srgbClr val="3D255A"/>
                </a:solidFill>
              </a:rPr>
              <a:t>Recommendations</a:t>
            </a:r>
            <a:endParaRPr lang="pl-PL" sz="4400" b="1" dirty="0">
              <a:solidFill>
                <a:srgbClr val="3D255A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2228F3B-F7EC-D5E5-0AE6-2FF3D51C6DAE}"/>
              </a:ext>
            </a:extLst>
          </p:cNvPr>
          <p:cNvSpPr txBox="1"/>
          <p:nvPr/>
        </p:nvSpPr>
        <p:spPr>
          <a:xfrm>
            <a:off x="612646" y="1107203"/>
            <a:ext cx="943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A8C86"/>
                </a:solidFill>
              </a:rPr>
              <a:t>In case of presenting an entity profile linked to a specific topic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0852839-F0E2-6633-DF17-08EC2BEE772A}"/>
              </a:ext>
            </a:extLst>
          </p:cNvPr>
          <p:cNvSpPr txBox="1"/>
          <p:nvPr/>
        </p:nvSpPr>
        <p:spPr>
          <a:xfrm>
            <a:off x="1018979" y="2332947"/>
            <a:ext cx="2943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D255A"/>
                </a:solidFill>
              </a:rPr>
              <a:t>The presentation has to last up to </a:t>
            </a:r>
            <a:r>
              <a:rPr lang="en-US" sz="2000" b="1" dirty="0">
                <a:solidFill>
                  <a:srgbClr val="3D255A"/>
                </a:solidFill>
              </a:rPr>
              <a:t>3 minutes </a:t>
            </a:r>
            <a:r>
              <a:rPr lang="en-US" sz="2000" dirty="0">
                <a:solidFill>
                  <a:srgbClr val="3D255A"/>
                </a:solidFill>
              </a:rPr>
              <a:t>(maximum)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11CE3CF-14F7-56CB-ED84-250506D5F175}"/>
              </a:ext>
            </a:extLst>
          </p:cNvPr>
          <p:cNvSpPr txBox="1"/>
          <p:nvPr/>
        </p:nvSpPr>
        <p:spPr>
          <a:xfrm>
            <a:off x="5219898" y="2347701"/>
            <a:ext cx="2571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D255A"/>
                </a:solidFill>
              </a:rPr>
              <a:t>Provide weblinks to additional material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063B6E5-ABF3-2AD3-CDD6-D41A2D985108}"/>
              </a:ext>
            </a:extLst>
          </p:cNvPr>
          <p:cNvSpPr txBox="1"/>
          <p:nvPr/>
        </p:nvSpPr>
        <p:spPr>
          <a:xfrm>
            <a:off x="8849317" y="2335847"/>
            <a:ext cx="173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D255A"/>
                </a:solidFill>
              </a:rPr>
              <a:t>Slides should be in English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FA5C12D-1FD1-C152-478D-0872E3B51265}"/>
              </a:ext>
            </a:extLst>
          </p:cNvPr>
          <p:cNvSpPr txBox="1"/>
          <p:nvPr/>
        </p:nvSpPr>
        <p:spPr>
          <a:xfrm>
            <a:off x="3305373" y="4017221"/>
            <a:ext cx="162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3D255A"/>
                </a:solidFill>
              </a:rPr>
              <a:t>Do not use videos, etc </a:t>
            </a:r>
            <a:endParaRPr lang="en-US" sz="2000" dirty="0">
              <a:solidFill>
                <a:srgbClr val="3D255A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1AD341F-D5EF-2564-DA7C-885E32F6C6AE}"/>
              </a:ext>
            </a:extLst>
          </p:cNvPr>
          <p:cNvSpPr txBox="1"/>
          <p:nvPr/>
        </p:nvSpPr>
        <p:spPr>
          <a:xfrm>
            <a:off x="6562528" y="4017221"/>
            <a:ext cx="3229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D255A"/>
                </a:solidFill>
              </a:rPr>
              <a:t>They might not be supported by our IT system</a:t>
            </a:r>
          </a:p>
        </p:txBody>
      </p:sp>
    </p:spTree>
    <p:extLst>
      <p:ext uri="{BB962C8B-B14F-4D97-AF65-F5344CB8AC3E}">
        <p14:creationId xmlns:p14="http://schemas.microsoft.com/office/powerpoint/2010/main" val="3502452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1A7D27BF-0FFD-52D8-B7DD-810C7703382C}"/>
              </a:ext>
            </a:extLst>
          </p:cNvPr>
          <p:cNvSpPr txBox="1"/>
          <p:nvPr/>
        </p:nvSpPr>
        <p:spPr>
          <a:xfrm>
            <a:off x="423291" y="2147978"/>
            <a:ext cx="7682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 err="1">
                <a:solidFill>
                  <a:srgbClr val="FA8C86"/>
                </a:solidFill>
                <a:latin typeface="Klavika Basic Medium" panose="020B0803040000020004" pitchFamily="34" charset="-18"/>
              </a:rPr>
              <a:t>Thank</a:t>
            </a:r>
            <a:r>
              <a:rPr lang="pl-PL" sz="7200" b="1" dirty="0">
                <a:solidFill>
                  <a:srgbClr val="FA8C86"/>
                </a:solidFill>
                <a:latin typeface="Klavika Basic Medium" panose="020B0803040000020004" pitchFamily="34" charset="-18"/>
              </a:rPr>
              <a:t> </a:t>
            </a:r>
            <a:r>
              <a:rPr lang="pl-PL" sz="7200" b="1" dirty="0" err="1">
                <a:solidFill>
                  <a:srgbClr val="FA8C86"/>
                </a:solidFill>
                <a:latin typeface="Klavika Basic Medium" panose="020B0803040000020004" pitchFamily="34" charset="-18"/>
              </a:rPr>
              <a:t>you</a:t>
            </a:r>
            <a:endParaRPr lang="pl-PL" sz="7200" b="1" dirty="0">
              <a:solidFill>
                <a:srgbClr val="FA8C86"/>
              </a:solidFill>
              <a:latin typeface="Klavika Basic Medium" panose="020B0803040000020004" pitchFamily="34" charset="-18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9FE76D2-56BC-FB15-D7FA-C1A25192E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49" y="6272636"/>
            <a:ext cx="6772275" cy="43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116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4261440DEDA040A8CA337D687C2AA3" ma:contentTypeVersion="18" ma:contentTypeDescription="Utwórz nowy dokument." ma:contentTypeScope="" ma:versionID="8aa2c2562089072cca4fbcdbe20e98a4">
  <xsd:schema xmlns:xsd="http://www.w3.org/2001/XMLSchema" xmlns:xs="http://www.w3.org/2001/XMLSchema" xmlns:p="http://schemas.microsoft.com/office/2006/metadata/properties" xmlns:ns2="378a45a6-61a8-4e6a-9c39-ab965a2eeb2e" xmlns:ns3="4b280874-0d39-4feb-83c9-56c077a57e2e" targetNamespace="http://schemas.microsoft.com/office/2006/metadata/properties" ma:root="true" ma:fieldsID="626505cb05d33a0dc352fad2f5888e05" ns2:_="" ns3:_="">
    <xsd:import namespace="378a45a6-61a8-4e6a-9c39-ab965a2eeb2e"/>
    <xsd:import namespace="4b280874-0d39-4feb-83c9-56c077a57e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lcf76f155ced4ddcb4097134ff3c332f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a45a6-61a8-4e6a-9c39-ab965a2ee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i obrazów" ma:readOnly="false" ma:fieldId="{5cf76f15-5ced-4ddc-b409-7134ff3c332f}" ma:taxonomyMulti="true" ma:sspId="b205d356-f1e1-40f3-a99e-c475332e20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3" nillable="true" ma:displayName="Stan zatwierdzenia" ma:internalName="_x0024_Resources_x003a_core_x002c_Signoff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80874-0d39-4feb-83c9-56c077a57e2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716df92-9a68-4eb7-835b-e5caa679b0e3}" ma:internalName="TaxCatchAll" ma:showField="CatchAllData" ma:web="4b280874-0d39-4feb-83c9-56c077a57e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378a45a6-61a8-4e6a-9c39-ab965a2eeb2e" xsi:nil="true"/>
    <TaxCatchAll xmlns="4b280874-0d39-4feb-83c9-56c077a57e2e" xsi:nil="true"/>
    <lcf76f155ced4ddcb4097134ff3c332f xmlns="378a45a6-61a8-4e6a-9c39-ab965a2eeb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300F5CF-9E5A-44D7-A1A3-9595AB60DF49}"/>
</file>

<file path=customXml/itemProps2.xml><?xml version="1.0" encoding="utf-8"?>
<ds:datastoreItem xmlns:ds="http://schemas.openxmlformats.org/officeDocument/2006/customXml" ds:itemID="{CE53F7A9-FF33-481C-956F-2C2FA3F2687F}"/>
</file>

<file path=customXml/itemProps3.xml><?xml version="1.0" encoding="utf-8"?>
<ds:datastoreItem xmlns:ds="http://schemas.openxmlformats.org/officeDocument/2006/customXml" ds:itemID="{1BAF95D5-A70C-45B8-9D22-09DD8547EA59}"/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172</Words>
  <Application>Microsoft Office PowerPoint</Application>
  <PresentationFormat>Panoramiczny</PresentationFormat>
  <Paragraphs>29</Paragraphs>
  <Slides>6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Klavika Basic Medium</vt:lpstr>
      <vt:lpstr>Klavika Basic</vt:lpstr>
      <vt:lpstr>Arial</vt:lpstr>
      <vt:lpstr>Aptos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 Sukiasyan | Łukasiewicz – PIT</dc:creator>
  <cp:lastModifiedBy>Ani Sukiasyan | Łukasiewicz – PIT</cp:lastModifiedBy>
  <cp:revision>1</cp:revision>
  <dcterms:created xsi:type="dcterms:W3CDTF">2025-12-15T10:56:07Z</dcterms:created>
  <dcterms:modified xsi:type="dcterms:W3CDTF">2025-12-19T10:43:14Z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0x010100794261440DEDA040A8CA337D687C2AA3</vt:lpwstr>
  </property>
</Properties>
</file>