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8" r:id="rId6"/>
    <p:sldId id="259" r:id="rId7"/>
    <p:sldId id="260" r:id="rId8"/>
    <p:sldId id="264" r:id="rId9"/>
    <p:sldId id="267" r:id="rId10"/>
    <p:sldId id="270" r:id="rId11"/>
    <p:sldId id="269" r:id="rId12"/>
    <p:sldId id="268" r:id="rId13"/>
    <p:sldId id="262" r:id="rId14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A0E57"/>
    <a:srgbClr val="BA1918"/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849" autoAdjust="0"/>
    <p:restoredTop sz="94673"/>
  </p:normalViewPr>
  <p:slideViewPr>
    <p:cSldViewPr snapToGrid="0">
      <p:cViewPr varScale="1">
        <p:scale>
          <a:sx n="101" d="100"/>
          <a:sy n="101" d="100"/>
        </p:scale>
        <p:origin x="74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uygu Tombul" userId="825794c5-6287-432b-9d43-5dab6543c759" providerId="ADAL" clId="{EEDFB4D1-F5B5-4D91-9C0D-A596661B72CC}"/>
    <pc:docChg chg="modSld">
      <pc:chgData name="Duygu Tombul" userId="825794c5-6287-432b-9d43-5dab6543c759" providerId="ADAL" clId="{EEDFB4D1-F5B5-4D91-9C0D-A596661B72CC}" dt="2026-01-22T15:00:14.555" v="33" actId="20577"/>
      <pc:docMkLst>
        <pc:docMk/>
      </pc:docMkLst>
      <pc:sldChg chg="modSp mod">
        <pc:chgData name="Duygu Tombul" userId="825794c5-6287-432b-9d43-5dab6543c759" providerId="ADAL" clId="{EEDFB4D1-F5B5-4D91-9C0D-A596661B72CC}" dt="2026-01-22T14:59:24.046" v="1" actId="14100"/>
        <pc:sldMkLst>
          <pc:docMk/>
          <pc:sldMk cId="4012741219" sldId="258"/>
        </pc:sldMkLst>
        <pc:spChg chg="mod">
          <ac:chgData name="Duygu Tombul" userId="825794c5-6287-432b-9d43-5dab6543c759" providerId="ADAL" clId="{EEDFB4D1-F5B5-4D91-9C0D-A596661B72CC}" dt="2026-01-22T14:59:24.046" v="1" actId="14100"/>
          <ac:spMkLst>
            <pc:docMk/>
            <pc:sldMk cId="4012741219" sldId="258"/>
            <ac:spMk id="13" creationId="{D3E21FE6-2981-5366-36C6-9EA3CDBC49C1}"/>
          </ac:spMkLst>
        </pc:spChg>
      </pc:sldChg>
      <pc:sldChg chg="modSp mod">
        <pc:chgData name="Duygu Tombul" userId="825794c5-6287-432b-9d43-5dab6543c759" providerId="ADAL" clId="{EEDFB4D1-F5B5-4D91-9C0D-A596661B72CC}" dt="2026-01-22T15:00:03.398" v="21" actId="20577"/>
        <pc:sldMkLst>
          <pc:docMk/>
          <pc:sldMk cId="656484327" sldId="267"/>
        </pc:sldMkLst>
        <pc:spChg chg="mod">
          <ac:chgData name="Duygu Tombul" userId="825794c5-6287-432b-9d43-5dab6543c759" providerId="ADAL" clId="{EEDFB4D1-F5B5-4D91-9C0D-A596661B72CC}" dt="2026-01-22T15:00:03.398" v="21" actId="20577"/>
          <ac:spMkLst>
            <pc:docMk/>
            <pc:sldMk cId="656484327" sldId="267"/>
            <ac:spMk id="2" creationId="{3315D439-8143-4433-44C9-0128B3354E2C}"/>
          </ac:spMkLst>
        </pc:spChg>
      </pc:sldChg>
      <pc:sldChg chg="modSp mod">
        <pc:chgData name="Duygu Tombul" userId="825794c5-6287-432b-9d43-5dab6543c759" providerId="ADAL" clId="{EEDFB4D1-F5B5-4D91-9C0D-A596661B72CC}" dt="2026-01-22T15:00:14.555" v="33" actId="20577"/>
        <pc:sldMkLst>
          <pc:docMk/>
          <pc:sldMk cId="3630852728" sldId="270"/>
        </pc:sldMkLst>
        <pc:spChg chg="mod">
          <ac:chgData name="Duygu Tombul" userId="825794c5-6287-432b-9d43-5dab6543c759" providerId="ADAL" clId="{EEDFB4D1-F5B5-4D91-9C0D-A596661B72CC}" dt="2026-01-22T15:00:14.555" v="33" actId="20577"/>
          <ac:spMkLst>
            <pc:docMk/>
            <pc:sldMk cId="3630852728" sldId="270"/>
            <ac:spMk id="2" creationId="{16EDE1BE-C59E-77A2-A9CD-795AC2619D37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D5C9269-64F2-5BB3-E6AD-A6F621E72D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30F6E6D9-7AB1-1971-B84B-3D8B3A67C3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A0348CBD-9850-6FA8-AE05-87D8E61D4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09D07-A239-4F03-819D-16B7C906CD36}" type="datetimeFigureOut">
              <a:rPr lang="tr-TR" smtClean="0"/>
              <a:t>22.01.2026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10772CE3-771C-A1B9-6ECC-8CE623B68A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4670B6D-970E-7400-76F2-BAB0D56E0F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9F860-6B72-422A-BA28-12A9995C7E0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10817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7B0BDB5-78D0-7ADC-B8D7-CF0E8B1737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8D63BDA-DB42-0394-5FF3-1F51B4A10C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7383AFE0-EF19-3F05-427E-B314DA07E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09D07-A239-4F03-819D-16B7C906CD36}" type="datetimeFigureOut">
              <a:rPr lang="tr-TR" smtClean="0"/>
              <a:t>22.01.2026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24C97D3-CFA1-9EA1-D72F-EBDD2AAD9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F3C663A-BBCA-358C-752B-9D6EA56E1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9F860-6B72-422A-BA28-12A9995C7E0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732403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7E548BD-BE6A-B289-6246-634220122A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DB336B04-7A05-A979-0D77-230E236DE5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56ABB452-20A5-4056-A903-93893F6A64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09D07-A239-4F03-819D-16B7C906CD36}" type="datetimeFigureOut">
              <a:rPr lang="tr-TR" smtClean="0"/>
              <a:t>22.01.2026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1080E762-1F82-F808-16D3-06E84C869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16AD701A-898B-8C05-BFCE-0064FC317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9F860-6B72-422A-BA28-12A9995C7E0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57540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2B5C932-84DC-8B88-4EA8-27D99B0A4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FE9E87A-EA91-3716-D1BD-063914ABEC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18B81CC1-6CE0-410A-CE52-504EFF30EE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02C8B4B2-2BE1-8A75-757C-9464F716EA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09D07-A239-4F03-819D-16B7C906CD36}" type="datetimeFigureOut">
              <a:rPr lang="tr-TR" smtClean="0"/>
              <a:t>22.01.2026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ED0331B6-E438-159C-4BC6-6A7C93F53E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85DA239A-3E95-9C0B-11D6-812C75B75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9F860-6B72-422A-BA28-12A9995C7E0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736648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A0F0751-B62B-6972-BE81-F9CB30B2A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801D5F41-52D7-B2E1-0E89-7D00314AB0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E96335F3-3CDA-BE35-196F-E6D20BBB62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ECE08BFC-BD48-AD3E-9FA0-BBB0235FF7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DBB02E9E-FD64-44D9-87B3-8CD050C267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BCB50DA4-452B-6C07-C56F-2AF54AF12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09D07-A239-4F03-819D-16B7C906CD36}" type="datetimeFigureOut">
              <a:rPr lang="tr-TR" smtClean="0"/>
              <a:t>22.01.2026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34289C0E-3356-6EB3-1DA0-736F73E23A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C43AEA37-D754-9453-F863-C73C7F87B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9F860-6B72-422A-BA28-12A9995C7E0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893484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EBE6A58-0E38-64F0-9DC1-4B204166C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23E0C09C-D5C4-7095-0D0F-F1A3ACD20F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09D07-A239-4F03-819D-16B7C906CD36}" type="datetimeFigureOut">
              <a:rPr lang="tr-TR" smtClean="0"/>
              <a:t>22.01.2026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2F183A36-20A9-FF9D-61FD-0D1698E79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44C1089F-5E45-0876-1E2A-046FACAE96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9F860-6B72-422A-BA28-12A9995C7E0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877881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729FF949-AB11-323E-079D-6F76CA8090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09D07-A239-4F03-819D-16B7C906CD36}" type="datetimeFigureOut">
              <a:rPr lang="tr-TR" smtClean="0"/>
              <a:t>22.01.2026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F4199D5C-4445-5244-68F7-8650968C2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FDBC3441-CD3D-07FA-0E3C-9EA3A6C46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9F860-6B72-422A-BA28-12A9995C7E0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459538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2DB8BCE-A0D1-50BB-5C97-83BD503C8D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260AFB8-B964-AAC2-AC2E-FDE66F7B92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B01AD1A4-3CE5-0408-9624-F71FB34F13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2EEDB32A-2034-9104-E397-AEB2987F0C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09D07-A239-4F03-819D-16B7C906CD36}" type="datetimeFigureOut">
              <a:rPr lang="tr-TR" smtClean="0"/>
              <a:t>22.01.2026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2E3E8438-AA5F-9D5F-7BC1-E63C16533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E1F38939-685A-6226-F70D-3E5BB2BDE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9F860-6B72-422A-BA28-12A9995C7E0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028162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CA51DFA-E1B4-BDC2-2870-5580C7F613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BF9911DE-845C-54BB-15FF-2151A7188F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471FEEBD-0EA6-7D3D-10D1-8272372DAD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60A1130D-6D1A-F943-5AFE-7F81C3CEAE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09D07-A239-4F03-819D-16B7C906CD36}" type="datetimeFigureOut">
              <a:rPr lang="tr-TR" smtClean="0"/>
              <a:t>22.01.2026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B653BD40-4CF7-E86C-BCFF-A7AFB4950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1FCD9489-9ABB-A083-71A2-7152A2FE0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9F860-6B72-422A-BA28-12A9995C7E0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67564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DA6329A-CD82-5A88-D02C-628BF609B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42ABC6C9-25C5-CAE4-99F4-CCF850BCD0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7410A73F-8E61-5944-C949-EECE6C9A58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09D07-A239-4F03-819D-16B7C906CD36}" type="datetimeFigureOut">
              <a:rPr lang="tr-TR" smtClean="0"/>
              <a:t>22.01.2026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5362714-324E-F9C8-C3C5-A102FB0AA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61A560A-2B0B-5400-DBE1-C9B1BB86B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9F860-6B72-422A-BA28-12A9995C7E0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257325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1CC65117-2524-89AB-A001-C0991644E2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73A04951-8437-0C32-8E44-BF0F453BCC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949D624B-7737-BAED-EC32-C8F670A85C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09D07-A239-4F03-819D-16B7C906CD36}" type="datetimeFigureOut">
              <a:rPr lang="tr-TR" smtClean="0"/>
              <a:t>22.01.2026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AA1DC4F-4C2A-86D2-F2CF-0E705DF50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1359E84-AB78-651E-AFF9-89D390A10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9F860-6B72-422A-BA28-12A9995C7E0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367143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FAE14E36-BFE6-86C6-453C-C105747F07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9695B4A5-AA8A-9E4E-782F-795CA3B8C3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B19930A-924B-A0B3-DDCA-604A1E8845E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209D07-A239-4F03-819D-16B7C906CD36}" type="datetimeFigureOut">
              <a:rPr lang="tr-TR" smtClean="0"/>
              <a:t>22.01.2026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214CFDD-7BB3-AD96-070D-2979B0662A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72AA2F9-24D6-A805-0AD9-16261601A8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9F860-6B72-422A-BA28-12A9995C7E0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28365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Resim 6">
            <a:extLst>
              <a:ext uri="{FF2B5EF4-FFF2-40B4-BE49-F238E27FC236}">
                <a16:creationId xmlns:a16="http://schemas.microsoft.com/office/drawing/2014/main" id="{BCEE5AAD-CE80-7A5B-FEB9-7085CFD568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63286" y="17767"/>
            <a:ext cx="12355286" cy="6822466"/>
          </a:xfrm>
          <a:prstGeom prst="rect">
            <a:avLst/>
          </a:prstGeom>
        </p:spPr>
      </p:pic>
      <p:sp>
        <p:nvSpPr>
          <p:cNvPr id="4" name="Metin kutusu 3">
            <a:extLst>
              <a:ext uri="{FF2B5EF4-FFF2-40B4-BE49-F238E27FC236}">
                <a16:creationId xmlns:a16="http://schemas.microsoft.com/office/drawing/2014/main" id="{28BB749E-833D-E4A2-5564-54DDE5319FAA}"/>
              </a:ext>
            </a:extLst>
          </p:cNvPr>
          <p:cNvSpPr txBox="1"/>
          <p:nvPr/>
        </p:nvSpPr>
        <p:spPr>
          <a:xfrm>
            <a:off x="590716" y="3696565"/>
            <a:ext cx="3697793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b="1" dirty="0">
                <a:solidFill>
                  <a:schemeClr val="bg1"/>
                </a:solidFill>
                <a:latin typeface="Mont Bold" panose="00000900000000000000" pitchFamily="50" charset="0"/>
              </a:rPr>
              <a:t>PRESENTER FULL NAME:</a:t>
            </a:r>
          </a:p>
          <a:p>
            <a:endParaRPr lang="tr-TR" sz="1400" b="1" dirty="0">
              <a:solidFill>
                <a:schemeClr val="bg1"/>
              </a:solidFill>
              <a:latin typeface="Mont Bold" panose="00000900000000000000" pitchFamily="50" charset="0"/>
            </a:endParaRPr>
          </a:p>
          <a:p>
            <a:r>
              <a:rPr lang="tr-TR" sz="1400" b="1" dirty="0">
                <a:solidFill>
                  <a:schemeClr val="bg1"/>
                </a:solidFill>
                <a:latin typeface="Mont Bold" panose="00000900000000000000" pitchFamily="50" charset="0"/>
              </a:rPr>
              <a:t>ORGANIZATION:</a:t>
            </a:r>
          </a:p>
          <a:p>
            <a:endParaRPr lang="tr-TR" sz="1400" b="1" dirty="0">
              <a:solidFill>
                <a:schemeClr val="bg1"/>
              </a:solidFill>
              <a:latin typeface="Mont Bold" panose="00000900000000000000" pitchFamily="50" charset="0"/>
            </a:endParaRPr>
          </a:p>
          <a:p>
            <a:r>
              <a:rPr lang="tr-TR" sz="1400" b="1" dirty="0">
                <a:solidFill>
                  <a:schemeClr val="bg1"/>
                </a:solidFill>
                <a:latin typeface="Mont Bold" panose="00000900000000000000" pitchFamily="50" charset="0"/>
              </a:rPr>
              <a:t>WORKSHOP NAME:</a:t>
            </a:r>
          </a:p>
          <a:p>
            <a:endParaRPr lang="tr-TR" sz="1400" b="1" dirty="0">
              <a:solidFill>
                <a:schemeClr val="bg1"/>
              </a:solidFill>
              <a:latin typeface="Mont Bold" panose="00000900000000000000" pitchFamily="50" charset="0"/>
            </a:endParaRPr>
          </a:p>
          <a:p>
            <a:r>
              <a:rPr lang="tr-TR" sz="1400" b="1" dirty="0">
                <a:solidFill>
                  <a:schemeClr val="bg1"/>
                </a:solidFill>
                <a:latin typeface="Mont Bold" panose="00000900000000000000" pitchFamily="50" charset="0"/>
              </a:rPr>
              <a:t>E-MAIL:</a:t>
            </a:r>
          </a:p>
        </p:txBody>
      </p:sp>
      <p:pic>
        <p:nvPicPr>
          <p:cNvPr id="3" name="Resim 2" descr="yazı tipi, grafik, grafik tasarım, metin içeren bir resim&#10;&#10;Açıklama otomatik olarak oluşturuldu">
            <a:extLst>
              <a:ext uri="{FF2B5EF4-FFF2-40B4-BE49-F238E27FC236}">
                <a16:creationId xmlns:a16="http://schemas.microsoft.com/office/drawing/2014/main" id="{A3CD0892-96D6-9BC5-477E-36C77AB2AC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2584" y="4814403"/>
            <a:ext cx="3568700" cy="482600"/>
          </a:xfrm>
          <a:prstGeom prst="rect">
            <a:avLst/>
          </a:prstGeom>
        </p:spPr>
      </p:pic>
      <p:pic>
        <p:nvPicPr>
          <p:cNvPr id="6" name="Resim 5" descr="daire, grafik, renklilik, yazı tipi içeren bir resim&#10;&#10;Açıklama otomatik olarak oluşturuldu">
            <a:extLst>
              <a:ext uri="{FF2B5EF4-FFF2-40B4-BE49-F238E27FC236}">
                <a16:creationId xmlns:a16="http://schemas.microsoft.com/office/drawing/2014/main" id="{6B74495A-DCF7-5B9B-917E-96B10A25D1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229" y="2188029"/>
            <a:ext cx="114300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0298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0EBA0-6D78-15F2-2C90-3BF75D1651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Resim 7">
            <a:extLst>
              <a:ext uri="{FF2B5EF4-FFF2-40B4-BE49-F238E27FC236}">
                <a16:creationId xmlns:a16="http://schemas.microsoft.com/office/drawing/2014/main" id="{529BBA4F-8BB9-A376-1EFE-A356114C9F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Dikdörtgen 12">
            <a:extLst>
              <a:ext uri="{FF2B5EF4-FFF2-40B4-BE49-F238E27FC236}">
                <a16:creationId xmlns:a16="http://schemas.microsoft.com/office/drawing/2014/main" id="{D3E21FE6-2981-5366-36C6-9EA3CDBC49C1}"/>
              </a:ext>
            </a:extLst>
          </p:cNvPr>
          <p:cNvSpPr/>
          <p:nvPr/>
        </p:nvSpPr>
        <p:spPr>
          <a:xfrm>
            <a:off x="-1" y="1504796"/>
            <a:ext cx="5524501" cy="1205747"/>
          </a:xfrm>
          <a:prstGeom prst="rect">
            <a:avLst/>
          </a:prstGeom>
          <a:solidFill>
            <a:srgbClr val="8A0E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19FA41D0-14E7-806C-6678-664567E3F52B}"/>
              </a:ext>
            </a:extLst>
          </p:cNvPr>
          <p:cNvSpPr txBox="1"/>
          <p:nvPr/>
        </p:nvSpPr>
        <p:spPr>
          <a:xfrm>
            <a:off x="2287832" y="1784503"/>
            <a:ext cx="36977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  <a:latin typeface="Mont Bold" panose="00000900000000000000" pitchFamily="50" charset="0"/>
              </a:rPr>
              <a:t>Description of the Organisation</a:t>
            </a:r>
            <a:endParaRPr lang="tr-TR" b="1" dirty="0">
              <a:solidFill>
                <a:schemeClr val="bg1"/>
              </a:solidFill>
              <a:latin typeface="Mont Bold" panose="00000900000000000000" pitchFamily="50" charset="0"/>
            </a:endParaRPr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4C40B82E-2377-35FE-5387-6B0397EE8070}"/>
              </a:ext>
            </a:extLst>
          </p:cNvPr>
          <p:cNvSpPr/>
          <p:nvPr/>
        </p:nvSpPr>
        <p:spPr>
          <a:xfrm>
            <a:off x="6400800" y="1012371"/>
            <a:ext cx="4376057" cy="16981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AFF56A25-FD3E-7E0A-C6FC-71F5F8B0199D}"/>
              </a:ext>
            </a:extLst>
          </p:cNvPr>
          <p:cNvSpPr/>
          <p:nvPr/>
        </p:nvSpPr>
        <p:spPr>
          <a:xfrm>
            <a:off x="6413360" y="1012371"/>
            <a:ext cx="188407" cy="1698172"/>
          </a:xfrm>
          <a:prstGeom prst="rect">
            <a:avLst/>
          </a:prstGeom>
          <a:solidFill>
            <a:srgbClr val="8A0E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67B86FA6-22CF-A9EF-16BE-5713E6E58389}"/>
              </a:ext>
            </a:extLst>
          </p:cNvPr>
          <p:cNvSpPr/>
          <p:nvPr/>
        </p:nvSpPr>
        <p:spPr>
          <a:xfrm>
            <a:off x="6400800" y="2792186"/>
            <a:ext cx="4376057" cy="16981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CF96AC25-A6B7-3991-F69A-41E2E38BDF0E}"/>
              </a:ext>
            </a:extLst>
          </p:cNvPr>
          <p:cNvSpPr/>
          <p:nvPr/>
        </p:nvSpPr>
        <p:spPr>
          <a:xfrm>
            <a:off x="6413360" y="2792186"/>
            <a:ext cx="188407" cy="1698172"/>
          </a:xfrm>
          <a:prstGeom prst="rect">
            <a:avLst/>
          </a:prstGeom>
          <a:solidFill>
            <a:srgbClr val="8A0E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4CF82C15-298F-BD0D-01FA-333E652419BE}"/>
              </a:ext>
            </a:extLst>
          </p:cNvPr>
          <p:cNvSpPr/>
          <p:nvPr/>
        </p:nvSpPr>
        <p:spPr>
          <a:xfrm>
            <a:off x="6400800" y="4572000"/>
            <a:ext cx="4376057" cy="16981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2" name="Dikdörtgen 11">
            <a:extLst>
              <a:ext uri="{FF2B5EF4-FFF2-40B4-BE49-F238E27FC236}">
                <a16:creationId xmlns:a16="http://schemas.microsoft.com/office/drawing/2014/main" id="{A63A0F71-9CA9-626C-891B-0F5F14BF49B7}"/>
              </a:ext>
            </a:extLst>
          </p:cNvPr>
          <p:cNvSpPr/>
          <p:nvPr/>
        </p:nvSpPr>
        <p:spPr>
          <a:xfrm>
            <a:off x="6413360" y="4572000"/>
            <a:ext cx="188407" cy="1698172"/>
          </a:xfrm>
          <a:prstGeom prst="rect">
            <a:avLst/>
          </a:prstGeom>
          <a:solidFill>
            <a:srgbClr val="8A0E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8E1DEBC9-174F-A5B4-AE7A-12279FDD9EBE}"/>
              </a:ext>
            </a:extLst>
          </p:cNvPr>
          <p:cNvSpPr txBox="1"/>
          <p:nvPr/>
        </p:nvSpPr>
        <p:spPr>
          <a:xfrm>
            <a:off x="6840415" y="1135464"/>
            <a:ext cx="36977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>
                <a:latin typeface="Mont Bold" panose="00000900000000000000" pitchFamily="50" charset="0"/>
              </a:rPr>
              <a:t>XXX</a:t>
            </a:r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03FC0743-E100-9D5A-3F78-EDBE3720E4AE}"/>
              </a:ext>
            </a:extLst>
          </p:cNvPr>
          <p:cNvSpPr txBox="1"/>
          <p:nvPr/>
        </p:nvSpPr>
        <p:spPr>
          <a:xfrm>
            <a:off x="6840415" y="2885552"/>
            <a:ext cx="36977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>
                <a:latin typeface="Mont Bold" panose="00000900000000000000" pitchFamily="50" charset="0"/>
              </a:rPr>
              <a:t>XXX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74756816-140E-55E3-5630-C1CCAE9C53AF}"/>
              </a:ext>
            </a:extLst>
          </p:cNvPr>
          <p:cNvSpPr txBox="1"/>
          <p:nvPr/>
        </p:nvSpPr>
        <p:spPr>
          <a:xfrm>
            <a:off x="6840415" y="4635640"/>
            <a:ext cx="36977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>
                <a:latin typeface="Mont Bold" panose="00000900000000000000" pitchFamily="50" charset="0"/>
              </a:rPr>
              <a:t>XXX</a:t>
            </a:r>
          </a:p>
        </p:txBody>
      </p:sp>
      <p:pic>
        <p:nvPicPr>
          <p:cNvPr id="17" name="Resim 16" descr="küre, grafik, top, grafik tasarım içeren bir resim&#10;&#10;Açıklama otomatik olarak oluşturuldu">
            <a:extLst>
              <a:ext uri="{FF2B5EF4-FFF2-40B4-BE49-F238E27FC236}">
                <a16:creationId xmlns:a16="http://schemas.microsoft.com/office/drawing/2014/main" id="{31CA804B-75E0-F3CF-E80E-8C268322DA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646" y="183000"/>
            <a:ext cx="3230022" cy="2805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7412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E5D91D-B445-180F-0386-7003EF3929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2DF49BD8-7725-1134-01C4-F2ECA57713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14" name="Dikdörtgen 13">
            <a:extLst>
              <a:ext uri="{FF2B5EF4-FFF2-40B4-BE49-F238E27FC236}">
                <a16:creationId xmlns:a16="http://schemas.microsoft.com/office/drawing/2014/main" id="{C2484169-899D-A0B8-3DE3-FCAA6098F2E8}"/>
              </a:ext>
            </a:extLst>
          </p:cNvPr>
          <p:cNvSpPr/>
          <p:nvPr/>
        </p:nvSpPr>
        <p:spPr>
          <a:xfrm>
            <a:off x="498973" y="2518368"/>
            <a:ext cx="4185387" cy="4339632"/>
          </a:xfrm>
          <a:prstGeom prst="rect">
            <a:avLst/>
          </a:prstGeom>
          <a:solidFill>
            <a:srgbClr val="8A0E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4E199AD3-852A-E586-E256-62DF119F0EBA}"/>
              </a:ext>
            </a:extLst>
          </p:cNvPr>
          <p:cNvSpPr/>
          <p:nvPr/>
        </p:nvSpPr>
        <p:spPr>
          <a:xfrm>
            <a:off x="5274129" y="2518368"/>
            <a:ext cx="3102428" cy="311498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4B29B7AA-C3FF-3E5F-4049-73AAE00F8766}"/>
              </a:ext>
            </a:extLst>
          </p:cNvPr>
          <p:cNvSpPr/>
          <p:nvPr/>
        </p:nvSpPr>
        <p:spPr>
          <a:xfrm>
            <a:off x="8605158" y="2518368"/>
            <a:ext cx="3102428" cy="311498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A2F23537-2D49-72C3-8BBC-CFFB7D7DF8A2}"/>
              </a:ext>
            </a:extLst>
          </p:cNvPr>
          <p:cNvSpPr txBox="1"/>
          <p:nvPr/>
        </p:nvSpPr>
        <p:spPr>
          <a:xfrm>
            <a:off x="1481936" y="2848046"/>
            <a:ext cx="19861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  <a:latin typeface="Mont Bold" panose="00000900000000000000" pitchFamily="50" charset="0"/>
              </a:rPr>
              <a:t>Your Teams’ Expertise</a:t>
            </a:r>
            <a:endParaRPr lang="tr-TR" dirty="0">
              <a:solidFill>
                <a:schemeClr val="bg1"/>
              </a:solidFill>
              <a:latin typeface="Mont Bold" panose="00000900000000000000" pitchFamily="50" charset="0"/>
            </a:endParaRP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0F00374A-44A4-98CD-C70E-456491B1F204}"/>
              </a:ext>
            </a:extLst>
          </p:cNvPr>
          <p:cNvSpPr txBox="1"/>
          <p:nvPr/>
        </p:nvSpPr>
        <p:spPr>
          <a:xfrm>
            <a:off x="9768672" y="3429000"/>
            <a:ext cx="36977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>
                <a:latin typeface="Mont Bold" panose="00000900000000000000" pitchFamily="50" charset="0"/>
              </a:rPr>
              <a:t>XXX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2EF125E3-5CD4-633F-9294-6054D6D79ECE}"/>
              </a:ext>
            </a:extLst>
          </p:cNvPr>
          <p:cNvSpPr txBox="1"/>
          <p:nvPr/>
        </p:nvSpPr>
        <p:spPr>
          <a:xfrm>
            <a:off x="6424246" y="3429000"/>
            <a:ext cx="36977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>
                <a:latin typeface="Mont Bold" panose="00000900000000000000" pitchFamily="50" charset="0"/>
              </a:rPr>
              <a:t>XXX</a:t>
            </a:r>
          </a:p>
        </p:txBody>
      </p:sp>
      <p:pic>
        <p:nvPicPr>
          <p:cNvPr id="11" name="Resim 10" descr="daire, grafik, macenta, yazı tipi içeren bir resim&#10;&#10;Açıklama otomatik olarak oluşturuldu">
            <a:extLst>
              <a:ext uri="{FF2B5EF4-FFF2-40B4-BE49-F238E27FC236}">
                <a16:creationId xmlns:a16="http://schemas.microsoft.com/office/drawing/2014/main" id="{BE876CE4-F90A-BF89-1770-640B3B2E96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4246" y="2204357"/>
            <a:ext cx="1125443" cy="1125443"/>
          </a:xfrm>
          <a:prstGeom prst="rect">
            <a:avLst/>
          </a:prstGeom>
        </p:spPr>
      </p:pic>
      <p:pic>
        <p:nvPicPr>
          <p:cNvPr id="13" name="Resim 12" descr="daire, grafik, renklilik, pembe içeren bir resim&#10;&#10;Açıklama otomatik olarak oluşturuldu">
            <a:extLst>
              <a:ext uri="{FF2B5EF4-FFF2-40B4-BE49-F238E27FC236}">
                <a16:creationId xmlns:a16="http://schemas.microsoft.com/office/drawing/2014/main" id="{F4A949AE-364E-72A7-C070-749EEB9307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6094" y="2253957"/>
            <a:ext cx="1125443" cy="1125443"/>
          </a:xfrm>
          <a:prstGeom prst="rect">
            <a:avLst/>
          </a:prstGeom>
        </p:spPr>
      </p:pic>
      <p:pic>
        <p:nvPicPr>
          <p:cNvPr id="7" name="Resim 6" descr="küre, grafik, top, grafik tasarım içeren bir resim&#10;&#10;Açıklama otomatik olarak oluşturuldu">
            <a:extLst>
              <a:ext uri="{FF2B5EF4-FFF2-40B4-BE49-F238E27FC236}">
                <a16:creationId xmlns:a16="http://schemas.microsoft.com/office/drawing/2014/main" id="{3019D1A3-B6F0-CE2D-A20C-D30053DC57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646" y="183000"/>
            <a:ext cx="3230022" cy="2805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1557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18721D-808F-6EB9-23C2-E30CF21278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Resim 8">
            <a:extLst>
              <a:ext uri="{FF2B5EF4-FFF2-40B4-BE49-F238E27FC236}">
                <a16:creationId xmlns:a16="http://schemas.microsoft.com/office/drawing/2014/main" id="{59DB8834-04D1-2DF3-3238-3E480023BB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Metin kutusu 1">
            <a:extLst>
              <a:ext uri="{FF2B5EF4-FFF2-40B4-BE49-F238E27FC236}">
                <a16:creationId xmlns:a16="http://schemas.microsoft.com/office/drawing/2014/main" id="{A913AC8F-5E9F-789A-6E4E-21550D479611}"/>
              </a:ext>
            </a:extLst>
          </p:cNvPr>
          <p:cNvSpPr txBox="1"/>
          <p:nvPr/>
        </p:nvSpPr>
        <p:spPr>
          <a:xfrm>
            <a:off x="6330462" y="2783174"/>
            <a:ext cx="36977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>
                <a:latin typeface="Mont Bold" panose="00000900000000000000" pitchFamily="50" charset="0"/>
              </a:rPr>
              <a:t>XXX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97A826E6-43E3-CDED-C645-8D6507E589E2}"/>
              </a:ext>
            </a:extLst>
          </p:cNvPr>
          <p:cNvSpPr txBox="1"/>
          <p:nvPr/>
        </p:nvSpPr>
        <p:spPr>
          <a:xfrm>
            <a:off x="7236488" y="4635921"/>
            <a:ext cx="36977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>
                <a:latin typeface="Mont Bold" panose="00000900000000000000" pitchFamily="50" charset="0"/>
              </a:rPr>
              <a:t>XXX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A62FA9D9-8A09-851B-0827-FA2F86DACE4C}"/>
              </a:ext>
            </a:extLst>
          </p:cNvPr>
          <p:cNvSpPr txBox="1"/>
          <p:nvPr/>
        </p:nvSpPr>
        <p:spPr>
          <a:xfrm>
            <a:off x="1013208" y="4635921"/>
            <a:ext cx="36977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>
                <a:latin typeface="Mont Bold" panose="00000900000000000000" pitchFamily="50" charset="0"/>
              </a:rPr>
              <a:t>XXX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8C28FE1C-FE4E-E1C9-27E0-ABA12E0B3B0B}"/>
              </a:ext>
            </a:extLst>
          </p:cNvPr>
          <p:cNvSpPr txBox="1"/>
          <p:nvPr/>
        </p:nvSpPr>
        <p:spPr>
          <a:xfrm>
            <a:off x="1013207" y="2783174"/>
            <a:ext cx="36977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>
                <a:latin typeface="Mont Bold" panose="00000900000000000000" pitchFamily="50" charset="0"/>
              </a:rPr>
              <a:t>XXX</a:t>
            </a: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25BD4E31-958F-A11F-92DD-197900DE8B5C}"/>
              </a:ext>
            </a:extLst>
          </p:cNvPr>
          <p:cNvSpPr/>
          <p:nvPr/>
        </p:nvSpPr>
        <p:spPr>
          <a:xfrm>
            <a:off x="0" y="1504796"/>
            <a:ext cx="5257800" cy="1205747"/>
          </a:xfrm>
          <a:prstGeom prst="rect">
            <a:avLst/>
          </a:prstGeom>
          <a:solidFill>
            <a:srgbClr val="8A0E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CE7F219E-7539-F3CE-2AA4-6C95D0DD7297}"/>
              </a:ext>
            </a:extLst>
          </p:cNvPr>
          <p:cNvSpPr txBox="1"/>
          <p:nvPr/>
        </p:nvSpPr>
        <p:spPr>
          <a:xfrm>
            <a:off x="2508114" y="1784502"/>
            <a:ext cx="2423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  <a:latin typeface="Mont Bold" panose="00000900000000000000" pitchFamily="50" charset="0"/>
              </a:rPr>
              <a:t>Your Research Fields</a:t>
            </a:r>
            <a:endParaRPr lang="tr-TR" b="1" dirty="0">
              <a:solidFill>
                <a:schemeClr val="bg1"/>
              </a:solidFill>
              <a:latin typeface="Mont Bold" panose="00000900000000000000" pitchFamily="50" charset="0"/>
            </a:endParaRPr>
          </a:p>
        </p:txBody>
      </p:sp>
      <p:cxnSp>
        <p:nvCxnSpPr>
          <p:cNvPr id="11" name="Düz Bağlayıcı 10">
            <a:extLst>
              <a:ext uri="{FF2B5EF4-FFF2-40B4-BE49-F238E27FC236}">
                <a16:creationId xmlns:a16="http://schemas.microsoft.com/office/drawing/2014/main" id="{BA6F172F-613F-A687-07D3-66490AA0DF1B}"/>
              </a:ext>
            </a:extLst>
          </p:cNvPr>
          <p:cNvCxnSpPr/>
          <p:nvPr/>
        </p:nvCxnSpPr>
        <p:spPr>
          <a:xfrm>
            <a:off x="6096000" y="2430833"/>
            <a:ext cx="0" cy="3986296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5" name="Düz Bağlayıcı 14">
            <a:extLst>
              <a:ext uri="{FF2B5EF4-FFF2-40B4-BE49-F238E27FC236}">
                <a16:creationId xmlns:a16="http://schemas.microsoft.com/office/drawing/2014/main" id="{5ADA0394-0312-469C-B8F3-D344BB0F94FE}"/>
              </a:ext>
            </a:extLst>
          </p:cNvPr>
          <p:cNvCxnSpPr/>
          <p:nvPr/>
        </p:nvCxnSpPr>
        <p:spPr>
          <a:xfrm>
            <a:off x="1420586" y="4423981"/>
            <a:ext cx="9307285" cy="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pic>
        <p:nvPicPr>
          <p:cNvPr id="16" name="Resim 15" descr="küre, grafik, top, grafik tasarım içeren bir resim&#10;&#10;Açıklama otomatik olarak oluşturuldu">
            <a:extLst>
              <a:ext uri="{FF2B5EF4-FFF2-40B4-BE49-F238E27FC236}">
                <a16:creationId xmlns:a16="http://schemas.microsoft.com/office/drawing/2014/main" id="{E49272DE-59BD-BD5F-584B-5A8311F417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646" y="183000"/>
            <a:ext cx="3230022" cy="2805212"/>
          </a:xfrm>
          <a:prstGeom prst="rect">
            <a:avLst/>
          </a:prstGeom>
        </p:spPr>
      </p:pic>
      <p:pic>
        <p:nvPicPr>
          <p:cNvPr id="18" name="Resim 17" descr="simge, sembol, sanat, grafik, simetri, bakışım içeren bir resim&#10;&#10;Açıklama otomatik olarak oluşturuldu">
            <a:extLst>
              <a:ext uri="{FF2B5EF4-FFF2-40B4-BE49-F238E27FC236}">
                <a16:creationId xmlns:a16="http://schemas.microsoft.com/office/drawing/2014/main" id="{002D50EB-ED25-1AC7-15B8-80770500F8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3874" y="3336306"/>
            <a:ext cx="782573" cy="875736"/>
          </a:xfrm>
          <a:prstGeom prst="rect">
            <a:avLst/>
          </a:prstGeom>
        </p:spPr>
      </p:pic>
      <p:pic>
        <p:nvPicPr>
          <p:cNvPr id="20" name="Resim 19" descr="grafik, daire, yazı tipi, renklilik içeren bir resim&#10;&#10;Açıklama otomatik olarak oluşturuldu">
            <a:extLst>
              <a:ext uri="{FF2B5EF4-FFF2-40B4-BE49-F238E27FC236}">
                <a16:creationId xmlns:a16="http://schemas.microsoft.com/office/drawing/2014/main" id="{777BE1B7-66A6-8258-024E-E827ED47F0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0626" y="3478526"/>
            <a:ext cx="708042" cy="708042"/>
          </a:xfrm>
          <a:prstGeom prst="rect">
            <a:avLst/>
          </a:prstGeom>
        </p:spPr>
      </p:pic>
      <p:pic>
        <p:nvPicPr>
          <p:cNvPr id="22" name="Resim 21" descr="daire, grafik, muşta içeren bir resim&#10;&#10;Açıklama otomatik olarak oluşturuldu">
            <a:extLst>
              <a:ext uri="{FF2B5EF4-FFF2-40B4-BE49-F238E27FC236}">
                <a16:creationId xmlns:a16="http://schemas.microsoft.com/office/drawing/2014/main" id="{1B7FDCFE-4516-D8E5-BCA8-D08F134D61B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0711" y="4681215"/>
            <a:ext cx="875736" cy="745307"/>
          </a:xfrm>
          <a:prstGeom prst="rect">
            <a:avLst/>
          </a:prstGeom>
        </p:spPr>
      </p:pic>
      <p:pic>
        <p:nvPicPr>
          <p:cNvPr id="24" name="Resim 23" descr="grafik, tasarım, grafik tasarım, yazı tipi içeren bir resim&#10;&#10;Açıklama otomatik olarak oluşturuldu">
            <a:extLst>
              <a:ext uri="{FF2B5EF4-FFF2-40B4-BE49-F238E27FC236}">
                <a16:creationId xmlns:a16="http://schemas.microsoft.com/office/drawing/2014/main" id="{1D900FBE-66AE-261E-FDD4-6F9B92C1CD2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4362" y="4629436"/>
            <a:ext cx="782573" cy="819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4407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80D9DE-9A07-561F-B73A-F6F18490AD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E414D1CE-2E83-5DED-6DAD-648C04DFA3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ikdörtgen 1">
            <a:extLst>
              <a:ext uri="{FF2B5EF4-FFF2-40B4-BE49-F238E27FC236}">
                <a16:creationId xmlns:a16="http://schemas.microsoft.com/office/drawing/2014/main" id="{89399A42-9C73-EC1F-C09B-D3829E2F932C}"/>
              </a:ext>
            </a:extLst>
          </p:cNvPr>
          <p:cNvSpPr/>
          <p:nvPr/>
        </p:nvSpPr>
        <p:spPr>
          <a:xfrm>
            <a:off x="0" y="1504796"/>
            <a:ext cx="5257800" cy="1205747"/>
          </a:xfrm>
          <a:prstGeom prst="rect">
            <a:avLst/>
          </a:prstGeom>
          <a:solidFill>
            <a:srgbClr val="8A0E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AD1B7F6D-74B0-FC2F-403F-423CA5F3DC5D}"/>
              </a:ext>
            </a:extLst>
          </p:cNvPr>
          <p:cNvSpPr txBox="1"/>
          <p:nvPr/>
        </p:nvSpPr>
        <p:spPr>
          <a:xfrm>
            <a:off x="2508114" y="1784502"/>
            <a:ext cx="2423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err="1">
                <a:solidFill>
                  <a:schemeClr val="bg1"/>
                </a:solidFill>
                <a:latin typeface="Mont Bold" panose="00000900000000000000" pitchFamily="50" charset="0"/>
              </a:rPr>
              <a:t>Your</a:t>
            </a:r>
            <a:r>
              <a:rPr lang="tr-TR" b="1" dirty="0">
                <a:solidFill>
                  <a:schemeClr val="bg1"/>
                </a:solidFill>
                <a:latin typeface="Mont Bold" panose="00000900000000000000" pitchFamily="50" charset="0"/>
              </a:rPr>
              <a:t> On-</a:t>
            </a:r>
            <a:r>
              <a:rPr lang="tr-TR" b="1" dirty="0" err="1">
                <a:solidFill>
                  <a:schemeClr val="bg1"/>
                </a:solidFill>
                <a:latin typeface="Mont Bold" panose="00000900000000000000" pitchFamily="50" charset="0"/>
              </a:rPr>
              <a:t>going</a:t>
            </a:r>
            <a:r>
              <a:rPr lang="tr-TR" b="1" dirty="0">
                <a:solidFill>
                  <a:schemeClr val="bg1"/>
                </a:solidFill>
                <a:latin typeface="Mont Bold" panose="00000900000000000000" pitchFamily="50" charset="0"/>
              </a:rPr>
              <a:t> </a:t>
            </a:r>
            <a:r>
              <a:rPr lang="tr-TR" b="1" dirty="0" err="1">
                <a:solidFill>
                  <a:schemeClr val="bg1"/>
                </a:solidFill>
                <a:latin typeface="Mont Bold" panose="00000900000000000000" pitchFamily="50" charset="0"/>
              </a:rPr>
              <a:t>Projects</a:t>
            </a:r>
            <a:endParaRPr lang="tr-TR" b="1" dirty="0">
              <a:solidFill>
                <a:schemeClr val="bg1"/>
              </a:solidFill>
              <a:latin typeface="Mont Bold" panose="00000900000000000000" pitchFamily="50" charset="0"/>
            </a:endParaRPr>
          </a:p>
        </p:txBody>
      </p:sp>
      <p:pic>
        <p:nvPicPr>
          <p:cNvPr id="5" name="Resim 4" descr="küre, grafik, top, grafik tasarım içeren bir resim&#10;&#10;Açıklama otomatik olarak oluşturuldu">
            <a:extLst>
              <a:ext uri="{FF2B5EF4-FFF2-40B4-BE49-F238E27FC236}">
                <a16:creationId xmlns:a16="http://schemas.microsoft.com/office/drawing/2014/main" id="{28AA39C8-8449-5820-B0C1-583AE5331D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646" y="183000"/>
            <a:ext cx="3230022" cy="2805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7498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E7B837-F7D0-B1F0-F593-77F2CD5A70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0EB6663D-F1E0-D236-77A8-E88232BCFF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Dikdörtgen 4">
            <a:extLst>
              <a:ext uri="{FF2B5EF4-FFF2-40B4-BE49-F238E27FC236}">
                <a16:creationId xmlns:a16="http://schemas.microsoft.com/office/drawing/2014/main" id="{AE340DD8-2E02-633B-4991-825DC9545489}"/>
              </a:ext>
            </a:extLst>
          </p:cNvPr>
          <p:cNvSpPr/>
          <p:nvPr/>
        </p:nvSpPr>
        <p:spPr>
          <a:xfrm>
            <a:off x="0" y="1504796"/>
            <a:ext cx="5257800" cy="1205747"/>
          </a:xfrm>
          <a:prstGeom prst="rect">
            <a:avLst/>
          </a:prstGeom>
          <a:solidFill>
            <a:srgbClr val="8A0E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854C2A9A-91DA-2922-CD04-ED47FF86F45F}"/>
              </a:ext>
            </a:extLst>
          </p:cNvPr>
          <p:cNvSpPr txBox="1"/>
          <p:nvPr/>
        </p:nvSpPr>
        <p:spPr>
          <a:xfrm>
            <a:off x="2533730" y="1923003"/>
            <a:ext cx="2423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chemeClr val="bg1"/>
                </a:solidFill>
                <a:latin typeface="Mont Bold" panose="00000900000000000000" pitchFamily="50" charset="0"/>
              </a:rPr>
              <a:t>Project </a:t>
            </a:r>
            <a:r>
              <a:rPr lang="tr-TR" b="1" dirty="0" err="1">
                <a:solidFill>
                  <a:schemeClr val="bg1"/>
                </a:solidFill>
                <a:latin typeface="Mont Bold" panose="00000900000000000000" pitchFamily="50" charset="0"/>
              </a:rPr>
              <a:t>Idea</a:t>
            </a:r>
            <a:endParaRPr lang="tr-TR" b="1" dirty="0">
              <a:solidFill>
                <a:schemeClr val="bg1"/>
              </a:solidFill>
              <a:latin typeface="Mont Bold" panose="00000900000000000000" pitchFamily="50" charset="0"/>
            </a:endParaRPr>
          </a:p>
        </p:txBody>
      </p:sp>
      <p:pic>
        <p:nvPicPr>
          <p:cNvPr id="8" name="Resim 7" descr="küre, grafik, top, grafik tasarım içeren bir resim&#10;&#10;Açıklama otomatik olarak oluşturuldu">
            <a:extLst>
              <a:ext uri="{FF2B5EF4-FFF2-40B4-BE49-F238E27FC236}">
                <a16:creationId xmlns:a16="http://schemas.microsoft.com/office/drawing/2014/main" id="{E69225E0-35C5-987B-AE4E-DB57757C70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646" y="183000"/>
            <a:ext cx="3230022" cy="2805212"/>
          </a:xfrm>
          <a:prstGeom prst="rect">
            <a:avLst/>
          </a:prstGeom>
        </p:spPr>
      </p:pic>
      <p:sp>
        <p:nvSpPr>
          <p:cNvPr id="2" name="object 6">
            <a:extLst>
              <a:ext uri="{FF2B5EF4-FFF2-40B4-BE49-F238E27FC236}">
                <a16:creationId xmlns:a16="http://schemas.microsoft.com/office/drawing/2014/main" id="{3315D439-8143-4433-44C9-0128B3354E2C}"/>
              </a:ext>
            </a:extLst>
          </p:cNvPr>
          <p:cNvSpPr txBox="1"/>
          <p:nvPr/>
        </p:nvSpPr>
        <p:spPr>
          <a:xfrm>
            <a:off x="2533730" y="2330789"/>
            <a:ext cx="7874869" cy="34522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endParaRPr lang="en-GB" sz="1700" b="1" dirty="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endParaRPr lang="en-GB" sz="1700" b="1" dirty="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endParaRPr lang="en-GB" sz="1700" b="1" dirty="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lang="tr-TR" sz="1700" b="1" dirty="0">
                <a:latin typeface="Mont Bold" panose="00000900000000000000" pitchFamily="50" charset="0"/>
                <a:cs typeface="Calibri"/>
              </a:rPr>
              <a:t>Project </a:t>
            </a:r>
            <a:r>
              <a:rPr lang="tr-TR" sz="1700" b="1" dirty="0" err="1">
                <a:latin typeface="Mont Bold" panose="00000900000000000000" pitchFamily="50" charset="0"/>
                <a:cs typeface="Calibri"/>
              </a:rPr>
              <a:t>Idea</a:t>
            </a:r>
            <a:r>
              <a:rPr lang="en-GB" sz="1700" b="1" dirty="0">
                <a:latin typeface="Mont Bold" panose="00000900000000000000" pitchFamily="50" charset="0"/>
                <a:cs typeface="Calibri"/>
              </a:rPr>
              <a:t>:</a:t>
            </a:r>
          </a:p>
          <a:p>
            <a:pPr marL="12700" marR="5080">
              <a:lnSpc>
                <a:spcPct val="100000"/>
              </a:lnSpc>
            </a:pPr>
            <a:endParaRPr lang="en-GB" sz="1700" b="1" dirty="0">
              <a:latin typeface="Mont Bold" panose="00000900000000000000" pitchFamily="50" charset="0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lang="en-GB" sz="1700" b="1" dirty="0">
                <a:latin typeface="Mont Bold" panose="00000900000000000000" pitchFamily="50" charset="0"/>
                <a:cs typeface="Calibri"/>
              </a:rPr>
              <a:t>Deadline Dates: </a:t>
            </a:r>
          </a:p>
          <a:p>
            <a:pPr marL="12700" marR="5080">
              <a:lnSpc>
                <a:spcPct val="100000"/>
              </a:lnSpc>
            </a:pPr>
            <a:endParaRPr lang="en-GB" sz="1700" b="1" dirty="0">
              <a:latin typeface="Mont Bold" panose="00000900000000000000" pitchFamily="50" charset="0"/>
              <a:cs typeface="Calibri"/>
            </a:endParaRPr>
          </a:p>
          <a:p>
            <a:pPr marL="1212850" marR="5080" lvl="2" indent="-285750">
              <a:buFont typeface="Wingdings" panose="05000000000000000000" pitchFamily="2" charset="2"/>
              <a:buChar char="q"/>
            </a:pPr>
            <a:r>
              <a:rPr lang="en-GB" sz="1700" b="1" dirty="0">
                <a:latin typeface="Mont Bold" panose="00000900000000000000" pitchFamily="50" charset="0"/>
                <a:cs typeface="Calibri"/>
              </a:rPr>
              <a:t>Objectives:</a:t>
            </a:r>
          </a:p>
          <a:p>
            <a:pPr marL="1212850" marR="5080" lvl="2" indent="-285750">
              <a:buFont typeface="Wingdings" panose="05000000000000000000" pitchFamily="2" charset="2"/>
              <a:buChar char="q"/>
            </a:pPr>
            <a:endParaRPr lang="en-GB" sz="1700" b="1" dirty="0">
              <a:latin typeface="Mont Bold" panose="00000900000000000000" pitchFamily="50" charset="0"/>
              <a:cs typeface="Calibri"/>
            </a:endParaRPr>
          </a:p>
          <a:p>
            <a:pPr marL="1212850" marR="5080" lvl="2" indent="-285750">
              <a:buFont typeface="Wingdings" panose="05000000000000000000" pitchFamily="2" charset="2"/>
              <a:buChar char="q"/>
            </a:pPr>
            <a:r>
              <a:rPr lang="en-GB" sz="1700" b="1" dirty="0">
                <a:latin typeface="Mont Bold" panose="00000900000000000000" pitchFamily="50" charset="0"/>
                <a:cs typeface="Calibri"/>
              </a:rPr>
              <a:t>Expected Results:</a:t>
            </a:r>
            <a:endParaRPr lang="en-US" sz="1700" b="1" dirty="0">
              <a:latin typeface="Mont Bold" panose="00000900000000000000" pitchFamily="50" charset="0"/>
              <a:cs typeface="Calibri"/>
            </a:endParaRPr>
          </a:p>
          <a:p>
            <a:pPr marL="1212850" marR="5080" lvl="2" indent="-285750">
              <a:buFont typeface="Wingdings" panose="05000000000000000000" pitchFamily="2" charset="2"/>
              <a:buChar char="q"/>
            </a:pPr>
            <a:endParaRPr lang="en-GB" sz="1700" b="1" dirty="0">
              <a:latin typeface="Mont Bold" panose="00000900000000000000" pitchFamily="50" charset="0"/>
              <a:cs typeface="Calibri"/>
            </a:endParaRPr>
          </a:p>
          <a:p>
            <a:pPr marL="12700" marR="5080">
              <a:lnSpc>
                <a:spcPct val="100000"/>
              </a:lnSpc>
            </a:pPr>
            <a:endParaRPr lang="en-GB" sz="1700" b="1" dirty="0">
              <a:latin typeface="Mont Bold" panose="00000900000000000000" pitchFamily="50" charset="0"/>
              <a:cs typeface="Calibri"/>
            </a:endParaRPr>
          </a:p>
          <a:p>
            <a:pPr marL="469900">
              <a:lnSpc>
                <a:spcPct val="100000"/>
              </a:lnSpc>
              <a:spcBef>
                <a:spcPts val="434"/>
              </a:spcBef>
              <a:tabLst>
                <a:tab pos="756285" algn="l"/>
              </a:tabLst>
            </a:pPr>
            <a:endParaRPr lang="en-US" sz="17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564843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2FB4F1-1061-3E1F-4449-A19E7BE8B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636D7B0C-ED5A-DBAD-BD53-6C15AF1D7C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Dikdörtgen 4">
            <a:extLst>
              <a:ext uri="{FF2B5EF4-FFF2-40B4-BE49-F238E27FC236}">
                <a16:creationId xmlns:a16="http://schemas.microsoft.com/office/drawing/2014/main" id="{224AF369-023F-3EA0-F0B3-71485CCC2B13}"/>
              </a:ext>
            </a:extLst>
          </p:cNvPr>
          <p:cNvSpPr/>
          <p:nvPr/>
        </p:nvSpPr>
        <p:spPr>
          <a:xfrm>
            <a:off x="0" y="1504796"/>
            <a:ext cx="5257800" cy="1205747"/>
          </a:xfrm>
          <a:prstGeom prst="rect">
            <a:avLst/>
          </a:prstGeom>
          <a:solidFill>
            <a:srgbClr val="8A0E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21CCA79C-4329-6909-C618-AFAF6DB221F8}"/>
              </a:ext>
            </a:extLst>
          </p:cNvPr>
          <p:cNvSpPr txBox="1"/>
          <p:nvPr/>
        </p:nvSpPr>
        <p:spPr>
          <a:xfrm>
            <a:off x="2533730" y="1923003"/>
            <a:ext cx="2423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chemeClr val="bg1"/>
                </a:solidFill>
                <a:latin typeface="Mont Bold" panose="00000900000000000000" pitchFamily="50" charset="0"/>
              </a:rPr>
              <a:t>Project </a:t>
            </a:r>
            <a:r>
              <a:rPr lang="tr-TR" b="1" dirty="0" err="1">
                <a:solidFill>
                  <a:schemeClr val="bg1"/>
                </a:solidFill>
                <a:latin typeface="Mont Bold" panose="00000900000000000000" pitchFamily="50" charset="0"/>
              </a:rPr>
              <a:t>Idea</a:t>
            </a:r>
            <a:endParaRPr lang="tr-TR" b="1" dirty="0">
              <a:solidFill>
                <a:schemeClr val="bg1"/>
              </a:solidFill>
              <a:latin typeface="Mont Bold" panose="00000900000000000000" pitchFamily="50" charset="0"/>
            </a:endParaRPr>
          </a:p>
        </p:txBody>
      </p:sp>
      <p:pic>
        <p:nvPicPr>
          <p:cNvPr id="8" name="Resim 7" descr="küre, grafik, top, grafik tasarım içeren bir resim&#10;&#10;Açıklama otomatik olarak oluşturuldu">
            <a:extLst>
              <a:ext uri="{FF2B5EF4-FFF2-40B4-BE49-F238E27FC236}">
                <a16:creationId xmlns:a16="http://schemas.microsoft.com/office/drawing/2014/main" id="{61DB9192-B110-762B-0063-519FC98C27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646" y="183000"/>
            <a:ext cx="3230022" cy="2805212"/>
          </a:xfrm>
          <a:prstGeom prst="rect">
            <a:avLst/>
          </a:prstGeom>
        </p:spPr>
      </p:pic>
      <p:sp>
        <p:nvSpPr>
          <p:cNvPr id="2" name="object 6">
            <a:extLst>
              <a:ext uri="{FF2B5EF4-FFF2-40B4-BE49-F238E27FC236}">
                <a16:creationId xmlns:a16="http://schemas.microsoft.com/office/drawing/2014/main" id="{16EDE1BE-C59E-77A2-A9CD-795AC2619D37}"/>
              </a:ext>
            </a:extLst>
          </p:cNvPr>
          <p:cNvSpPr txBox="1"/>
          <p:nvPr/>
        </p:nvSpPr>
        <p:spPr>
          <a:xfrm>
            <a:off x="2533730" y="2330789"/>
            <a:ext cx="7874869" cy="34522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endParaRPr lang="en-GB" sz="1700" b="1" dirty="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endParaRPr lang="en-GB" sz="1700" b="1" dirty="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endParaRPr lang="en-GB" sz="1700" b="1" dirty="0">
              <a:latin typeface="Mont Bold" panose="00000900000000000000" pitchFamily="50" charset="0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lang="tr-TR" sz="1700" b="1" dirty="0">
                <a:latin typeface="Mont Bold" panose="00000900000000000000" pitchFamily="50" charset="0"/>
                <a:cs typeface="Calibri"/>
              </a:rPr>
              <a:t>Project </a:t>
            </a:r>
            <a:r>
              <a:rPr lang="tr-TR" sz="1700" b="1" dirty="0" err="1">
                <a:latin typeface="Mont Bold" panose="00000900000000000000" pitchFamily="50" charset="0"/>
                <a:cs typeface="Calibri"/>
              </a:rPr>
              <a:t>Idea</a:t>
            </a:r>
            <a:r>
              <a:rPr lang="en-GB" sz="1700" b="1" dirty="0">
                <a:latin typeface="Mont Bold" panose="00000900000000000000" pitchFamily="50" charset="0"/>
                <a:cs typeface="Calibri"/>
              </a:rPr>
              <a:t>:</a:t>
            </a:r>
          </a:p>
          <a:p>
            <a:pPr marL="12700" marR="5080">
              <a:lnSpc>
                <a:spcPct val="100000"/>
              </a:lnSpc>
            </a:pPr>
            <a:endParaRPr lang="en-GB" sz="1700" b="1" dirty="0">
              <a:latin typeface="Mont Bold" panose="00000900000000000000" pitchFamily="50" charset="0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lang="en-GB" sz="1700" b="1" dirty="0">
                <a:latin typeface="Mont Bold" panose="00000900000000000000" pitchFamily="50" charset="0"/>
                <a:cs typeface="Calibri"/>
              </a:rPr>
              <a:t>Deadline Dates: </a:t>
            </a:r>
          </a:p>
          <a:p>
            <a:pPr marL="12700" marR="5080">
              <a:lnSpc>
                <a:spcPct val="100000"/>
              </a:lnSpc>
            </a:pPr>
            <a:endParaRPr lang="en-GB" sz="1700" b="1" dirty="0">
              <a:latin typeface="Mont Bold" panose="00000900000000000000" pitchFamily="50" charset="0"/>
              <a:cs typeface="Calibri"/>
            </a:endParaRPr>
          </a:p>
          <a:p>
            <a:pPr marL="1212850" marR="5080" lvl="2" indent="-285750">
              <a:buFont typeface="Wingdings" panose="05000000000000000000" pitchFamily="2" charset="2"/>
              <a:buChar char="q"/>
            </a:pPr>
            <a:r>
              <a:rPr lang="en-GB" sz="1700" b="1" dirty="0">
                <a:latin typeface="Mont Bold" panose="00000900000000000000" pitchFamily="50" charset="0"/>
                <a:cs typeface="Calibri"/>
              </a:rPr>
              <a:t>Objectives:</a:t>
            </a:r>
          </a:p>
          <a:p>
            <a:pPr marL="1212850" marR="5080" lvl="2" indent="-285750">
              <a:buFont typeface="Wingdings" panose="05000000000000000000" pitchFamily="2" charset="2"/>
              <a:buChar char="q"/>
            </a:pPr>
            <a:endParaRPr lang="en-GB" sz="1700" b="1" dirty="0">
              <a:latin typeface="Mont Bold" panose="00000900000000000000" pitchFamily="50" charset="0"/>
              <a:cs typeface="Calibri"/>
            </a:endParaRPr>
          </a:p>
          <a:p>
            <a:pPr marL="1212850" marR="5080" lvl="2" indent="-285750">
              <a:buFont typeface="Wingdings" panose="05000000000000000000" pitchFamily="2" charset="2"/>
              <a:buChar char="q"/>
            </a:pPr>
            <a:r>
              <a:rPr lang="en-GB" sz="1700" b="1" dirty="0">
                <a:latin typeface="Mont Bold" panose="00000900000000000000" pitchFamily="50" charset="0"/>
                <a:cs typeface="Calibri"/>
              </a:rPr>
              <a:t>Expected Results:</a:t>
            </a:r>
            <a:endParaRPr lang="en-US" sz="1700" b="1" dirty="0">
              <a:latin typeface="Mont Bold" panose="00000900000000000000" pitchFamily="50" charset="0"/>
              <a:cs typeface="Calibri"/>
            </a:endParaRPr>
          </a:p>
          <a:p>
            <a:pPr marL="1212850" marR="5080" lvl="2" indent="-285750">
              <a:buFont typeface="Wingdings" panose="05000000000000000000" pitchFamily="2" charset="2"/>
              <a:buChar char="q"/>
            </a:pPr>
            <a:endParaRPr lang="en-GB" sz="1700" b="1" dirty="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endParaRPr lang="en-GB" sz="1700" b="1" dirty="0">
              <a:latin typeface="Calibri"/>
              <a:cs typeface="Calibri"/>
            </a:endParaRPr>
          </a:p>
          <a:p>
            <a:pPr marL="469900">
              <a:lnSpc>
                <a:spcPct val="100000"/>
              </a:lnSpc>
              <a:spcBef>
                <a:spcPts val="434"/>
              </a:spcBef>
              <a:tabLst>
                <a:tab pos="756285" algn="l"/>
              </a:tabLst>
            </a:pPr>
            <a:endParaRPr lang="en-US" sz="17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308527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9F2DF9-FD90-41C5-643D-53D518F78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6E03A4D7-968D-BEA0-AB1B-2F39247183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Dikdörtgen 4">
            <a:extLst>
              <a:ext uri="{FF2B5EF4-FFF2-40B4-BE49-F238E27FC236}">
                <a16:creationId xmlns:a16="http://schemas.microsoft.com/office/drawing/2014/main" id="{E74125CE-EF77-0D40-356A-B80E587B254B}"/>
              </a:ext>
            </a:extLst>
          </p:cNvPr>
          <p:cNvSpPr/>
          <p:nvPr/>
        </p:nvSpPr>
        <p:spPr>
          <a:xfrm>
            <a:off x="0" y="1504796"/>
            <a:ext cx="5257800" cy="1205747"/>
          </a:xfrm>
          <a:prstGeom prst="rect">
            <a:avLst/>
          </a:prstGeom>
          <a:solidFill>
            <a:srgbClr val="8A0E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E88CA6D5-CF69-9003-16EA-0E0C086C06FB}"/>
              </a:ext>
            </a:extLst>
          </p:cNvPr>
          <p:cNvSpPr txBox="1"/>
          <p:nvPr/>
        </p:nvSpPr>
        <p:spPr>
          <a:xfrm>
            <a:off x="2533730" y="1646004"/>
            <a:ext cx="24231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Mont Bold" panose="00000900000000000000" pitchFamily="50" charset="0"/>
              </a:rPr>
              <a:t>Consortium - profile of known partners (if any)</a:t>
            </a:r>
          </a:p>
        </p:txBody>
      </p:sp>
      <p:pic>
        <p:nvPicPr>
          <p:cNvPr id="8" name="Resim 7" descr="küre, grafik, top, grafik tasarım içeren bir resim&#10;&#10;Açıklama otomatik olarak oluşturuldu">
            <a:extLst>
              <a:ext uri="{FF2B5EF4-FFF2-40B4-BE49-F238E27FC236}">
                <a16:creationId xmlns:a16="http://schemas.microsoft.com/office/drawing/2014/main" id="{1E29E48E-5CD7-9CA6-3FCF-99CE8CA069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646" y="183000"/>
            <a:ext cx="3230022" cy="2805212"/>
          </a:xfrm>
          <a:prstGeom prst="rect">
            <a:avLst/>
          </a:prstGeom>
        </p:spPr>
      </p:pic>
      <p:graphicFrame>
        <p:nvGraphicFramePr>
          <p:cNvPr id="2" name="object 4">
            <a:extLst>
              <a:ext uri="{FF2B5EF4-FFF2-40B4-BE49-F238E27FC236}">
                <a16:creationId xmlns:a16="http://schemas.microsoft.com/office/drawing/2014/main" id="{2208BB03-9D58-0AF0-DDDB-D0E80D0CF6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2653801"/>
              </p:ext>
            </p:extLst>
          </p:nvPr>
        </p:nvGraphicFramePr>
        <p:xfrm>
          <a:off x="1632156" y="2760559"/>
          <a:ext cx="9157628" cy="335990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026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754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05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731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4583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5758">
                <a:tc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1179">
                <a:tc>
                  <a:txBody>
                    <a:bodyPr/>
                    <a:lstStyle/>
                    <a:p>
                      <a:pPr marL="100330" algn="ctr">
                        <a:lnSpc>
                          <a:spcPct val="100000"/>
                        </a:lnSpc>
                      </a:pPr>
                      <a:r>
                        <a:rPr sz="2000" b="1" spc="5" dirty="0">
                          <a:latin typeface="Mont Bold" panose="00000900000000000000" pitchFamily="50" charset="0"/>
                          <a:cs typeface="Arial"/>
                        </a:rPr>
                        <a:t>No</a:t>
                      </a:r>
                      <a:endParaRPr sz="2000" dirty="0">
                        <a:latin typeface="Mont Bold" panose="00000900000000000000" pitchFamily="50" charset="0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0985" algn="ctr">
                        <a:lnSpc>
                          <a:spcPct val="100000"/>
                        </a:lnSpc>
                      </a:pPr>
                      <a:r>
                        <a:rPr sz="2000" b="1" dirty="0">
                          <a:latin typeface="Mont Bold" panose="00000900000000000000" pitchFamily="50" charset="0"/>
                          <a:cs typeface="Arial"/>
                        </a:rPr>
                        <a:t>Partner</a:t>
                      </a:r>
                      <a:r>
                        <a:rPr sz="2000" b="1" spc="-25" dirty="0">
                          <a:latin typeface="Mont Bold" panose="00000900000000000000" pitchFamily="50" charset="0"/>
                          <a:cs typeface="Arial"/>
                        </a:rPr>
                        <a:t> </a:t>
                      </a:r>
                      <a:r>
                        <a:rPr sz="2000" b="1" dirty="0">
                          <a:latin typeface="Mont Bold" panose="00000900000000000000" pitchFamily="50" charset="0"/>
                          <a:cs typeface="Arial"/>
                        </a:rPr>
                        <a:t>Name</a:t>
                      </a:r>
                      <a:endParaRPr sz="2000" dirty="0">
                        <a:latin typeface="Mont Bold" panose="00000900000000000000" pitchFamily="50" charset="0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03530" algn="ctr">
                        <a:lnSpc>
                          <a:spcPct val="100000"/>
                        </a:lnSpc>
                      </a:pPr>
                      <a:r>
                        <a:rPr sz="2000" b="1" spc="-145" dirty="0">
                          <a:latin typeface="Mont Bold" panose="00000900000000000000" pitchFamily="50" charset="0"/>
                          <a:cs typeface="Arial"/>
                        </a:rPr>
                        <a:t>T</a:t>
                      </a:r>
                      <a:r>
                        <a:rPr sz="2000" b="1" spc="-35" dirty="0">
                          <a:latin typeface="Mont Bold" panose="00000900000000000000" pitchFamily="50" charset="0"/>
                          <a:cs typeface="Arial"/>
                        </a:rPr>
                        <a:t>y</a:t>
                      </a:r>
                      <a:r>
                        <a:rPr sz="2000" b="1" dirty="0">
                          <a:latin typeface="Mont Bold" panose="00000900000000000000" pitchFamily="50" charset="0"/>
                          <a:cs typeface="Arial"/>
                        </a:rPr>
                        <a:t>pe</a:t>
                      </a:r>
                      <a:endParaRPr sz="2000" dirty="0">
                        <a:latin typeface="Mont Bold" panose="00000900000000000000" pitchFamily="50" charset="0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635" algn="ctr">
                        <a:lnSpc>
                          <a:spcPct val="100000"/>
                        </a:lnSpc>
                      </a:pPr>
                      <a:r>
                        <a:rPr sz="2000" b="1" dirty="0">
                          <a:latin typeface="Mont Bold" panose="00000900000000000000" pitchFamily="50" charset="0"/>
                          <a:cs typeface="Arial"/>
                        </a:rPr>
                        <a:t>Coun</a:t>
                      </a:r>
                      <a:r>
                        <a:rPr sz="2000" b="1" spc="5" dirty="0">
                          <a:latin typeface="Mont Bold" panose="00000900000000000000" pitchFamily="50" charset="0"/>
                          <a:cs typeface="Arial"/>
                        </a:rPr>
                        <a:t>t</a:t>
                      </a:r>
                      <a:r>
                        <a:rPr sz="2000" b="1" dirty="0">
                          <a:latin typeface="Mont Bold" panose="00000900000000000000" pitchFamily="50" charset="0"/>
                          <a:cs typeface="Arial"/>
                        </a:rPr>
                        <a:t>ry</a:t>
                      </a:r>
                      <a:endParaRPr sz="2000" dirty="0">
                        <a:latin typeface="Mont Bold" panose="00000900000000000000" pitchFamily="50" charset="0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12445" algn="ctr">
                        <a:lnSpc>
                          <a:spcPct val="100000"/>
                        </a:lnSpc>
                      </a:pPr>
                      <a:r>
                        <a:rPr sz="2000" b="1" spc="5" dirty="0">
                          <a:latin typeface="Mont Bold" panose="00000900000000000000" pitchFamily="50" charset="0"/>
                          <a:cs typeface="Arial"/>
                        </a:rPr>
                        <a:t>R</a:t>
                      </a:r>
                      <a:r>
                        <a:rPr sz="2000" b="1" dirty="0">
                          <a:latin typeface="Mont Bold" panose="00000900000000000000" pitchFamily="50" charset="0"/>
                          <a:cs typeface="Arial"/>
                        </a:rPr>
                        <a:t>ole</a:t>
                      </a:r>
                      <a:r>
                        <a:rPr sz="2000" b="1" spc="-15" dirty="0">
                          <a:latin typeface="Mont Bold" panose="00000900000000000000" pitchFamily="50" charset="0"/>
                          <a:cs typeface="Arial"/>
                        </a:rPr>
                        <a:t> </a:t>
                      </a:r>
                      <a:r>
                        <a:rPr sz="2000" b="1" dirty="0">
                          <a:latin typeface="Mont Bold" panose="00000900000000000000" pitchFamily="50" charset="0"/>
                          <a:cs typeface="Arial"/>
                        </a:rPr>
                        <a:t>in the</a:t>
                      </a:r>
                      <a:r>
                        <a:rPr sz="2000" b="1" spc="-5" dirty="0">
                          <a:latin typeface="Mont Bold" panose="00000900000000000000" pitchFamily="50" charset="0"/>
                          <a:cs typeface="Arial"/>
                        </a:rPr>
                        <a:t> </a:t>
                      </a:r>
                      <a:r>
                        <a:rPr sz="2000" b="1" dirty="0">
                          <a:latin typeface="Mont Bold" panose="00000900000000000000" pitchFamily="50" charset="0"/>
                          <a:cs typeface="Arial"/>
                        </a:rPr>
                        <a:t>Proje</a:t>
                      </a:r>
                      <a:r>
                        <a:rPr sz="2000" b="1" spc="5" dirty="0">
                          <a:latin typeface="Mont Bold" panose="00000900000000000000" pitchFamily="50" charset="0"/>
                          <a:cs typeface="Arial"/>
                        </a:rPr>
                        <a:t>c</a:t>
                      </a:r>
                      <a:r>
                        <a:rPr sz="2000" b="1" dirty="0">
                          <a:latin typeface="Mont Bold" panose="00000900000000000000" pitchFamily="50" charset="0"/>
                          <a:cs typeface="Arial"/>
                        </a:rPr>
                        <a:t>t</a:t>
                      </a:r>
                      <a:endParaRPr sz="2000" dirty="0">
                        <a:latin typeface="Mont Bold" panose="00000900000000000000" pitchFamily="50" charset="0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marL="187325" algn="ctr">
                        <a:lnSpc>
                          <a:spcPct val="100000"/>
                        </a:lnSpc>
                      </a:pPr>
                      <a:r>
                        <a:rPr sz="1800" b="1" spc="-5" dirty="0">
                          <a:solidFill>
                            <a:schemeClr val="bg1"/>
                          </a:solidFill>
                          <a:latin typeface="Mont Bold" panose="00000900000000000000" pitchFamily="50" charset="0"/>
                          <a:cs typeface="Arial"/>
                        </a:rPr>
                        <a:t>01</a:t>
                      </a:r>
                      <a:endParaRPr sz="1800" dirty="0">
                        <a:solidFill>
                          <a:schemeClr val="bg1"/>
                        </a:solidFill>
                        <a:latin typeface="Mont Bold" panose="00000900000000000000" pitchFamily="50" charset="0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A0E57"/>
                    </a:solidFill>
                  </a:tcPr>
                </a:tc>
                <a:tc>
                  <a:txBody>
                    <a:bodyPr/>
                    <a:lstStyle/>
                    <a:p>
                      <a:endParaRPr sz="18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A0E57"/>
                    </a:solidFill>
                  </a:tcPr>
                </a:tc>
                <a:tc>
                  <a:txBody>
                    <a:bodyPr/>
                    <a:lstStyle/>
                    <a:p>
                      <a:pPr marL="261620">
                        <a:lnSpc>
                          <a:spcPct val="100000"/>
                        </a:lnSpc>
                      </a:pPr>
                      <a:endParaRPr sz="18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A0E5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8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A0E57"/>
                    </a:solidFill>
                  </a:tcPr>
                </a:tc>
                <a:tc>
                  <a:txBody>
                    <a:bodyPr/>
                    <a:lstStyle/>
                    <a:p>
                      <a:endParaRPr sz="18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A0E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0253">
                <a:tc>
                  <a:txBody>
                    <a:bodyPr/>
                    <a:lstStyle/>
                    <a:p>
                      <a:pPr marL="187325" algn="ctr">
                        <a:lnSpc>
                          <a:spcPct val="100000"/>
                        </a:lnSpc>
                      </a:pPr>
                      <a:r>
                        <a:rPr sz="1800" b="1" spc="-5" dirty="0">
                          <a:latin typeface="Mont Bold" panose="00000900000000000000" pitchFamily="50" charset="0"/>
                          <a:cs typeface="Arial"/>
                        </a:rPr>
                        <a:t>02</a:t>
                      </a:r>
                      <a:endParaRPr sz="1800" dirty="0">
                        <a:latin typeface="Mont Bold" panose="00000900000000000000" pitchFamily="50" charset="0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sz="1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1620">
                        <a:lnSpc>
                          <a:spcPct val="100000"/>
                        </a:lnSpc>
                      </a:pPr>
                      <a:endParaRPr sz="1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sz="1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0252">
                <a:tc>
                  <a:txBody>
                    <a:bodyPr/>
                    <a:lstStyle/>
                    <a:p>
                      <a:pPr marL="187325" algn="ctr">
                        <a:lnSpc>
                          <a:spcPct val="100000"/>
                        </a:lnSpc>
                      </a:pPr>
                      <a:r>
                        <a:rPr sz="1800" b="1" spc="-5" dirty="0">
                          <a:solidFill>
                            <a:schemeClr val="bg1"/>
                          </a:solidFill>
                          <a:latin typeface="Mont Bold" panose="00000900000000000000" pitchFamily="50" charset="0"/>
                          <a:cs typeface="Arial"/>
                        </a:rPr>
                        <a:t>03</a:t>
                      </a:r>
                      <a:endParaRPr sz="1800" dirty="0">
                        <a:solidFill>
                          <a:schemeClr val="bg1"/>
                        </a:solidFill>
                        <a:latin typeface="Mont Bold" panose="00000900000000000000" pitchFamily="50" charset="0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A0E57"/>
                    </a:solidFill>
                  </a:tcPr>
                </a:tc>
                <a:tc>
                  <a:txBody>
                    <a:bodyPr/>
                    <a:lstStyle/>
                    <a:p>
                      <a:endParaRPr sz="18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A0E57"/>
                    </a:solidFill>
                  </a:tcPr>
                </a:tc>
                <a:tc>
                  <a:txBody>
                    <a:bodyPr/>
                    <a:lstStyle/>
                    <a:p>
                      <a:pPr marL="325755">
                        <a:lnSpc>
                          <a:spcPct val="100000"/>
                        </a:lnSpc>
                      </a:pPr>
                      <a:endParaRPr sz="18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A0E5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8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A0E57"/>
                    </a:solidFill>
                  </a:tcPr>
                </a:tc>
                <a:tc>
                  <a:txBody>
                    <a:bodyPr/>
                    <a:lstStyle/>
                    <a:p>
                      <a:endParaRPr sz="18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A0E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0252">
                <a:tc>
                  <a:txBody>
                    <a:bodyPr/>
                    <a:lstStyle/>
                    <a:p>
                      <a:pPr marL="187325" algn="ctr">
                        <a:lnSpc>
                          <a:spcPct val="100000"/>
                        </a:lnSpc>
                      </a:pPr>
                      <a:r>
                        <a:rPr lang="en-US" sz="1800" b="1" dirty="0">
                          <a:latin typeface="Mont Bold" panose="00000900000000000000" pitchFamily="50" charset="0"/>
                          <a:cs typeface="Arial"/>
                        </a:rPr>
                        <a:t>04</a:t>
                      </a:r>
                      <a:endParaRPr sz="1800" b="1" dirty="0">
                        <a:latin typeface="Mont Bold" panose="00000900000000000000" pitchFamily="50" charset="0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sz="1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25755">
                        <a:lnSpc>
                          <a:spcPct val="100000"/>
                        </a:lnSpc>
                      </a:pPr>
                      <a:endParaRPr sz="1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sz="1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3425189"/>
                  </a:ext>
                </a:extLst>
              </a:tr>
              <a:tr h="500252">
                <a:tc>
                  <a:txBody>
                    <a:bodyPr/>
                    <a:lstStyle/>
                    <a:p>
                      <a:pPr marL="187325" algn="ctr">
                        <a:lnSpc>
                          <a:spcPct val="100000"/>
                        </a:lnSpc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Mont Bold" panose="00000900000000000000" pitchFamily="50" charset="0"/>
                          <a:cs typeface="Arial"/>
                        </a:rPr>
                        <a:t>05</a:t>
                      </a:r>
                      <a:endParaRPr sz="1800" b="1" dirty="0">
                        <a:solidFill>
                          <a:schemeClr val="bg1"/>
                        </a:solidFill>
                        <a:latin typeface="Mont Bold" panose="00000900000000000000" pitchFamily="50" charset="0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A0E57"/>
                    </a:solidFill>
                  </a:tcPr>
                </a:tc>
                <a:tc>
                  <a:txBody>
                    <a:bodyPr/>
                    <a:lstStyle/>
                    <a:p>
                      <a:endParaRPr sz="18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A0E57"/>
                    </a:solidFill>
                  </a:tcPr>
                </a:tc>
                <a:tc>
                  <a:txBody>
                    <a:bodyPr/>
                    <a:lstStyle/>
                    <a:p>
                      <a:pPr marL="325755">
                        <a:lnSpc>
                          <a:spcPct val="100000"/>
                        </a:lnSpc>
                      </a:pPr>
                      <a:endParaRPr sz="1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A0E5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A0E57"/>
                    </a:solidFill>
                  </a:tcPr>
                </a:tc>
                <a:tc>
                  <a:txBody>
                    <a:bodyPr/>
                    <a:lstStyle/>
                    <a:p>
                      <a:endParaRPr sz="1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A0E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15734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61280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864FD7-E0F2-08C9-5F86-577A27F06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DD6E93D0-84E8-5358-EF7C-7E84DA3DB6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Dikdörtgen 4">
            <a:extLst>
              <a:ext uri="{FF2B5EF4-FFF2-40B4-BE49-F238E27FC236}">
                <a16:creationId xmlns:a16="http://schemas.microsoft.com/office/drawing/2014/main" id="{515058BA-6EA6-2B21-BA1E-ADB5C22755EE}"/>
              </a:ext>
            </a:extLst>
          </p:cNvPr>
          <p:cNvSpPr/>
          <p:nvPr/>
        </p:nvSpPr>
        <p:spPr>
          <a:xfrm>
            <a:off x="0" y="1504796"/>
            <a:ext cx="5257800" cy="1205747"/>
          </a:xfrm>
          <a:prstGeom prst="rect">
            <a:avLst/>
          </a:prstGeom>
          <a:solidFill>
            <a:srgbClr val="8A0E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0F1092F5-67FA-D8F6-3C64-1754CFF78DAA}"/>
              </a:ext>
            </a:extLst>
          </p:cNvPr>
          <p:cNvSpPr txBox="1"/>
          <p:nvPr/>
        </p:nvSpPr>
        <p:spPr>
          <a:xfrm>
            <a:off x="2533730" y="1784503"/>
            <a:ext cx="2423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err="1">
                <a:solidFill>
                  <a:schemeClr val="bg1"/>
                </a:solidFill>
                <a:latin typeface="Mont Bold" panose="00000900000000000000" pitchFamily="50" charset="0"/>
              </a:rPr>
              <a:t>Consortium</a:t>
            </a:r>
            <a:r>
              <a:rPr lang="tr-TR" b="1" dirty="0">
                <a:solidFill>
                  <a:schemeClr val="bg1"/>
                </a:solidFill>
                <a:latin typeface="Mont Bold" panose="00000900000000000000" pitchFamily="50" charset="0"/>
              </a:rPr>
              <a:t> – </a:t>
            </a:r>
            <a:r>
              <a:rPr lang="tr-TR" b="1" dirty="0" err="1">
                <a:solidFill>
                  <a:schemeClr val="bg1"/>
                </a:solidFill>
                <a:latin typeface="Mont Bold" panose="00000900000000000000" pitchFamily="50" charset="0"/>
              </a:rPr>
              <a:t>required</a:t>
            </a:r>
            <a:r>
              <a:rPr lang="tr-TR" b="1" dirty="0">
                <a:solidFill>
                  <a:schemeClr val="bg1"/>
                </a:solidFill>
                <a:latin typeface="Mont Bold" panose="00000900000000000000" pitchFamily="50" charset="0"/>
              </a:rPr>
              <a:t> </a:t>
            </a:r>
            <a:r>
              <a:rPr lang="tr-TR" b="1" dirty="0" err="1">
                <a:solidFill>
                  <a:schemeClr val="bg1"/>
                </a:solidFill>
                <a:latin typeface="Mont Bold" panose="00000900000000000000" pitchFamily="50" charset="0"/>
              </a:rPr>
              <a:t>partners</a:t>
            </a:r>
            <a:endParaRPr lang="tr-TR" b="1" dirty="0">
              <a:solidFill>
                <a:schemeClr val="bg1"/>
              </a:solidFill>
              <a:latin typeface="Mont Bold" panose="00000900000000000000" pitchFamily="50" charset="0"/>
            </a:endParaRPr>
          </a:p>
        </p:txBody>
      </p:sp>
      <p:pic>
        <p:nvPicPr>
          <p:cNvPr id="8" name="Resim 7" descr="küre, grafik, top, grafik tasarım içeren bir resim&#10;&#10;Açıklama otomatik olarak oluşturuldu">
            <a:extLst>
              <a:ext uri="{FF2B5EF4-FFF2-40B4-BE49-F238E27FC236}">
                <a16:creationId xmlns:a16="http://schemas.microsoft.com/office/drawing/2014/main" id="{351187E0-6B99-96AC-E2D4-6A72A4C26C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646" y="183000"/>
            <a:ext cx="3230022" cy="2805212"/>
          </a:xfrm>
          <a:prstGeom prst="rect">
            <a:avLst/>
          </a:prstGeom>
        </p:spPr>
      </p:pic>
      <p:graphicFrame>
        <p:nvGraphicFramePr>
          <p:cNvPr id="2" name="object 3">
            <a:extLst>
              <a:ext uri="{FF2B5EF4-FFF2-40B4-BE49-F238E27FC236}">
                <a16:creationId xmlns:a16="http://schemas.microsoft.com/office/drawing/2014/main" id="{90F62511-8E7A-839B-0FFA-FCF309A0FA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9950731"/>
              </p:ext>
            </p:extLst>
          </p:nvPr>
        </p:nvGraphicFramePr>
        <p:xfrm>
          <a:off x="1524001" y="2903562"/>
          <a:ext cx="9143997" cy="29200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607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273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309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8014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34477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77435">
                <a:tc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9507">
                <a:tc>
                  <a:txBody>
                    <a:bodyPr/>
                    <a:lstStyle/>
                    <a:p>
                      <a:pPr marL="96520" algn="ctr">
                        <a:lnSpc>
                          <a:spcPct val="100000"/>
                        </a:lnSpc>
                      </a:pPr>
                      <a:r>
                        <a:rPr sz="2000" b="1" spc="5" dirty="0">
                          <a:latin typeface="Mont Bold" panose="00000900000000000000" pitchFamily="50" charset="0"/>
                          <a:cs typeface="Arial"/>
                        </a:rPr>
                        <a:t>No</a:t>
                      </a:r>
                      <a:endParaRPr sz="2000" dirty="0">
                        <a:latin typeface="Mont Bold" panose="00000900000000000000" pitchFamily="50" charset="0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</a:pPr>
                      <a:r>
                        <a:rPr sz="2000" b="1" dirty="0">
                          <a:latin typeface="Mont Bold" panose="00000900000000000000" pitchFamily="50" charset="0"/>
                          <a:cs typeface="Arial"/>
                        </a:rPr>
                        <a:t>Expertise</a:t>
                      </a:r>
                      <a:endParaRPr sz="2000" dirty="0">
                        <a:latin typeface="Mont Bold" panose="00000900000000000000" pitchFamily="50" charset="0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32105" algn="ctr">
                        <a:lnSpc>
                          <a:spcPct val="100000"/>
                        </a:lnSpc>
                      </a:pPr>
                      <a:r>
                        <a:rPr sz="2000" b="1" spc="-145" dirty="0">
                          <a:latin typeface="Mont Bold" panose="00000900000000000000" pitchFamily="50" charset="0"/>
                          <a:cs typeface="Arial"/>
                        </a:rPr>
                        <a:t>T</a:t>
                      </a:r>
                      <a:r>
                        <a:rPr sz="2000" b="1" spc="-35" dirty="0">
                          <a:latin typeface="Mont Bold" panose="00000900000000000000" pitchFamily="50" charset="0"/>
                          <a:cs typeface="Arial"/>
                        </a:rPr>
                        <a:t>y</a:t>
                      </a:r>
                      <a:r>
                        <a:rPr sz="2000" b="1" dirty="0">
                          <a:latin typeface="Mont Bold" panose="00000900000000000000" pitchFamily="50" charset="0"/>
                          <a:cs typeface="Arial"/>
                        </a:rPr>
                        <a:t>pe</a:t>
                      </a:r>
                      <a:endParaRPr sz="2000" dirty="0">
                        <a:latin typeface="Mont Bold" panose="00000900000000000000" pitchFamily="50" charset="0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0014" algn="ctr">
                        <a:lnSpc>
                          <a:spcPct val="100000"/>
                        </a:lnSpc>
                      </a:pPr>
                      <a:r>
                        <a:rPr sz="2000" b="1" dirty="0">
                          <a:latin typeface="Mont Bold" panose="00000900000000000000" pitchFamily="50" charset="0"/>
                          <a:cs typeface="Arial"/>
                        </a:rPr>
                        <a:t>Coun</a:t>
                      </a:r>
                      <a:r>
                        <a:rPr sz="2000" b="1" spc="5" dirty="0">
                          <a:latin typeface="Mont Bold" panose="00000900000000000000" pitchFamily="50" charset="0"/>
                          <a:cs typeface="Arial"/>
                        </a:rPr>
                        <a:t>t</a:t>
                      </a:r>
                      <a:r>
                        <a:rPr sz="2000" b="1" dirty="0">
                          <a:latin typeface="Mont Bold" panose="00000900000000000000" pitchFamily="50" charset="0"/>
                          <a:cs typeface="Arial"/>
                        </a:rPr>
                        <a:t>ry</a:t>
                      </a:r>
                      <a:endParaRPr sz="2000" dirty="0">
                        <a:latin typeface="Mont Bold" panose="00000900000000000000" pitchFamily="50" charset="0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91185" algn="ctr">
                        <a:lnSpc>
                          <a:spcPct val="100000"/>
                        </a:lnSpc>
                      </a:pPr>
                      <a:r>
                        <a:rPr sz="2000" b="1" dirty="0">
                          <a:latin typeface="Mont Bold" panose="00000900000000000000" pitchFamily="50" charset="0"/>
                          <a:cs typeface="Arial"/>
                        </a:rPr>
                        <a:t>Role</a:t>
                      </a:r>
                      <a:r>
                        <a:rPr sz="2000" b="1" spc="-15" dirty="0">
                          <a:latin typeface="Mont Bold" panose="00000900000000000000" pitchFamily="50" charset="0"/>
                          <a:cs typeface="Arial"/>
                        </a:rPr>
                        <a:t> </a:t>
                      </a:r>
                      <a:r>
                        <a:rPr sz="2000" b="1" dirty="0">
                          <a:latin typeface="Mont Bold" panose="00000900000000000000" pitchFamily="50" charset="0"/>
                          <a:cs typeface="Arial"/>
                        </a:rPr>
                        <a:t>in</a:t>
                      </a:r>
                      <a:r>
                        <a:rPr sz="2000" b="1" spc="-10" dirty="0">
                          <a:latin typeface="Mont Bold" panose="00000900000000000000" pitchFamily="50" charset="0"/>
                          <a:cs typeface="Arial"/>
                        </a:rPr>
                        <a:t> </a:t>
                      </a:r>
                      <a:r>
                        <a:rPr sz="2000" b="1" dirty="0">
                          <a:latin typeface="Mont Bold" panose="00000900000000000000" pitchFamily="50" charset="0"/>
                          <a:cs typeface="Arial"/>
                        </a:rPr>
                        <a:t>the</a:t>
                      </a:r>
                      <a:r>
                        <a:rPr sz="2000" b="1" spc="-15" dirty="0">
                          <a:latin typeface="Mont Bold" panose="00000900000000000000" pitchFamily="50" charset="0"/>
                          <a:cs typeface="Arial"/>
                        </a:rPr>
                        <a:t> </a:t>
                      </a:r>
                      <a:r>
                        <a:rPr sz="2000" b="1" dirty="0">
                          <a:latin typeface="Mont Bold" panose="00000900000000000000" pitchFamily="50" charset="0"/>
                          <a:cs typeface="Arial"/>
                        </a:rPr>
                        <a:t>project</a:t>
                      </a:r>
                      <a:endParaRPr sz="2000" dirty="0">
                        <a:latin typeface="Mont Bold" panose="00000900000000000000" pitchFamily="50" charset="0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5790">
                <a:tc>
                  <a:txBody>
                    <a:bodyPr/>
                    <a:lstStyle/>
                    <a:p>
                      <a:pPr marL="187325" algn="ctr">
                        <a:lnSpc>
                          <a:spcPct val="100000"/>
                        </a:lnSpc>
                      </a:pPr>
                      <a:r>
                        <a:rPr sz="1800" b="1" spc="-5" dirty="0">
                          <a:solidFill>
                            <a:schemeClr val="bg1"/>
                          </a:solidFill>
                          <a:latin typeface="Mont Bold" panose="00000900000000000000" pitchFamily="50" charset="0"/>
                          <a:cs typeface="Arial"/>
                        </a:rPr>
                        <a:t>01</a:t>
                      </a:r>
                      <a:endParaRPr sz="1800" dirty="0">
                        <a:solidFill>
                          <a:schemeClr val="bg1"/>
                        </a:solidFill>
                        <a:latin typeface="Mont Bold" panose="00000900000000000000" pitchFamily="50" charset="0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A0E5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800" dirty="0">
                        <a:solidFill>
                          <a:schemeClr val="bg1"/>
                        </a:solidFill>
                        <a:latin typeface="Mont Bold" panose="00000900000000000000" pitchFamily="50" charset="0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A0E57"/>
                    </a:solidFill>
                  </a:tcPr>
                </a:tc>
                <a:tc>
                  <a:txBody>
                    <a:bodyPr/>
                    <a:lstStyle/>
                    <a:p>
                      <a:pPr marL="364490" algn="ctr">
                        <a:lnSpc>
                          <a:spcPct val="100000"/>
                        </a:lnSpc>
                      </a:pPr>
                      <a:endParaRPr sz="1600" dirty="0">
                        <a:latin typeface="Mont Bold" panose="00000900000000000000" pitchFamily="50" charset="0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A0E5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600" dirty="0">
                        <a:latin typeface="Mont Bold" panose="00000900000000000000" pitchFamily="50" charset="0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A0E5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600" dirty="0">
                        <a:latin typeface="Mont Bold" panose="00000900000000000000" pitchFamily="50" charset="0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A0E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5763">
                <a:tc>
                  <a:txBody>
                    <a:bodyPr/>
                    <a:lstStyle/>
                    <a:p>
                      <a:pPr marL="187325" algn="ctr">
                        <a:lnSpc>
                          <a:spcPct val="100000"/>
                        </a:lnSpc>
                      </a:pPr>
                      <a:r>
                        <a:rPr sz="1800" b="1" spc="-10" dirty="0">
                          <a:latin typeface="Mont Bold" panose="00000900000000000000" pitchFamily="50" charset="0"/>
                          <a:cs typeface="Arial"/>
                        </a:rPr>
                        <a:t>02</a:t>
                      </a:r>
                      <a:endParaRPr sz="1800">
                        <a:latin typeface="Mont Bold" panose="00000900000000000000" pitchFamily="50" charset="0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800" dirty="0">
                        <a:latin typeface="Mont Bold" panose="00000900000000000000" pitchFamily="50" charset="0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4490" algn="ctr">
                        <a:lnSpc>
                          <a:spcPct val="100000"/>
                        </a:lnSpc>
                      </a:pPr>
                      <a:endParaRPr sz="1600" dirty="0">
                        <a:latin typeface="Mont Bold" panose="00000900000000000000" pitchFamily="50" charset="0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600" dirty="0">
                        <a:latin typeface="Mont Bold" panose="00000900000000000000" pitchFamily="50" charset="0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Mont Bold" panose="00000900000000000000" pitchFamily="50" charset="0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5790">
                <a:tc>
                  <a:txBody>
                    <a:bodyPr/>
                    <a:lstStyle/>
                    <a:p>
                      <a:pPr marL="187325" algn="ctr">
                        <a:lnSpc>
                          <a:spcPct val="100000"/>
                        </a:lnSpc>
                      </a:pPr>
                      <a:r>
                        <a:rPr sz="1800" b="1" spc="-10" dirty="0">
                          <a:solidFill>
                            <a:schemeClr val="bg1"/>
                          </a:solidFill>
                          <a:latin typeface="Mont Bold" panose="00000900000000000000" pitchFamily="50" charset="0"/>
                          <a:cs typeface="Arial"/>
                        </a:rPr>
                        <a:t>03</a:t>
                      </a:r>
                      <a:endParaRPr sz="1800">
                        <a:solidFill>
                          <a:schemeClr val="bg1"/>
                        </a:solidFill>
                        <a:latin typeface="Mont Bold" panose="00000900000000000000" pitchFamily="50" charset="0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A0E5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800" dirty="0">
                        <a:solidFill>
                          <a:schemeClr val="bg1"/>
                        </a:solidFill>
                        <a:latin typeface="Mont Bold" panose="00000900000000000000" pitchFamily="50" charset="0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A0E57"/>
                    </a:solidFill>
                  </a:tcPr>
                </a:tc>
                <a:tc>
                  <a:txBody>
                    <a:bodyPr/>
                    <a:lstStyle/>
                    <a:p>
                      <a:pPr marL="364490" algn="ctr">
                        <a:lnSpc>
                          <a:spcPct val="100000"/>
                        </a:lnSpc>
                      </a:pPr>
                      <a:endParaRPr sz="1600" dirty="0">
                        <a:solidFill>
                          <a:schemeClr val="bg1"/>
                        </a:solidFill>
                        <a:latin typeface="Mont Bold" panose="00000900000000000000" pitchFamily="50" charset="0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A0E5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600" dirty="0">
                        <a:solidFill>
                          <a:schemeClr val="bg1"/>
                        </a:solidFill>
                        <a:latin typeface="Mont Bold" panose="00000900000000000000" pitchFamily="50" charset="0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A0E5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Mont Bold" panose="00000900000000000000" pitchFamily="50" charset="0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A0E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5790">
                <a:tc>
                  <a:txBody>
                    <a:bodyPr/>
                    <a:lstStyle/>
                    <a:p>
                      <a:pPr marL="187325" algn="ctr">
                        <a:lnSpc>
                          <a:spcPct val="100000"/>
                        </a:lnSpc>
                      </a:pPr>
                      <a:r>
                        <a:rPr lang="en-US" sz="1800" b="1" dirty="0">
                          <a:latin typeface="Mont Bold" panose="00000900000000000000" pitchFamily="50" charset="0"/>
                          <a:cs typeface="Arial"/>
                        </a:rPr>
                        <a:t>04</a:t>
                      </a:r>
                      <a:endParaRPr sz="1800" b="1" dirty="0">
                        <a:latin typeface="Mont Bold" panose="00000900000000000000" pitchFamily="50" charset="0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800" dirty="0">
                        <a:latin typeface="Mont Bold" panose="00000900000000000000" pitchFamily="50" charset="0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4490" algn="ctr">
                        <a:lnSpc>
                          <a:spcPct val="100000"/>
                        </a:lnSpc>
                      </a:pPr>
                      <a:endParaRPr sz="1600" dirty="0">
                        <a:latin typeface="Mont Bold" panose="00000900000000000000" pitchFamily="50" charset="0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600" dirty="0">
                        <a:latin typeface="Mont Bold" panose="00000900000000000000" pitchFamily="50" charset="0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Mont Bold" panose="00000900000000000000" pitchFamily="50" charset="0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67314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12176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DAA93B-CF0E-5DAB-CE4D-0A128F340D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78F0E34E-85A6-8A47-BD48-4F2798D8C9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Metin kutusu 4">
            <a:extLst>
              <a:ext uri="{FF2B5EF4-FFF2-40B4-BE49-F238E27FC236}">
                <a16:creationId xmlns:a16="http://schemas.microsoft.com/office/drawing/2014/main" id="{9EE5B944-96E2-16BE-8400-2B3FF0C933CA}"/>
              </a:ext>
            </a:extLst>
          </p:cNvPr>
          <p:cNvSpPr txBox="1"/>
          <p:nvPr/>
        </p:nvSpPr>
        <p:spPr>
          <a:xfrm>
            <a:off x="4247103" y="4820334"/>
            <a:ext cx="36977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dirty="0">
                <a:solidFill>
                  <a:schemeClr val="bg1"/>
                </a:solidFill>
                <a:latin typeface="Mont Bold" panose="00000900000000000000" pitchFamily="50" charset="0"/>
              </a:rPr>
              <a:t>PRESENTER CONTACT</a:t>
            </a:r>
          </a:p>
          <a:p>
            <a:pPr algn="ctr"/>
            <a:r>
              <a:rPr lang="tr-TR" dirty="0">
                <a:solidFill>
                  <a:schemeClr val="bg1"/>
                </a:solidFill>
                <a:latin typeface="Mont Bold" panose="00000900000000000000" pitchFamily="50" charset="0"/>
              </a:rPr>
              <a:t>DETAILS:</a:t>
            </a:r>
            <a:endParaRPr lang="en-GB" dirty="0">
              <a:solidFill>
                <a:schemeClr val="bg1"/>
              </a:solidFill>
              <a:latin typeface="Mont Bold" panose="00000900000000000000" pitchFamily="50" charset="0"/>
            </a:endParaRPr>
          </a:p>
          <a:p>
            <a:pPr algn="ctr"/>
            <a:r>
              <a:rPr lang="en-GB" dirty="0">
                <a:solidFill>
                  <a:schemeClr val="bg1"/>
                </a:solidFill>
                <a:latin typeface="Mont Bold" panose="00000900000000000000" pitchFamily="50" charset="0"/>
              </a:rPr>
              <a:t>COUNTRY:</a:t>
            </a:r>
            <a:endParaRPr lang="tr-TR" dirty="0">
              <a:solidFill>
                <a:schemeClr val="bg1"/>
              </a:solidFill>
              <a:latin typeface="Mont Bold" panose="000009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34103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Belge" ma:contentTypeID="0x010100B6713C34D18B0F42A0B508897DC58628" ma:contentTypeVersion="14" ma:contentTypeDescription="Yeni belge oluşturun." ma:contentTypeScope="" ma:versionID="d15330586afc4991e9df59f8d83b942b">
  <xsd:schema xmlns:xsd="http://www.w3.org/2001/XMLSchema" xmlns:xs="http://www.w3.org/2001/XMLSchema" xmlns:p="http://schemas.microsoft.com/office/2006/metadata/properties" xmlns:ns2="c59e70b5-6596-4108-8334-5e599d3d07dd" xmlns:ns3="03ba2a3b-5597-481c-a610-d1710df72709" targetNamespace="http://schemas.microsoft.com/office/2006/metadata/properties" ma:root="true" ma:fieldsID="bab63fced616b5030e2435e1284a1eba" ns2:_="" ns3:_="">
    <xsd:import namespace="c59e70b5-6596-4108-8334-5e599d3d07dd"/>
    <xsd:import namespace="03ba2a3b-5597-481c-a610-d1710df7270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9e70b5-6596-4108-8334-5e599d3d07d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Resim Etiketleri" ma:readOnly="false" ma:fieldId="{5cf76f15-5ced-4ddc-b409-7134ff3c332f}" ma:taxonomyMulti="true" ma:sspId="e759eaa0-9120-4d4a-a496-79ddea16a2f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ba2a3b-5597-481c-a610-d1710df7270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0c39889-29cf-4e6a-953f-7858127deb1e}" ma:internalName="TaxCatchAll" ma:showField="CatchAllData" ma:web="03ba2a3b-5597-481c-a610-d1710df7270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İçerik Türü"/>
        <xsd:element ref="dc:title" minOccurs="0" maxOccurs="1" ma:index="4" ma:displayName="Başlı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59e70b5-6596-4108-8334-5e599d3d07dd">
      <Terms xmlns="http://schemas.microsoft.com/office/infopath/2007/PartnerControls"/>
    </lcf76f155ced4ddcb4097134ff3c332f>
    <TaxCatchAll xmlns="03ba2a3b-5597-481c-a610-d1710df72709" xsi:nil="true"/>
  </documentManagement>
</p:properties>
</file>

<file path=customXml/itemProps1.xml><?xml version="1.0" encoding="utf-8"?>
<ds:datastoreItem xmlns:ds="http://schemas.openxmlformats.org/officeDocument/2006/customXml" ds:itemID="{58EA8AB5-0425-421C-A000-44E97DF6686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3025C06-6CB4-41B2-B8B8-01E3745FED1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59e70b5-6596-4108-8334-5e599d3d07dd"/>
    <ds:schemaRef ds:uri="03ba2a3b-5597-481c-a610-d1710df7270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2A30F02-A9AD-49FE-983C-AD0106AEE295}">
  <ds:schemaRefs>
    <ds:schemaRef ds:uri="http://schemas.microsoft.com/office/2006/metadata/properties"/>
    <ds:schemaRef ds:uri="http://schemas.microsoft.com/office/infopath/2007/PartnerControls"/>
    <ds:schemaRef ds:uri="c59e70b5-6596-4108-8334-5e599d3d07dd"/>
    <ds:schemaRef ds:uri="03ba2a3b-5597-481c-a610-d1710df72709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129</TotalTime>
  <Words>106</Words>
  <Application>Microsoft Office PowerPoint</Application>
  <PresentationFormat>Widescreen</PresentationFormat>
  <Paragraphs>68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Mont Bold</vt:lpstr>
      <vt:lpstr>Wingdings</vt:lpstr>
      <vt:lpstr>Office Teması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Su Demirel</dc:creator>
  <cp:lastModifiedBy>Duygu Tombul</cp:lastModifiedBy>
  <cp:revision>19</cp:revision>
  <dcterms:created xsi:type="dcterms:W3CDTF">2025-01-22T10:16:35Z</dcterms:created>
  <dcterms:modified xsi:type="dcterms:W3CDTF">2026-01-22T15:01:08Z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0x010100B6713C34D18B0F42A0B508897DC58628</vt:lpwstr>
  </property>
  <property fmtid="{D5CDD505-2E9C-101B-9397-08002B2CF9AE}" pid="3" name="MediaServiceImageTags">
    <vt:lpwstr/>
  </property>
</Properties>
</file>