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4" r:id="rId9"/>
    <p:sldId id="267" r:id="rId10"/>
    <p:sldId id="270" r:id="rId11"/>
    <p:sldId id="269" r:id="rId12"/>
    <p:sldId id="268" r:id="rId13"/>
    <p:sldId id="26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E57"/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9" autoAdjust="0"/>
    <p:restoredTop sz="94673"/>
  </p:normalViewPr>
  <p:slideViewPr>
    <p:cSldViewPr snapToGrid="0">
      <p:cViewPr varScale="1">
        <p:scale>
          <a:sx n="101" d="100"/>
          <a:sy n="101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gu Tombul" userId="825794c5-6287-432b-9d43-5dab6543c759" providerId="ADAL" clId="{EEDFB4D1-F5B5-4D91-9C0D-A596661B72CC}"/>
    <pc:docChg chg="modSld">
      <pc:chgData name="Duygu Tombul" userId="825794c5-6287-432b-9d43-5dab6543c759" providerId="ADAL" clId="{EEDFB4D1-F5B5-4D91-9C0D-A596661B72CC}" dt="2026-01-22T15:00:14.555" v="33" actId="20577"/>
      <pc:docMkLst>
        <pc:docMk/>
      </pc:docMkLst>
      <pc:sldChg chg="modSp mod">
        <pc:chgData name="Duygu Tombul" userId="825794c5-6287-432b-9d43-5dab6543c759" providerId="ADAL" clId="{EEDFB4D1-F5B5-4D91-9C0D-A596661B72CC}" dt="2026-01-22T14:59:24.046" v="1" actId="14100"/>
        <pc:sldMkLst>
          <pc:docMk/>
          <pc:sldMk cId="4012741219" sldId="258"/>
        </pc:sldMkLst>
        <pc:spChg chg="mod">
          <ac:chgData name="Duygu Tombul" userId="825794c5-6287-432b-9d43-5dab6543c759" providerId="ADAL" clId="{EEDFB4D1-F5B5-4D91-9C0D-A596661B72CC}" dt="2026-01-22T14:59:24.046" v="1" actId="14100"/>
          <ac:spMkLst>
            <pc:docMk/>
            <pc:sldMk cId="4012741219" sldId="258"/>
            <ac:spMk id="13" creationId="{D3E21FE6-2981-5366-36C6-9EA3CDBC49C1}"/>
          </ac:spMkLst>
        </pc:spChg>
      </pc:sldChg>
      <pc:sldChg chg="modSp mod">
        <pc:chgData name="Duygu Tombul" userId="825794c5-6287-432b-9d43-5dab6543c759" providerId="ADAL" clId="{EEDFB4D1-F5B5-4D91-9C0D-A596661B72CC}" dt="2026-01-22T15:00:03.398" v="21" actId="20577"/>
        <pc:sldMkLst>
          <pc:docMk/>
          <pc:sldMk cId="656484327" sldId="267"/>
        </pc:sldMkLst>
        <pc:spChg chg="mod">
          <ac:chgData name="Duygu Tombul" userId="825794c5-6287-432b-9d43-5dab6543c759" providerId="ADAL" clId="{EEDFB4D1-F5B5-4D91-9C0D-A596661B72CC}" dt="2026-01-22T15:00:03.398" v="21" actId="20577"/>
          <ac:spMkLst>
            <pc:docMk/>
            <pc:sldMk cId="656484327" sldId="267"/>
            <ac:spMk id="2" creationId="{3315D439-8143-4433-44C9-0128B3354E2C}"/>
          </ac:spMkLst>
        </pc:spChg>
      </pc:sldChg>
      <pc:sldChg chg="modSp mod">
        <pc:chgData name="Duygu Tombul" userId="825794c5-6287-432b-9d43-5dab6543c759" providerId="ADAL" clId="{EEDFB4D1-F5B5-4D91-9C0D-A596661B72CC}" dt="2026-01-22T15:00:14.555" v="33" actId="20577"/>
        <pc:sldMkLst>
          <pc:docMk/>
          <pc:sldMk cId="3630852728" sldId="270"/>
        </pc:sldMkLst>
        <pc:spChg chg="mod">
          <ac:chgData name="Duygu Tombul" userId="825794c5-6287-432b-9d43-5dab6543c759" providerId="ADAL" clId="{EEDFB4D1-F5B5-4D91-9C0D-A596661B72CC}" dt="2026-01-22T15:00:14.555" v="33" actId="20577"/>
          <ac:spMkLst>
            <pc:docMk/>
            <pc:sldMk cId="3630852728" sldId="270"/>
            <ac:spMk id="2" creationId="{16EDE1BE-C59E-77A2-A9CD-795AC2619D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22.01.2026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CEE5AAD-CE80-7A5B-FEB9-7085CFD5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286" y="17767"/>
            <a:ext cx="12355286" cy="682246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8BB749E-833D-E4A2-5564-54DDE5319FAA}"/>
              </a:ext>
            </a:extLst>
          </p:cNvPr>
          <p:cNvSpPr txBox="1"/>
          <p:nvPr/>
        </p:nvSpPr>
        <p:spPr>
          <a:xfrm>
            <a:off x="590716" y="3696565"/>
            <a:ext cx="36977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NAME:</a:t>
            </a:r>
          </a:p>
          <a:p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ORGANIZATION:</a:t>
            </a:r>
          </a:p>
          <a:p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WORKSHOP NAME:</a:t>
            </a:r>
          </a:p>
          <a:p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E-MAIL:</a:t>
            </a:r>
          </a:p>
        </p:txBody>
      </p:sp>
      <p:pic>
        <p:nvPicPr>
          <p:cNvPr id="3" name="Resim 2" descr="yazı tipi, grafik, grafik tasarım, metin içeren bir resim&#10;&#10;Açıklama otomatik olarak oluşturuldu">
            <a:extLst>
              <a:ext uri="{FF2B5EF4-FFF2-40B4-BE49-F238E27FC236}">
                <a16:creationId xmlns:a16="http://schemas.microsoft.com/office/drawing/2014/main" id="{A3CD0892-96D6-9BC5-477E-36C77AB2A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84" y="4814403"/>
            <a:ext cx="3568700" cy="482600"/>
          </a:xfrm>
          <a:prstGeom prst="rect">
            <a:avLst/>
          </a:prstGeom>
        </p:spPr>
      </p:pic>
      <p:pic>
        <p:nvPicPr>
          <p:cNvPr id="6" name="Resim 5" descr="daire, grafik, renklilik, yazı tipi içeren bir resim&#10;&#10;Açıklama otomatik olarak oluşturuldu">
            <a:extLst>
              <a:ext uri="{FF2B5EF4-FFF2-40B4-BE49-F238E27FC236}">
                <a16:creationId xmlns:a16="http://schemas.microsoft.com/office/drawing/2014/main" id="{6B74495A-DCF7-5B9B-917E-96B10A25D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9" y="218802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8F0E34E-85A6-8A47-BD48-4F2798D8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E5B944-96E2-16BE-8400-2B3FF0C933CA}"/>
              </a:ext>
            </a:extLst>
          </p:cNvPr>
          <p:cNvSpPr txBox="1"/>
          <p:nvPr/>
        </p:nvSpPr>
        <p:spPr>
          <a:xfrm>
            <a:off x="4247103" y="4820334"/>
            <a:ext cx="369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PRESENTER CONTACT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DETAILS:</a:t>
            </a:r>
            <a:endParaRPr lang="en-GB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 Bold" panose="00000900000000000000" pitchFamily="50" charset="0"/>
              </a:rPr>
              <a:t>COUNTRY: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D3E21FE6-2981-5366-36C6-9EA3CDBC49C1}"/>
              </a:ext>
            </a:extLst>
          </p:cNvPr>
          <p:cNvSpPr/>
          <p:nvPr/>
        </p:nvSpPr>
        <p:spPr>
          <a:xfrm>
            <a:off x="-1" y="1504796"/>
            <a:ext cx="5524501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FA41D0-14E7-806C-6678-664567E3F52B}"/>
              </a:ext>
            </a:extLst>
          </p:cNvPr>
          <p:cNvSpPr txBox="1"/>
          <p:nvPr/>
        </p:nvSpPr>
        <p:spPr>
          <a:xfrm>
            <a:off x="2287832" y="1784503"/>
            <a:ext cx="3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Organisation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C40B82E-2377-35FE-5387-6B0397EE8070}"/>
              </a:ext>
            </a:extLst>
          </p:cNvPr>
          <p:cNvSpPr/>
          <p:nvPr/>
        </p:nvSpPr>
        <p:spPr>
          <a:xfrm>
            <a:off x="6400800" y="1012371"/>
            <a:ext cx="4376057" cy="1698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F56A25-FD3E-7E0A-C6FC-71F5F8B0199D}"/>
              </a:ext>
            </a:extLst>
          </p:cNvPr>
          <p:cNvSpPr/>
          <p:nvPr/>
        </p:nvSpPr>
        <p:spPr>
          <a:xfrm>
            <a:off x="6413360" y="1012371"/>
            <a:ext cx="188407" cy="1698172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7B86FA6-22CF-A9EF-16BE-5713E6E58389}"/>
              </a:ext>
            </a:extLst>
          </p:cNvPr>
          <p:cNvSpPr/>
          <p:nvPr/>
        </p:nvSpPr>
        <p:spPr>
          <a:xfrm>
            <a:off x="6400800" y="2792186"/>
            <a:ext cx="4376057" cy="1698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F96AC25-A6B7-3991-F69A-41E2E38BDF0E}"/>
              </a:ext>
            </a:extLst>
          </p:cNvPr>
          <p:cNvSpPr/>
          <p:nvPr/>
        </p:nvSpPr>
        <p:spPr>
          <a:xfrm>
            <a:off x="6413360" y="2792186"/>
            <a:ext cx="188407" cy="1698172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CF82C15-298F-BD0D-01FA-333E652419BE}"/>
              </a:ext>
            </a:extLst>
          </p:cNvPr>
          <p:cNvSpPr/>
          <p:nvPr/>
        </p:nvSpPr>
        <p:spPr>
          <a:xfrm>
            <a:off x="6400800" y="4572000"/>
            <a:ext cx="4376057" cy="1698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63A0F71-9CA9-626C-891B-0F5F14BF49B7}"/>
              </a:ext>
            </a:extLst>
          </p:cNvPr>
          <p:cNvSpPr/>
          <p:nvPr/>
        </p:nvSpPr>
        <p:spPr>
          <a:xfrm>
            <a:off x="6413360" y="4572000"/>
            <a:ext cx="188407" cy="1698172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E1DEBC9-174F-A5B4-AE7A-12279FDD9EBE}"/>
              </a:ext>
            </a:extLst>
          </p:cNvPr>
          <p:cNvSpPr txBox="1"/>
          <p:nvPr/>
        </p:nvSpPr>
        <p:spPr>
          <a:xfrm>
            <a:off x="6840415" y="1135464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3FC0743-E100-9D5A-3F78-EDBE3720E4AE}"/>
              </a:ext>
            </a:extLst>
          </p:cNvPr>
          <p:cNvSpPr txBox="1"/>
          <p:nvPr/>
        </p:nvSpPr>
        <p:spPr>
          <a:xfrm>
            <a:off x="6840415" y="2885552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756816-140E-55E3-5630-C1CCAE9C53AF}"/>
              </a:ext>
            </a:extLst>
          </p:cNvPr>
          <p:cNvSpPr txBox="1"/>
          <p:nvPr/>
        </p:nvSpPr>
        <p:spPr>
          <a:xfrm>
            <a:off x="6840415" y="4635640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pic>
        <p:nvPicPr>
          <p:cNvPr id="17" name="Resim 16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1CA804B-75E0-F3CF-E80E-8C268322D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C2484169-899D-A0B8-3DE3-FCAA6098F2E8}"/>
              </a:ext>
            </a:extLst>
          </p:cNvPr>
          <p:cNvSpPr/>
          <p:nvPr/>
        </p:nvSpPr>
        <p:spPr>
          <a:xfrm>
            <a:off x="498973" y="2518368"/>
            <a:ext cx="4185387" cy="4339632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E199AD3-852A-E586-E256-62DF119F0EBA}"/>
              </a:ext>
            </a:extLst>
          </p:cNvPr>
          <p:cNvSpPr/>
          <p:nvPr/>
        </p:nvSpPr>
        <p:spPr>
          <a:xfrm>
            <a:off x="5274129" y="2518368"/>
            <a:ext cx="3102428" cy="3114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29B7AA-C3FF-3E5F-4049-73AAE00F8766}"/>
              </a:ext>
            </a:extLst>
          </p:cNvPr>
          <p:cNvSpPr/>
          <p:nvPr/>
        </p:nvSpPr>
        <p:spPr>
          <a:xfrm>
            <a:off x="8605158" y="2518368"/>
            <a:ext cx="3102428" cy="3114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2F23537-2D49-72C3-8BBC-CFFB7D7DF8A2}"/>
              </a:ext>
            </a:extLst>
          </p:cNvPr>
          <p:cNvSpPr txBox="1"/>
          <p:nvPr/>
        </p:nvSpPr>
        <p:spPr>
          <a:xfrm>
            <a:off x="1481936" y="2848046"/>
            <a:ext cx="19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 Bold" panose="00000900000000000000" pitchFamily="50" charset="0"/>
              </a:rPr>
              <a:t>Your Teams’ Expertise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00374A-44A4-98CD-C70E-456491B1F204}"/>
              </a:ext>
            </a:extLst>
          </p:cNvPr>
          <p:cNvSpPr txBox="1"/>
          <p:nvPr/>
        </p:nvSpPr>
        <p:spPr>
          <a:xfrm>
            <a:off x="9768672" y="3429000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F125E3-5CD4-633F-9294-6054D6D79ECE}"/>
              </a:ext>
            </a:extLst>
          </p:cNvPr>
          <p:cNvSpPr txBox="1"/>
          <p:nvPr/>
        </p:nvSpPr>
        <p:spPr>
          <a:xfrm>
            <a:off x="6424246" y="3429000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pic>
        <p:nvPicPr>
          <p:cNvPr id="11" name="Resim 10" descr="daire, grafik, macenta, yazı tipi içeren bir resim&#10;&#10;Açıklama otomatik olarak oluşturuldu">
            <a:extLst>
              <a:ext uri="{FF2B5EF4-FFF2-40B4-BE49-F238E27FC236}">
                <a16:creationId xmlns:a16="http://schemas.microsoft.com/office/drawing/2014/main" id="{BE876CE4-F90A-BF89-1770-640B3B2E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46" y="2204357"/>
            <a:ext cx="1125443" cy="1125443"/>
          </a:xfrm>
          <a:prstGeom prst="rect">
            <a:avLst/>
          </a:prstGeom>
        </p:spPr>
      </p:pic>
      <p:pic>
        <p:nvPicPr>
          <p:cNvPr id="13" name="Resim 12" descr="daire, grafik, renklilik, pembe içeren bir resim&#10;&#10;Açıklama otomatik olarak oluşturuldu">
            <a:extLst>
              <a:ext uri="{FF2B5EF4-FFF2-40B4-BE49-F238E27FC236}">
                <a16:creationId xmlns:a16="http://schemas.microsoft.com/office/drawing/2014/main" id="{F4A949AE-364E-72A7-C070-749EEB930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94" y="2253957"/>
            <a:ext cx="1125443" cy="1125443"/>
          </a:xfrm>
          <a:prstGeom prst="rect">
            <a:avLst/>
          </a:prstGeom>
        </p:spPr>
      </p:pic>
      <p:pic>
        <p:nvPicPr>
          <p:cNvPr id="7" name="Resim 6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019D1A3-B6F0-CE2D-A20C-D30053DC5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913AC8F-5E9F-789A-6E4E-21550D479611}"/>
              </a:ext>
            </a:extLst>
          </p:cNvPr>
          <p:cNvSpPr txBox="1"/>
          <p:nvPr/>
        </p:nvSpPr>
        <p:spPr>
          <a:xfrm>
            <a:off x="6330462" y="2783174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7A826E6-43E3-CDED-C645-8D6507E589E2}"/>
              </a:ext>
            </a:extLst>
          </p:cNvPr>
          <p:cNvSpPr txBox="1"/>
          <p:nvPr/>
        </p:nvSpPr>
        <p:spPr>
          <a:xfrm>
            <a:off x="7236488" y="4635921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2FA9D9-8A09-851B-0827-FA2F86DACE4C}"/>
              </a:ext>
            </a:extLst>
          </p:cNvPr>
          <p:cNvSpPr txBox="1"/>
          <p:nvPr/>
        </p:nvSpPr>
        <p:spPr>
          <a:xfrm>
            <a:off x="1013208" y="4635921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C28FE1C-FE4E-E1C9-27E0-ABA12E0B3B0B}"/>
              </a:ext>
            </a:extLst>
          </p:cNvPr>
          <p:cNvSpPr txBox="1"/>
          <p:nvPr/>
        </p:nvSpPr>
        <p:spPr>
          <a:xfrm>
            <a:off x="1013207" y="2783174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Mont Bold" panose="00000900000000000000" pitchFamily="50" charset="0"/>
              </a:rPr>
              <a:t>XXX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5BD4E31-958F-A11F-92DD-197900DE8B5C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E7F219E-7539-F3CE-2AA4-6C95D0DD7297}"/>
              </a:ext>
            </a:extLst>
          </p:cNvPr>
          <p:cNvSpPr txBox="1"/>
          <p:nvPr/>
        </p:nvSpPr>
        <p:spPr>
          <a:xfrm>
            <a:off x="2508114" y="1784502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Your Research Fields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BA6F172F-613F-A687-07D3-66490AA0DF1B}"/>
              </a:ext>
            </a:extLst>
          </p:cNvPr>
          <p:cNvCxnSpPr/>
          <p:nvPr/>
        </p:nvCxnSpPr>
        <p:spPr>
          <a:xfrm>
            <a:off x="6096000" y="2430833"/>
            <a:ext cx="0" cy="39862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ADA0394-0312-469C-B8F3-D344BB0F94FE}"/>
              </a:ext>
            </a:extLst>
          </p:cNvPr>
          <p:cNvCxnSpPr/>
          <p:nvPr/>
        </p:nvCxnSpPr>
        <p:spPr>
          <a:xfrm>
            <a:off x="1420586" y="4423981"/>
            <a:ext cx="930728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Resim 15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49272DE-59BD-BD5F-584B-5A8311F41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  <p:pic>
        <p:nvPicPr>
          <p:cNvPr id="18" name="Resim 17" descr="simge, sembol, sanat, grafik, simetri, bakışım içeren bir resim&#10;&#10;Açıklama otomatik olarak oluşturuldu">
            <a:extLst>
              <a:ext uri="{FF2B5EF4-FFF2-40B4-BE49-F238E27FC236}">
                <a16:creationId xmlns:a16="http://schemas.microsoft.com/office/drawing/2014/main" id="{002D50EB-ED25-1AC7-15B8-80770500F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3336306"/>
            <a:ext cx="782573" cy="875736"/>
          </a:xfrm>
          <a:prstGeom prst="rect">
            <a:avLst/>
          </a:prstGeom>
        </p:spPr>
      </p:pic>
      <p:pic>
        <p:nvPicPr>
          <p:cNvPr id="20" name="Resim 19" descr="grafik, daire, yazı tipi, renklilik içeren bir resim&#10;&#10;Açıklama otomatik olarak oluşturuldu">
            <a:extLst>
              <a:ext uri="{FF2B5EF4-FFF2-40B4-BE49-F238E27FC236}">
                <a16:creationId xmlns:a16="http://schemas.microsoft.com/office/drawing/2014/main" id="{777BE1B7-66A6-8258-024E-E827ED47F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26" y="3478526"/>
            <a:ext cx="708042" cy="708042"/>
          </a:xfrm>
          <a:prstGeom prst="rect">
            <a:avLst/>
          </a:prstGeom>
        </p:spPr>
      </p:pic>
      <p:pic>
        <p:nvPicPr>
          <p:cNvPr id="22" name="Resim 21" descr="daire, grafik, muşta içeren bir resim&#10;&#10;Açıklama otomatik olarak oluşturuldu">
            <a:extLst>
              <a:ext uri="{FF2B5EF4-FFF2-40B4-BE49-F238E27FC236}">
                <a16:creationId xmlns:a16="http://schemas.microsoft.com/office/drawing/2014/main" id="{1B7FDCFE-4516-D8E5-BCA8-D08F134D6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1" y="4681215"/>
            <a:ext cx="875736" cy="745307"/>
          </a:xfrm>
          <a:prstGeom prst="rect">
            <a:avLst/>
          </a:prstGeom>
        </p:spPr>
      </p:pic>
      <p:pic>
        <p:nvPicPr>
          <p:cNvPr id="24" name="Resim 23" descr="grafik, tasarım, grafik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1D900FBE-66AE-261E-FDD4-6F9B92C1C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62" y="4629436"/>
            <a:ext cx="782573" cy="8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9399A42-9C73-EC1F-C09B-D3829E2F932C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1B7F6D-74B0-FC2F-403F-423CA5F3DC5D}"/>
              </a:ext>
            </a:extLst>
          </p:cNvPr>
          <p:cNvSpPr txBox="1"/>
          <p:nvPr/>
        </p:nvSpPr>
        <p:spPr>
          <a:xfrm>
            <a:off x="2508114" y="1784502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Your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On-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going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Projects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5" name="Resim 4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28AA39C8-8449-5820-B0C1-583AE5331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B837-F7D0-B1F0-F593-77F2CD5A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B6663D-F1E0-D236-77A8-E88232BC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E340DD8-2E02-633B-4991-825DC9545489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4C2A9A-91DA-2922-CD04-ED47FF86F45F}"/>
              </a:ext>
            </a:extLst>
          </p:cNvPr>
          <p:cNvSpPr txBox="1"/>
          <p:nvPr/>
        </p:nvSpPr>
        <p:spPr>
          <a:xfrm>
            <a:off x="2533730" y="1923003"/>
            <a:ext cx="242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Idea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8" name="Resim 7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69225E0-35C5-987B-AE4E-DB57757C7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3315D439-8143-4433-44C9-0128B3354E2C}"/>
              </a:ext>
            </a:extLst>
          </p:cNvPr>
          <p:cNvSpPr txBox="1"/>
          <p:nvPr/>
        </p:nvSpPr>
        <p:spPr>
          <a:xfrm>
            <a:off x="2533730" y="2330789"/>
            <a:ext cx="7874869" cy="345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tr-TR" sz="1700" b="1" dirty="0">
                <a:latin typeface="Mont Bold" panose="00000900000000000000" pitchFamily="50" charset="0"/>
                <a:cs typeface="Calibri"/>
              </a:rPr>
              <a:t>Project </a:t>
            </a:r>
            <a:r>
              <a:rPr lang="tr-TR" sz="1700" b="1" dirty="0" err="1">
                <a:latin typeface="Mont Bold" panose="00000900000000000000" pitchFamily="50" charset="0"/>
                <a:cs typeface="Calibri"/>
              </a:rPr>
              <a:t>Idea</a:t>
            </a:r>
            <a:r>
              <a:rPr lang="en-GB" sz="1700" b="1" dirty="0">
                <a:latin typeface="Mont Bold" panose="00000900000000000000" pitchFamily="50" charset="0"/>
                <a:cs typeface="Calibri"/>
              </a:rPr>
              <a:t>: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Deadline Dates: 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Objectives: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Expected Results:</a:t>
            </a:r>
            <a:endParaRPr lang="en-US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4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B4F1-1061-3E1F-4449-A19E7BE8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6D7B0C-ED5A-DBAD-BD53-6C15AF1D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24AF369-023F-3EA0-F0B3-71485CCC2B13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1CCA79C-4329-6909-C618-AFAF6DB221F8}"/>
              </a:ext>
            </a:extLst>
          </p:cNvPr>
          <p:cNvSpPr txBox="1"/>
          <p:nvPr/>
        </p:nvSpPr>
        <p:spPr>
          <a:xfrm>
            <a:off x="2533730" y="1923003"/>
            <a:ext cx="242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Idea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8" name="Resim 7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61DB9192-B110-762B-0063-519FC98C2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16EDE1BE-C59E-77A2-A9CD-795AC2619D37}"/>
              </a:ext>
            </a:extLst>
          </p:cNvPr>
          <p:cNvSpPr txBox="1"/>
          <p:nvPr/>
        </p:nvSpPr>
        <p:spPr>
          <a:xfrm>
            <a:off x="2533730" y="2330789"/>
            <a:ext cx="7874869" cy="345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tr-TR" sz="1700" b="1" dirty="0">
                <a:latin typeface="Mont Bold" panose="00000900000000000000" pitchFamily="50" charset="0"/>
                <a:cs typeface="Calibri"/>
              </a:rPr>
              <a:t>Project </a:t>
            </a:r>
            <a:r>
              <a:rPr lang="tr-TR" sz="1700" b="1" dirty="0" err="1">
                <a:latin typeface="Mont Bold" panose="00000900000000000000" pitchFamily="50" charset="0"/>
                <a:cs typeface="Calibri"/>
              </a:rPr>
              <a:t>Idea</a:t>
            </a:r>
            <a:r>
              <a:rPr lang="en-GB" sz="1700" b="1" dirty="0">
                <a:latin typeface="Mont Bold" panose="00000900000000000000" pitchFamily="50" charset="0"/>
                <a:cs typeface="Calibri"/>
              </a:rPr>
              <a:t>: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Deadline Dates: 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Objectives: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Expected Results:</a:t>
            </a:r>
            <a:endParaRPr lang="en-US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85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2DF9-FD90-41C5-643D-53D518F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E03A4D7-968D-BEA0-AB1B-2F3924718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E74125CE-EF77-0D40-356A-B80E587B254B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88CA6D5-CF69-9003-16EA-0E0C086C06FB}"/>
              </a:ext>
            </a:extLst>
          </p:cNvPr>
          <p:cNvSpPr txBox="1"/>
          <p:nvPr/>
        </p:nvSpPr>
        <p:spPr>
          <a:xfrm>
            <a:off x="2533730" y="1646004"/>
            <a:ext cx="242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 Bold" panose="00000900000000000000" pitchFamily="50" charset="0"/>
              </a:rPr>
              <a:t>Consortium - profile of known partners (if any)</a:t>
            </a:r>
          </a:p>
        </p:txBody>
      </p:sp>
      <p:pic>
        <p:nvPicPr>
          <p:cNvPr id="8" name="Resim 7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E29E48E-5CD7-9CA6-3FCF-99CE8CA0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208BB03-9D58-0AF0-DDDB-D0E80D0C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53801"/>
              </p:ext>
            </p:extLst>
          </p:nvPr>
        </p:nvGraphicFramePr>
        <p:xfrm>
          <a:off x="1632156" y="2760559"/>
          <a:ext cx="9157628" cy="3359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Partner</a:t>
                      </a:r>
                      <a:r>
                        <a:rPr sz="2000" b="1" spc="-2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Name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2445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 the</a:t>
                      </a:r>
                      <a:r>
                        <a:rPr sz="2000" b="1" spc="-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25189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05</a:t>
                      </a:r>
                      <a:endParaRPr sz="18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7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4FD7-E0F2-08C9-5F86-577A27F0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6E93D0-84E8-5358-EF7C-7E84DA3DB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15058BA-6EA6-2B21-BA1E-ADB5C22755EE}"/>
              </a:ext>
            </a:extLst>
          </p:cNvPr>
          <p:cNvSpPr/>
          <p:nvPr/>
        </p:nvSpPr>
        <p:spPr>
          <a:xfrm>
            <a:off x="0" y="1504796"/>
            <a:ext cx="5257800" cy="1205747"/>
          </a:xfrm>
          <a:prstGeom prst="rect">
            <a:avLst/>
          </a:prstGeom>
          <a:solidFill>
            <a:srgbClr val="8A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F1092F5-67FA-D8F6-3C64-1754CFF78DAA}"/>
              </a:ext>
            </a:extLst>
          </p:cNvPr>
          <p:cNvSpPr txBox="1"/>
          <p:nvPr/>
        </p:nvSpPr>
        <p:spPr>
          <a:xfrm>
            <a:off x="2533730" y="1784503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Consortium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–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required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partners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8" name="Resim 7" descr="küre, grafik, top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51187E0-6B99-96AC-E2D4-6A72A4C26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183000"/>
            <a:ext cx="3230022" cy="2805212"/>
          </a:xfrm>
          <a:prstGeom prst="rect">
            <a:avLst/>
          </a:prstGeom>
        </p:spPr>
      </p:pic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62511-8E7A-839B-0FFA-FCF309A0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50731"/>
              </p:ext>
            </p:extLst>
          </p:nvPr>
        </p:nvGraphicFramePr>
        <p:xfrm>
          <a:off x="1524001" y="2903562"/>
          <a:ext cx="9143997" cy="292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Expertise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project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73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1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4" ma:contentTypeDescription="Yeni belge oluşturun." ma:contentTypeScope="" ma:versionID="d15330586afc4991e9df59f8d83b942b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bab63fced616b5030e2435e1284a1eba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Props1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25C06-6CB4-41B2-B8B8-01E3745FE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30F02-A9AD-49FE-983C-AD0106AEE295}">
  <ds:schemaRefs>
    <ds:schemaRef ds:uri="http://schemas.microsoft.com/office/2006/metadata/properties"/>
    <ds:schemaRef ds:uri="http://schemas.microsoft.com/office/infopath/2007/PartnerControls"/>
    <ds:schemaRef ds:uri="c59e70b5-6596-4108-8334-5e599d3d07dd"/>
    <ds:schemaRef ds:uri="03ba2a3b-5597-481c-a610-d1710df727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 Bold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 Demirel</dc:creator>
  <cp:lastModifiedBy>Duygu Tombul</cp:lastModifiedBy>
  <cp:revision>19</cp:revision>
  <dcterms:created xsi:type="dcterms:W3CDTF">2025-01-22T10:16:35Z</dcterms:created>
  <dcterms:modified xsi:type="dcterms:W3CDTF">2026-01-22T15:01:08Z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  <property fmtid="{D5CDD505-2E9C-101B-9397-08002B2CF9AE}" pid="3" name="MediaServiceImageTags">
    <vt:lpwstr/>
  </property>
</Properties>
</file>