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7" Type="http://schemas.microsoft.com/office/2020/02/relationships/classificationlabels" Target="docMetadata/LabelInfo.xml"/><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96" r:id="rId4"/>
    <p:sldMasterId id="2147483733" r:id="rId5"/>
  </p:sldMasterIdLst>
  <p:notesMasterIdLst>
    <p:notesMasterId r:id="rId15"/>
  </p:notesMasterIdLst>
  <p:handoutMasterIdLst>
    <p:handoutMasterId r:id="rId16"/>
  </p:handoutMasterIdLst>
  <p:sldIdLst>
    <p:sldId id="334" r:id="rId6"/>
    <p:sldId id="353" r:id="rId7"/>
    <p:sldId id="359" r:id="rId8"/>
    <p:sldId id="354" r:id="rId9"/>
    <p:sldId id="269" r:id="rId10"/>
    <p:sldId id="356" r:id="rId11"/>
    <p:sldId id="358" r:id="rId12"/>
    <p:sldId id="347" r:id="rId13"/>
    <p:sldId id="34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92" userDrawn="1">
          <p15:clr>
            <a:srgbClr val="A4A3A4"/>
          </p15:clr>
        </p15:guide>
        <p15:guide id="2" pos="7056" userDrawn="1">
          <p15:clr>
            <a:srgbClr val="A4A3A4"/>
          </p15:clr>
        </p15:guide>
        <p15:guide id="3" orient="horz" pos="316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4FDB246F-F38E-54F7-E3DE-44588517F544}" name="Arpi T" initials="AT" userId="Arpi T"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DCAF9ED-07DC-4A11-8D7F-57B35C25682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4" autoAdjust="0"/>
    <p:restoredTop sz="84967" autoAdjust="0"/>
  </p:normalViewPr>
  <p:slideViewPr>
    <p:cSldViewPr snapToGrid="0">
      <p:cViewPr>
        <p:scale>
          <a:sx n="66" d="100"/>
          <a:sy n="66" d="100"/>
        </p:scale>
        <p:origin x="668" y="-112"/>
      </p:cViewPr>
      <p:guideLst>
        <p:guide orient="horz" pos="1392"/>
        <p:guide pos="7056"/>
        <p:guide orient="horz" pos="3168"/>
      </p:guideLst>
    </p:cSldViewPr>
  </p:slideViewPr>
  <p:outlineViewPr>
    <p:cViewPr>
      <p:scale>
        <a:sx n="33" d="100"/>
        <a:sy n="33" d="100"/>
      </p:scale>
      <p:origin x="0" y="-1103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0E99E25-5B65-D93A-3010-8B947D67E65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DAEB28A-33CC-6CF5-1214-F2C3205F679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3888634-FBA9-41D6-8B35-EE3A7D816B7C}" type="datetimeFigureOut">
              <a:rPr lang="en-US" smtClean="0"/>
              <a:t>6/24/2025</a:t>
            </a:fld>
            <a:endParaRPr lang="en-US" dirty="0"/>
          </a:p>
        </p:txBody>
      </p:sp>
      <p:sp>
        <p:nvSpPr>
          <p:cNvPr id="4" name="Footer Placeholder 3">
            <a:extLst>
              <a:ext uri="{FF2B5EF4-FFF2-40B4-BE49-F238E27FC236}">
                <a16:creationId xmlns:a16="http://schemas.microsoft.com/office/drawing/2014/main" id="{43D63414-6160-FF79-B3F6-CD615625C84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2583E93F-BDEC-C5F7-2553-8324882C419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97C78D2-97D1-4B37-BDD1-08A09BD4CA99}" type="slidenum">
              <a:rPr lang="en-US" smtClean="0"/>
              <a:t>‹#›</a:t>
            </a:fld>
            <a:endParaRPr lang="en-US" dirty="0"/>
          </a:p>
        </p:txBody>
      </p:sp>
    </p:spTree>
    <p:extLst>
      <p:ext uri="{BB962C8B-B14F-4D97-AF65-F5344CB8AC3E}">
        <p14:creationId xmlns:p14="http://schemas.microsoft.com/office/powerpoint/2010/main" val="23691359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A28068-AFBD-4979-B752-9EB6F90B1386}" type="datetimeFigureOut">
              <a:rPr lang="en-US" smtClean="0"/>
              <a:t>6/24/2025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939589-3E79-4C82-AA4A-FE78234FAA59}" type="slidenum">
              <a:rPr lang="en-US" smtClean="0"/>
              <a:t>‹#›</a:t>
            </a:fld>
            <a:endParaRPr lang="en-US" dirty="0"/>
          </a:p>
        </p:txBody>
      </p:sp>
    </p:spTree>
    <p:extLst>
      <p:ext uri="{BB962C8B-B14F-4D97-AF65-F5344CB8AC3E}">
        <p14:creationId xmlns:p14="http://schemas.microsoft.com/office/powerpoint/2010/main" val="2194968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939589-3E79-4C82-AA4A-FE78234FAA59}" type="slidenum">
              <a:rPr lang="en-US" smtClean="0"/>
              <a:t>1</a:t>
            </a:fld>
            <a:endParaRPr lang="en-US" dirty="0"/>
          </a:p>
        </p:txBody>
      </p:sp>
    </p:spTree>
    <p:extLst>
      <p:ext uri="{BB962C8B-B14F-4D97-AF65-F5344CB8AC3E}">
        <p14:creationId xmlns:p14="http://schemas.microsoft.com/office/powerpoint/2010/main" val="1801796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F2674-962F-553B-D7AF-579AEBE6E3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7B351B-24EF-F75C-90F1-68B2418F01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946104-8CBB-AF55-8691-AF771C9E4D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60BD0E-B07D-FDB8-1687-003A926C7F48}"/>
              </a:ext>
            </a:extLst>
          </p:cNvPr>
          <p:cNvSpPr>
            <a:spLocks noGrp="1"/>
          </p:cNvSpPr>
          <p:nvPr>
            <p:ph type="sldNum" sz="quarter" idx="5"/>
          </p:nvPr>
        </p:nvSpPr>
        <p:spPr/>
        <p:txBody>
          <a:bodyPr/>
          <a:lstStyle/>
          <a:p>
            <a:fld id="{D5939589-3E79-4C82-AA4A-FE78234FAA59}" type="slidenum">
              <a:rPr lang="en-US" smtClean="0"/>
              <a:t>2</a:t>
            </a:fld>
            <a:endParaRPr lang="en-US" dirty="0"/>
          </a:p>
        </p:txBody>
      </p:sp>
    </p:spTree>
    <p:extLst>
      <p:ext uri="{BB962C8B-B14F-4D97-AF65-F5344CB8AC3E}">
        <p14:creationId xmlns:p14="http://schemas.microsoft.com/office/powerpoint/2010/main" val="8698920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15F4D-9BEC-76F1-1BDF-C65BD8BCB5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825850-BBDF-168E-1C5B-6E3D51B7AA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CA2BD4-5118-E055-C3E8-87EA779E07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F1FDAF-712E-FACC-7A0A-91EF9BD7610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939589-3E79-4C82-AA4A-FE78234FAA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2377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BE48F9-4C3F-49D9-F855-C7191D7FC5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02358A-E0A8-B0B2-5266-B0B36A3A2B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F909A4-2D12-22EE-B843-4AF0A616C33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636E1F-734A-DBCE-F879-5F48E995308F}"/>
              </a:ext>
            </a:extLst>
          </p:cNvPr>
          <p:cNvSpPr>
            <a:spLocks noGrp="1"/>
          </p:cNvSpPr>
          <p:nvPr>
            <p:ph type="sldNum" sz="quarter" idx="5"/>
          </p:nvPr>
        </p:nvSpPr>
        <p:spPr/>
        <p:txBody>
          <a:bodyPr/>
          <a:lstStyle/>
          <a:p>
            <a:fld id="{D5939589-3E79-4C82-AA4A-FE78234FAA59}" type="slidenum">
              <a:rPr lang="en-US" smtClean="0"/>
              <a:t>4</a:t>
            </a:fld>
            <a:endParaRPr lang="en-US" dirty="0"/>
          </a:p>
        </p:txBody>
      </p:sp>
    </p:spTree>
    <p:extLst>
      <p:ext uri="{BB962C8B-B14F-4D97-AF65-F5344CB8AC3E}">
        <p14:creationId xmlns:p14="http://schemas.microsoft.com/office/powerpoint/2010/main" val="2131095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95E8B-0DB3-CD2C-1760-8B9EA5E66B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B6EE0C-507A-3AB0-F53F-CF35CFC81A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6EB8EA-BBCC-2D10-D08C-BDAD5368D2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2FFE5C-8075-C24D-B5E0-A3658C8F68E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939589-3E79-4C82-AA4A-FE78234FAA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58680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5399F-0071-4F2C-0A0B-759C8698C4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F77167-27A0-AB8A-C6DF-7F5AE9C0A3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CEACBC-CFA7-5632-86B6-071622915F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2403D4-BB9E-319F-A50E-2712D3068A7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939589-3E79-4C82-AA4A-FE78234FAA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32430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939589-3E79-4C82-AA4A-FE78234FAA59}" type="slidenum">
              <a:rPr lang="en-US" smtClean="0"/>
              <a:t>8</a:t>
            </a:fld>
            <a:endParaRPr lang="en-US" dirty="0"/>
          </a:p>
        </p:txBody>
      </p:sp>
    </p:spTree>
    <p:extLst>
      <p:ext uri="{BB962C8B-B14F-4D97-AF65-F5344CB8AC3E}">
        <p14:creationId xmlns:p14="http://schemas.microsoft.com/office/powerpoint/2010/main" val="3547059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939589-3E79-4C82-AA4A-FE78234FAA59}" type="slidenum">
              <a:rPr lang="en-US" smtClean="0"/>
              <a:t>9</a:t>
            </a:fld>
            <a:endParaRPr lang="en-US" dirty="0"/>
          </a:p>
        </p:txBody>
      </p:sp>
    </p:spTree>
    <p:extLst>
      <p:ext uri="{BB962C8B-B14F-4D97-AF65-F5344CB8AC3E}">
        <p14:creationId xmlns:p14="http://schemas.microsoft.com/office/powerpoint/2010/main" val="3613364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Slide">
    <p:bg>
      <p:bgPr>
        <a:gradFill>
          <a:gsLst>
            <a:gs pos="100000">
              <a:schemeClr val="accent4"/>
            </a:gs>
            <a:gs pos="0">
              <a:schemeClr val="accent2"/>
            </a:gs>
          </a:gsLst>
          <a:lin ang="27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280159" y="357809"/>
            <a:ext cx="7983110" cy="3080335"/>
          </a:xfrm>
        </p:spPr>
        <p:txBody>
          <a:bodyPr lIns="0" tIns="0" rIns="0" bIns="0" anchor="b"/>
          <a:lstStyle>
            <a:lvl1pPr algn="l">
              <a:lnSpc>
                <a:spcPts val="5400"/>
              </a:lnSpc>
              <a:defRPr sz="5400" b="1" i="0" cap="all" spc="0" baseline="0">
                <a:solidFill>
                  <a:schemeClr val="bg1"/>
                </a:solidFill>
              </a:defRPr>
            </a:lvl1pPr>
          </a:lstStyle>
          <a:p>
            <a:r>
              <a:rPr lang="en-US"/>
              <a:t>Click to edit Master title style</a:t>
            </a:r>
            <a:endParaRPr lang="en-US" dirty="0"/>
          </a:p>
        </p:txBody>
      </p:sp>
      <p:cxnSp>
        <p:nvCxnSpPr>
          <p:cNvPr id="9" name="Straight Connector 8">
            <a:extLst>
              <a:ext uri="{FF2B5EF4-FFF2-40B4-BE49-F238E27FC236}">
                <a16:creationId xmlns:a16="http://schemas.microsoft.com/office/drawing/2014/main" id="{8E825845-66DD-4B77-A729-CD97D156FE6C}"/>
              </a:ext>
              <a:ext uri="{C183D7F6-B498-43B3-948B-1728B52AA6E4}">
                <adec:decorative xmlns:adec="http://schemas.microsoft.com/office/drawing/2017/decorative" val="1"/>
              </a:ext>
            </a:extLst>
          </p:cNvPr>
          <p:cNvCxnSpPr>
            <a:cxnSpLocks/>
          </p:cNvCxnSpPr>
          <p:nvPr userDrawn="1"/>
        </p:nvCxnSpPr>
        <p:spPr>
          <a:xfrm>
            <a:off x="1280160" y="3496322"/>
            <a:ext cx="0" cy="33528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22749162-63A5-5BF9-895E-B0577A6C47E0}"/>
              </a:ext>
              <a:ext uri="{C183D7F6-B498-43B3-948B-1728B52AA6E4}">
                <adec:decorative xmlns:adec="http://schemas.microsoft.com/office/drawing/2017/decorative" val="1"/>
              </a:ext>
            </a:extLst>
          </p:cNvPr>
          <p:cNvGrpSpPr/>
          <p:nvPr userDrawn="1"/>
        </p:nvGrpSpPr>
        <p:grpSpPr>
          <a:xfrm>
            <a:off x="8161510" y="2744546"/>
            <a:ext cx="465456" cy="581432"/>
            <a:chOff x="7843462" y="2744546"/>
            <a:chExt cx="465456" cy="581432"/>
          </a:xfrm>
        </p:grpSpPr>
        <p:sp>
          <p:nvSpPr>
            <p:cNvPr id="19" name="Graphic 12">
              <a:extLst>
                <a:ext uri="{FF2B5EF4-FFF2-40B4-BE49-F238E27FC236}">
                  <a16:creationId xmlns:a16="http://schemas.microsoft.com/office/drawing/2014/main" id="{818B4386-1FCF-4ACE-BE25-AF9CC5E2256F}"/>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21" name="Graphic 13">
              <a:extLst>
                <a:ext uri="{FF2B5EF4-FFF2-40B4-BE49-F238E27FC236}">
                  <a16:creationId xmlns:a16="http://schemas.microsoft.com/office/drawing/2014/main" id="{19319560-50ED-4963-A2CF-74663239D426}"/>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endParaRPr lang="en-US" dirty="0"/>
            </a:p>
          </p:txBody>
        </p:sp>
        <p:sp>
          <p:nvSpPr>
            <p:cNvPr id="23" name="Graphic 15">
              <a:extLst>
                <a:ext uri="{FF2B5EF4-FFF2-40B4-BE49-F238E27FC236}">
                  <a16:creationId xmlns:a16="http://schemas.microsoft.com/office/drawing/2014/main" id="{E5ABBDAD-943D-48F3-9C80-B29C48966C79}"/>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137906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imag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hasCustomPrompt="1"/>
          </p:nvPr>
        </p:nvSpPr>
        <p:spPr>
          <a:xfrm>
            <a:off x="1280159" y="640080"/>
            <a:ext cx="4815836" cy="2103120"/>
          </a:xfrm>
        </p:spPr>
        <p:txBody>
          <a:bodyPr lIns="0" tIns="0" rIns="0" bIns="0" anchor="ctr" anchorCtr="0"/>
          <a:lstStyle>
            <a:lvl1pPr algn="l">
              <a:defRPr sz="4000" b="1" cap="all" spc="0" baseline="0">
                <a:solidFill>
                  <a:schemeClr val="tx1"/>
                </a:solidFill>
              </a:defRPr>
            </a:lvl1pPr>
          </a:lstStyle>
          <a:p>
            <a:r>
              <a:rPr lang="en-US" dirty="0"/>
              <a:t>Click to add title</a:t>
            </a:r>
          </a:p>
        </p:txBody>
      </p:sp>
      <p:sp>
        <p:nvSpPr>
          <p:cNvPr id="16" name="Slide Number Placeholder 15">
            <a:extLst>
              <a:ext uri="{FF2B5EF4-FFF2-40B4-BE49-F238E27FC236}">
                <a16:creationId xmlns:a16="http://schemas.microsoft.com/office/drawing/2014/main" id="{6183E8BD-29F0-8F9F-FC7D-73F8067BCDDF}"/>
              </a:ext>
            </a:extLst>
          </p:cNvPr>
          <p:cNvSpPr>
            <a:spLocks noGrp="1"/>
          </p:cNvSpPr>
          <p:nvPr>
            <p:ph type="sldNum" sz="quarter" idx="20"/>
          </p:nvPr>
        </p:nvSpPr>
        <p:spPr/>
        <p:txBody>
          <a:bodyPr/>
          <a:lstStyle>
            <a:lvl1pPr>
              <a:defRPr>
                <a:solidFill>
                  <a:schemeClr val="accent2"/>
                </a:solidFill>
              </a:defRPr>
            </a:lvl1pPr>
          </a:lstStyle>
          <a:p>
            <a:fld id="{D8DA9DAA-006C-4F4B-980E-E3DF019B24E2}" type="slidenum">
              <a:rPr lang="en-US" smtClean="0"/>
              <a:pPr/>
              <a:t>‹#›</a:t>
            </a:fld>
            <a:endParaRPr lang="en-US" dirty="0"/>
          </a:p>
        </p:txBody>
      </p:sp>
      <p:sp>
        <p:nvSpPr>
          <p:cNvPr id="15" name="Content Placeholder 2">
            <a:extLst>
              <a:ext uri="{FF2B5EF4-FFF2-40B4-BE49-F238E27FC236}">
                <a16:creationId xmlns:a16="http://schemas.microsoft.com/office/drawing/2014/main" id="{5C983CA3-739C-6C20-AFE0-0997370354B4}"/>
              </a:ext>
            </a:extLst>
          </p:cNvPr>
          <p:cNvSpPr>
            <a:spLocks noGrp="1"/>
          </p:cNvSpPr>
          <p:nvPr>
            <p:ph idx="1" hasCustomPrompt="1"/>
          </p:nvPr>
        </p:nvSpPr>
        <p:spPr>
          <a:xfrm>
            <a:off x="6531427" y="640080"/>
            <a:ext cx="5122889" cy="2103120"/>
          </a:xfrm>
        </p:spPr>
        <p:txBody>
          <a:bodyPr lIns="0" tIns="0" rIns="0" bIns="0" anchor="ctr" anchorCtr="0">
            <a:normAutofit/>
          </a:bodyPr>
          <a:lstStyle>
            <a:lvl1pPr marL="0" indent="0">
              <a:lnSpc>
                <a:spcPct val="110000"/>
              </a:lnSpc>
              <a:buNone/>
              <a:defRPr sz="1800">
                <a:solidFill>
                  <a:schemeClr val="tx1"/>
                </a:solidFill>
              </a:defRPr>
            </a:lvl1pPr>
            <a:lvl2pPr marL="228600">
              <a:lnSpc>
                <a:spcPct val="100000"/>
              </a:lnSpc>
              <a:defRPr sz="1600">
                <a:solidFill>
                  <a:schemeClr val="tx1"/>
                </a:solidFill>
              </a:defRPr>
            </a:lvl2pPr>
            <a:lvl3pPr marL="457200">
              <a:lnSpc>
                <a:spcPct val="100000"/>
              </a:lnSpc>
              <a:defRPr sz="1400">
                <a:solidFill>
                  <a:schemeClr val="tx1"/>
                </a:solidFill>
              </a:defRPr>
            </a:lvl3pPr>
            <a:lvl4pPr marL="685800">
              <a:lnSpc>
                <a:spcPct val="100000"/>
              </a:lnSpc>
              <a:defRPr sz="1200">
                <a:solidFill>
                  <a:schemeClr val="tx1"/>
                </a:solidFill>
              </a:defRPr>
            </a:lvl4pPr>
            <a:lvl5pPr>
              <a:defRPr sz="1400"/>
            </a:lvl5pPr>
          </a:lstStyle>
          <a:p>
            <a:pPr lvl="0"/>
            <a:r>
              <a:rPr lang="en-US" dirty="0"/>
              <a:t>Click to add text</a:t>
            </a:r>
          </a:p>
          <a:p>
            <a:pPr lvl="1"/>
            <a:r>
              <a:rPr lang="en-US" dirty="0"/>
              <a:t>Second level</a:t>
            </a:r>
          </a:p>
          <a:p>
            <a:pPr lvl="2"/>
            <a:r>
              <a:rPr lang="en-US" dirty="0"/>
              <a:t>Third level</a:t>
            </a:r>
          </a:p>
          <a:p>
            <a:pPr lvl="3"/>
            <a:r>
              <a:rPr lang="en-US" dirty="0"/>
              <a:t>Fourth level</a:t>
            </a:r>
          </a:p>
        </p:txBody>
      </p:sp>
      <p:cxnSp>
        <p:nvCxnSpPr>
          <p:cNvPr id="4" name="Straight Connector 3">
            <a:extLst>
              <a:ext uri="{FF2B5EF4-FFF2-40B4-BE49-F238E27FC236}">
                <a16:creationId xmlns:a16="http://schemas.microsoft.com/office/drawing/2014/main" id="{4BC9F29C-BBE9-AFB4-AFC6-30BCA4EB2AFA}"/>
              </a:ext>
              <a:ext uri="{C183D7F6-B498-43B3-948B-1728B52AA6E4}">
                <adec:decorative xmlns:adec="http://schemas.microsoft.com/office/drawing/2017/decorative" val="1"/>
              </a:ext>
            </a:extLst>
          </p:cNvPr>
          <p:cNvCxnSpPr>
            <a:cxnSpLocks/>
          </p:cNvCxnSpPr>
          <p:nvPr userDrawn="1"/>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CBC4D286-C480-B4CF-4406-CACC323F9FAD}"/>
              </a:ext>
            </a:extLst>
          </p:cNvPr>
          <p:cNvSpPr>
            <a:spLocks noGrp="1"/>
          </p:cNvSpPr>
          <p:nvPr>
            <p:ph idx="21" hasCustomPrompt="1"/>
          </p:nvPr>
        </p:nvSpPr>
        <p:spPr>
          <a:xfrm>
            <a:off x="1280160" y="3017520"/>
            <a:ext cx="10374152" cy="3208866"/>
          </a:xfrm>
        </p:spPr>
        <p:txBody>
          <a:body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Footer Placeholder 13">
            <a:extLst>
              <a:ext uri="{FF2B5EF4-FFF2-40B4-BE49-F238E27FC236}">
                <a16:creationId xmlns:a16="http://schemas.microsoft.com/office/drawing/2014/main" id="{0BEE2817-4518-D59A-BD13-29A3D4FE64F0}"/>
              </a:ext>
            </a:extLst>
          </p:cNvPr>
          <p:cNvSpPr>
            <a:spLocks noGrp="1"/>
          </p:cNvSpPr>
          <p:nvPr>
            <p:ph type="ftr" sz="quarter" idx="19"/>
          </p:nvPr>
        </p:nvSpPr>
        <p:spPr>
          <a:xfrm>
            <a:off x="7539516" y="6356350"/>
            <a:ext cx="4114800" cy="365125"/>
          </a:xfrm>
        </p:spPr>
        <p:txBody>
          <a:bodyPr/>
          <a:lstStyle/>
          <a:p>
            <a:endParaRPr lang="en-US" dirty="0"/>
          </a:p>
        </p:txBody>
      </p:sp>
    </p:spTree>
    <p:extLst>
      <p:ext uri="{BB962C8B-B14F-4D97-AF65-F5344CB8AC3E}">
        <p14:creationId xmlns:p14="http://schemas.microsoft.com/office/powerpoint/2010/main" val="1068905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1280159" y="4970638"/>
            <a:ext cx="9144000" cy="1280160"/>
          </a:xfrm>
        </p:spPr>
        <p:txBody>
          <a:bodyPr lIns="0" tIns="0" rIns="0" bIns="0" anchor="b" anchorCtr="0"/>
          <a:lstStyle>
            <a:lvl1pPr algn="l">
              <a:defRPr sz="4000" b="1" cap="all" spc="0" baseline="0">
                <a:solidFill>
                  <a:schemeClr val="tx1"/>
                </a:solidFill>
              </a:defRPr>
            </a:lvl1pPr>
          </a:lstStyle>
          <a:p>
            <a:r>
              <a:rPr lang="en-US"/>
              <a:t>Click to edit Master title style</a:t>
            </a:r>
            <a:endParaRPr lang="en-US" dirty="0"/>
          </a:p>
        </p:txBody>
      </p:sp>
      <p:sp>
        <p:nvSpPr>
          <p:cNvPr id="22" name="Slide Number Placeholder 21">
            <a:extLst>
              <a:ext uri="{FF2B5EF4-FFF2-40B4-BE49-F238E27FC236}">
                <a16:creationId xmlns:a16="http://schemas.microsoft.com/office/drawing/2014/main" id="{F0626849-9D2D-3C95-8C10-FA8F325FE9AA}"/>
              </a:ext>
            </a:extLst>
          </p:cNvPr>
          <p:cNvSpPr>
            <a:spLocks noGrp="1"/>
          </p:cNvSpPr>
          <p:nvPr>
            <p:ph type="sldNum" sz="quarter" idx="12"/>
          </p:nvPr>
        </p:nvSpPr>
        <p:spPr/>
        <p:txBody>
          <a:bodyPr/>
          <a:lstStyle/>
          <a:p>
            <a:fld id="{D8DA9DAA-006C-4F4B-980E-E3DF019B24E2}" type="slidenum">
              <a:rPr lang="en-US" smtClean="0"/>
              <a:pPr/>
              <a:t>‹#›</a:t>
            </a:fld>
            <a:endParaRPr lang="en-US" dirty="0"/>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hasCustomPrompt="1"/>
          </p:nvPr>
        </p:nvSpPr>
        <p:spPr>
          <a:xfrm>
            <a:off x="1280160" y="685800"/>
            <a:ext cx="4937760" cy="4023360"/>
          </a:xfrm>
        </p:spPr>
        <p:txBody>
          <a:bodyPr lIns="0" tIns="0" rIns="0" bIns="0">
            <a:noAutofit/>
          </a:bodyPr>
          <a:lstStyle>
            <a:lvl1pPr marL="0" indent="0">
              <a:spcBef>
                <a:spcPts val="1200"/>
              </a:spcBef>
              <a:buNone/>
              <a:defRPr sz="1800"/>
            </a:lvl1pPr>
            <a:lvl2pPr marL="457200">
              <a:spcBef>
                <a:spcPts val="1200"/>
              </a:spcBef>
              <a:defRPr sz="1800"/>
            </a:lvl2pPr>
            <a:lvl3pPr marL="914400">
              <a:spcBef>
                <a:spcPts val="1200"/>
              </a:spcBef>
              <a:defRPr sz="1800"/>
            </a:lvl3pPr>
            <a:lvl4pPr marL="1371600">
              <a:spcBef>
                <a:spcPts val="1200"/>
              </a:spcBef>
              <a:defRPr sz="1800"/>
            </a:lvl4pPr>
            <a:lvl5pPr marL="1828800">
              <a:spcBef>
                <a:spcPts val="1200"/>
              </a:spcBef>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hasCustomPrompt="1"/>
          </p:nvPr>
        </p:nvSpPr>
        <p:spPr>
          <a:xfrm>
            <a:off x="6704755" y="685800"/>
            <a:ext cx="4937760" cy="4023360"/>
          </a:xfrm>
        </p:spPr>
        <p:txBody>
          <a:bodyPr lIns="0" tIns="0" rIns="0" bIns="0">
            <a:noAutofit/>
          </a:bodyPr>
          <a:lstStyle>
            <a:lvl1pPr>
              <a:spcBef>
                <a:spcPts val="1200"/>
              </a:spcBef>
              <a:defRPr sz="1800"/>
            </a:lvl1pPr>
            <a:lvl2pPr>
              <a:spcBef>
                <a:spcPts val="1200"/>
              </a:spcBef>
              <a:defRPr sz="1800"/>
            </a:lvl2pPr>
            <a:lvl3pPr>
              <a:spcBef>
                <a:spcPts val="1200"/>
              </a:spcBef>
              <a:defRPr sz="1800"/>
            </a:lvl3pPr>
            <a:lvl4pPr>
              <a:spcBef>
                <a:spcPts val="1200"/>
              </a:spcBef>
              <a:defRPr sz="1800"/>
            </a:lvl4pPr>
            <a:lvl5pPr>
              <a:spcBef>
                <a:spcPts val="1200"/>
              </a:spcBef>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3" name="Group 12">
            <a:extLst>
              <a:ext uri="{FF2B5EF4-FFF2-40B4-BE49-F238E27FC236}">
                <a16:creationId xmlns:a16="http://schemas.microsoft.com/office/drawing/2014/main" id="{4717D91C-F78C-0E4C-FB27-7112AB840A1C}"/>
              </a:ext>
              <a:ext uri="{C183D7F6-B498-43B3-948B-1728B52AA6E4}">
                <adec:decorative xmlns:adec="http://schemas.microsoft.com/office/drawing/2017/decorative" val="1"/>
              </a:ext>
            </a:extLst>
          </p:cNvPr>
          <p:cNvGrpSpPr/>
          <p:nvPr userDrawn="1"/>
        </p:nvGrpSpPr>
        <p:grpSpPr>
          <a:xfrm>
            <a:off x="5322570" y="5680647"/>
            <a:ext cx="465456" cy="581432"/>
            <a:chOff x="7843462" y="2744546"/>
            <a:chExt cx="465456" cy="581432"/>
          </a:xfrm>
        </p:grpSpPr>
        <p:sp>
          <p:nvSpPr>
            <p:cNvPr id="15" name="Graphic 12">
              <a:extLst>
                <a:ext uri="{FF2B5EF4-FFF2-40B4-BE49-F238E27FC236}">
                  <a16:creationId xmlns:a16="http://schemas.microsoft.com/office/drawing/2014/main" id="{CC935CF3-75DF-0DC7-1B2A-E0E0205DF64B}"/>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17" name="Graphic 13">
              <a:extLst>
                <a:ext uri="{FF2B5EF4-FFF2-40B4-BE49-F238E27FC236}">
                  <a16:creationId xmlns:a16="http://schemas.microsoft.com/office/drawing/2014/main" id="{D5782BEB-6319-DEC1-F9ED-BA9201C6B9B7}"/>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endParaRPr lang="en-US" dirty="0"/>
            </a:p>
          </p:txBody>
        </p:sp>
        <p:sp>
          <p:nvSpPr>
            <p:cNvPr id="18" name="Graphic 15">
              <a:extLst>
                <a:ext uri="{FF2B5EF4-FFF2-40B4-BE49-F238E27FC236}">
                  <a16:creationId xmlns:a16="http://schemas.microsoft.com/office/drawing/2014/main" id="{6E59DFAF-9794-BD12-D89A-422FFFFCE023}"/>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dirty="0"/>
            </a:p>
          </p:txBody>
        </p:sp>
      </p:grpSp>
      <p:sp>
        <p:nvSpPr>
          <p:cNvPr id="21" name="Footer Placeholder 20">
            <a:extLst>
              <a:ext uri="{FF2B5EF4-FFF2-40B4-BE49-F238E27FC236}">
                <a16:creationId xmlns:a16="http://schemas.microsoft.com/office/drawing/2014/main" id="{36444A47-BCB3-5C86-F2B8-25092BE8D9FF}"/>
              </a:ext>
            </a:extLst>
          </p:cNvPr>
          <p:cNvSpPr>
            <a:spLocks noGrp="1"/>
          </p:cNvSpPr>
          <p:nvPr>
            <p:ph type="ftr" sz="quarter" idx="11"/>
          </p:nvPr>
        </p:nvSpPr>
        <p:spPr>
          <a:xfrm>
            <a:off x="1280160" y="6356350"/>
            <a:ext cx="4114800" cy="365125"/>
          </a:xfrm>
        </p:spPr>
        <p:txBody>
          <a:bodyPr lIns="0" rIns="91440"/>
          <a:lstStyle>
            <a:lvl1pPr algn="l">
              <a:defRPr/>
            </a:lvl1pPr>
          </a:lstStyle>
          <a:p>
            <a:endParaRPr lang="en-US" dirty="0"/>
          </a:p>
        </p:txBody>
      </p:sp>
      <p:cxnSp>
        <p:nvCxnSpPr>
          <p:cNvPr id="23" name="Straight Connector 22">
            <a:extLst>
              <a:ext uri="{FF2B5EF4-FFF2-40B4-BE49-F238E27FC236}">
                <a16:creationId xmlns:a16="http://schemas.microsoft.com/office/drawing/2014/main" id="{C648C53D-49AB-C003-70E8-5117AF079715}"/>
              </a:ext>
              <a:ext uri="{C183D7F6-B498-43B3-948B-1728B52AA6E4}">
                <adec:decorative xmlns:adec="http://schemas.microsoft.com/office/drawing/2017/decorative" val="1"/>
              </a:ext>
            </a:extLst>
          </p:cNvPr>
          <p:cNvCxnSpPr>
            <a:cxnSpLocks/>
          </p:cNvCxnSpPr>
          <p:nvPr userDrawn="1"/>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A96BC1DE-6696-3408-564E-2D73B1266326}"/>
              </a:ext>
              <a:ext uri="{C183D7F6-B498-43B3-948B-1728B52AA6E4}">
                <adec:decorative xmlns:adec="http://schemas.microsoft.com/office/drawing/2017/decorative" val="1"/>
              </a:ext>
            </a:extLst>
          </p:cNvPr>
          <p:cNvGrpSpPr/>
          <p:nvPr userDrawn="1"/>
        </p:nvGrpSpPr>
        <p:grpSpPr>
          <a:xfrm rot="5400000">
            <a:off x="10711518" y="5393214"/>
            <a:ext cx="1097341" cy="736658"/>
            <a:chOff x="10508317" y="446637"/>
            <a:chExt cx="1097341" cy="736658"/>
          </a:xfrm>
        </p:grpSpPr>
        <p:sp>
          <p:nvSpPr>
            <p:cNvPr id="25" name="Graphic 15">
              <a:extLst>
                <a:ext uri="{FF2B5EF4-FFF2-40B4-BE49-F238E27FC236}">
                  <a16:creationId xmlns:a16="http://schemas.microsoft.com/office/drawing/2014/main" id="{268EB1E4-29D6-C3F5-BCBB-FB7E7EE5C25C}"/>
                </a:ext>
                <a:ext uri="{C183D7F6-B498-43B3-948B-1728B52AA6E4}">
                  <adec:decorative xmlns:adec="http://schemas.microsoft.com/office/drawing/2017/decorative" val="1"/>
                </a:ext>
              </a:extLst>
            </p:cNvPr>
            <p:cNvSpPr/>
            <p:nvPr userDrawn="1"/>
          </p:nvSpPr>
          <p:spPr>
            <a:xfrm>
              <a:off x="10508317" y="49220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
          <p:nvSpPr>
            <p:cNvPr id="26" name="Graphic 16">
              <a:extLst>
                <a:ext uri="{FF2B5EF4-FFF2-40B4-BE49-F238E27FC236}">
                  <a16:creationId xmlns:a16="http://schemas.microsoft.com/office/drawing/2014/main" id="{09524D46-140F-2F4F-430B-F59815A07CF1}"/>
                </a:ext>
                <a:ext uri="{C183D7F6-B498-43B3-948B-1728B52AA6E4}">
                  <adec:decorative xmlns:adec="http://schemas.microsoft.com/office/drawing/2017/decorative" val="1"/>
                </a:ext>
              </a:extLst>
            </p:cNvPr>
            <p:cNvSpPr/>
            <p:nvPr userDrawn="1"/>
          </p:nvSpPr>
          <p:spPr>
            <a:xfrm>
              <a:off x="11477944" y="105558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dirty="0"/>
            </a:p>
          </p:txBody>
        </p:sp>
        <p:sp>
          <p:nvSpPr>
            <p:cNvPr id="27" name="Graphic 14">
              <a:extLst>
                <a:ext uri="{FF2B5EF4-FFF2-40B4-BE49-F238E27FC236}">
                  <a16:creationId xmlns:a16="http://schemas.microsoft.com/office/drawing/2014/main" id="{AC75143B-C717-8D04-743C-B40FB5EFB21C}"/>
                </a:ext>
                <a:ext uri="{C183D7F6-B498-43B3-948B-1728B52AA6E4}">
                  <adec:decorative xmlns:adec="http://schemas.microsoft.com/office/drawing/2017/decorative" val="1"/>
                </a:ext>
              </a:extLst>
            </p:cNvPr>
            <p:cNvSpPr/>
            <p:nvPr userDrawn="1"/>
          </p:nvSpPr>
          <p:spPr>
            <a:xfrm>
              <a:off x="11241555" y="44663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3487376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hasCustomPrompt="1"/>
          </p:nvPr>
        </p:nvSpPr>
        <p:spPr>
          <a:xfrm>
            <a:off x="1280160" y="640080"/>
            <a:ext cx="10087699" cy="1280160"/>
          </a:xfrm>
        </p:spPr>
        <p:txBody>
          <a:bodyPr lIns="0" tIns="0" rIns="0" bIns="0" anchor="b" anchorCtr="0"/>
          <a:lstStyle>
            <a:lvl1pPr>
              <a:defRPr sz="4000" b="1" cap="all" baseline="0"/>
            </a:lvl1pPr>
          </a:lstStyle>
          <a:p>
            <a:r>
              <a:rPr lang="en-US" dirty="0"/>
              <a:t>Click to add title</a:t>
            </a:r>
          </a:p>
        </p:txBody>
      </p:sp>
      <p:sp>
        <p:nvSpPr>
          <p:cNvPr id="10" name="Slide Number Placeholder 9">
            <a:extLst>
              <a:ext uri="{FF2B5EF4-FFF2-40B4-BE49-F238E27FC236}">
                <a16:creationId xmlns:a16="http://schemas.microsoft.com/office/drawing/2014/main" id="{116B8DF0-B7E6-5032-C3C7-E457E793BE37}"/>
              </a:ext>
            </a:extLst>
          </p:cNvPr>
          <p:cNvSpPr>
            <a:spLocks noGrp="1"/>
          </p:cNvSpPr>
          <p:nvPr>
            <p:ph type="sldNum" sz="quarter" idx="12"/>
          </p:nvPr>
        </p:nvSpPr>
        <p:spPr/>
        <p:txBody>
          <a:bodyPr/>
          <a:lstStyle/>
          <a:p>
            <a:fld id="{D8DA9DAA-006C-4F4B-980E-E3DF019B24E2}" type="slidenum">
              <a:rPr lang="en-US" smtClean="0"/>
              <a:pPr/>
              <a:t>‹#›</a:t>
            </a:fld>
            <a:endParaRPr lang="en-US" dirty="0"/>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hasCustomPrompt="1"/>
          </p:nvPr>
        </p:nvSpPr>
        <p:spPr>
          <a:xfrm>
            <a:off x="1280160" y="2103119"/>
            <a:ext cx="10087699" cy="4114800"/>
          </a:xfrm>
        </p:spPr>
        <p:txBody>
          <a:bodyPr lIns="0" tIns="0" rIns="0" bIns="0"/>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7" name="Straight Connector 6">
            <a:extLst>
              <a:ext uri="{FF2B5EF4-FFF2-40B4-BE49-F238E27FC236}">
                <a16:creationId xmlns:a16="http://schemas.microsoft.com/office/drawing/2014/main" id="{5C05CAAB-DBA2-4548-AD5F-01BB97FBB207}"/>
              </a:ext>
              <a:ext uri="{C183D7F6-B498-43B3-948B-1728B52AA6E4}">
                <adec:decorative xmlns:adec="http://schemas.microsoft.com/office/drawing/2017/decorative" val="1"/>
              </a:ext>
            </a:extLst>
          </p:cNvPr>
          <p:cNvCxnSpPr>
            <a:cxnSpLocks/>
          </p:cNvCxnSpPr>
          <p:nvPr/>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9" name="Footer Placeholder 8">
            <a:extLst>
              <a:ext uri="{FF2B5EF4-FFF2-40B4-BE49-F238E27FC236}">
                <a16:creationId xmlns:a16="http://schemas.microsoft.com/office/drawing/2014/main" id="{DC5F4D40-ADE4-5EEB-436C-8563A49C55F8}"/>
              </a:ext>
            </a:extLst>
          </p:cNvPr>
          <p:cNvSpPr>
            <a:spLocks noGrp="1"/>
          </p:cNvSpPr>
          <p:nvPr>
            <p:ph type="ftr" sz="quarter" idx="11"/>
          </p:nvPr>
        </p:nvSpPr>
        <p:spPr>
          <a:xfrm>
            <a:off x="1280160" y="6356350"/>
            <a:ext cx="4114800" cy="365125"/>
          </a:xfrm>
        </p:spPr>
        <p:txBody>
          <a:bodyPr lIns="0"/>
          <a:lstStyle>
            <a:lvl1pPr algn="l">
              <a:defRPr/>
            </a:lvl1pPr>
          </a:lstStyle>
          <a:p>
            <a:endParaRPr lang="en-US" dirty="0"/>
          </a:p>
        </p:txBody>
      </p:sp>
    </p:spTree>
    <p:extLst>
      <p:ext uri="{BB962C8B-B14F-4D97-AF65-F5344CB8AC3E}">
        <p14:creationId xmlns:p14="http://schemas.microsoft.com/office/powerpoint/2010/main" val="33217450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 Bubbles and Title 1">
    <p:bg>
      <p:bgPr>
        <a:gradFill>
          <a:gsLst>
            <a:gs pos="100000">
              <a:schemeClr val="accent4"/>
            </a:gs>
            <a:gs pos="0">
              <a:schemeClr val="accent2"/>
            </a:gs>
          </a:gsLst>
          <a:lin ang="81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a:xfrm>
            <a:off x="2792897" y="585216"/>
            <a:ext cx="8965094" cy="2276856"/>
          </a:xfrm>
        </p:spPr>
        <p:txBody>
          <a:bodyPr lIns="0" tIns="0" rIns="0" anchor="b"/>
          <a:lstStyle>
            <a:lvl1pPr algn="r">
              <a:lnSpc>
                <a:spcPts val="4800"/>
              </a:lnSpc>
              <a:defRPr sz="4800" b="1" cap="all" spc="0" baseline="0">
                <a:solidFill>
                  <a:schemeClr val="bg1"/>
                </a:solidFill>
              </a:defRPr>
            </a:lvl1pPr>
          </a:lstStyle>
          <a:p>
            <a:r>
              <a:rPr lang="en-US"/>
              <a:t>Click to edit Master title style</a:t>
            </a:r>
            <a:endParaRPr lang="en-US" dirty="0"/>
          </a:p>
        </p:txBody>
      </p:sp>
      <p:sp>
        <p:nvSpPr>
          <p:cNvPr id="7" name="Picture Placeholder 14">
            <a:extLst>
              <a:ext uri="{FF2B5EF4-FFF2-40B4-BE49-F238E27FC236}">
                <a16:creationId xmlns:a16="http://schemas.microsoft.com/office/drawing/2014/main" id="{FC9B12A4-113B-B3F6-5926-5C2A6F504ABA}"/>
              </a:ext>
            </a:extLst>
          </p:cNvPr>
          <p:cNvSpPr>
            <a:spLocks noGrp="1"/>
          </p:cNvSpPr>
          <p:nvPr>
            <p:ph type="pic" sz="quarter" idx="14" hasCustomPrompt="1"/>
          </p:nvPr>
        </p:nvSpPr>
        <p:spPr>
          <a:xfrm>
            <a:off x="1371606" y="3205313"/>
            <a:ext cx="3043077" cy="3043083"/>
          </a:xfrm>
          <a:custGeom>
            <a:avLst/>
            <a:gdLst>
              <a:gd name="connsiteX0" fmla="*/ 2133823 w 4266960"/>
              <a:gd name="connsiteY0" fmla="*/ 0 h 4266968"/>
              <a:gd name="connsiteX1" fmla="*/ 4256628 w 4266960"/>
              <a:gd name="connsiteY1" fmla="*/ 1915652 h 4266968"/>
              <a:gd name="connsiteX2" fmla="*/ 4266960 w 4266960"/>
              <a:gd name="connsiteY2" fmla="*/ 2120258 h 4266968"/>
              <a:gd name="connsiteX3" fmla="*/ 4266960 w 4266960"/>
              <a:gd name="connsiteY3" fmla="*/ 2147389 h 4266968"/>
              <a:gd name="connsiteX4" fmla="*/ 4256628 w 4266960"/>
              <a:gd name="connsiteY4" fmla="*/ 2351994 h 4266968"/>
              <a:gd name="connsiteX5" fmla="*/ 2351994 w 4266960"/>
              <a:gd name="connsiteY5" fmla="*/ 4256629 h 4266968"/>
              <a:gd name="connsiteX6" fmla="*/ 2147230 w 4266960"/>
              <a:gd name="connsiteY6" fmla="*/ 4266968 h 4266968"/>
              <a:gd name="connsiteX7" fmla="*/ 2120416 w 4266960"/>
              <a:gd name="connsiteY7" fmla="*/ 4266968 h 4266968"/>
              <a:gd name="connsiteX8" fmla="*/ 1915652 w 4266960"/>
              <a:gd name="connsiteY8" fmla="*/ 4256629 h 4266968"/>
              <a:gd name="connsiteX9" fmla="*/ 0 w 4266960"/>
              <a:gd name="connsiteY9" fmla="*/ 2133823 h 4266968"/>
              <a:gd name="connsiteX10" fmla="*/ 2133823 w 4266960"/>
              <a:gd name="connsiteY10" fmla="*/ 0 h 4266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66960" h="4266968">
                <a:moveTo>
                  <a:pt x="2133823" y="0"/>
                </a:moveTo>
                <a:cubicBezTo>
                  <a:pt x="3238644" y="0"/>
                  <a:pt x="4147355" y="839660"/>
                  <a:pt x="4256628" y="1915652"/>
                </a:cubicBezTo>
                <a:lnTo>
                  <a:pt x="4266960" y="2120258"/>
                </a:lnTo>
                <a:lnTo>
                  <a:pt x="4266960" y="2147389"/>
                </a:lnTo>
                <a:lnTo>
                  <a:pt x="4256628" y="2351994"/>
                </a:lnTo>
                <a:cubicBezTo>
                  <a:pt x="4154640" y="3356254"/>
                  <a:pt x="3356253" y="4154640"/>
                  <a:pt x="2351994" y="4256629"/>
                </a:cubicBezTo>
                <a:lnTo>
                  <a:pt x="2147230" y="4266968"/>
                </a:lnTo>
                <a:lnTo>
                  <a:pt x="2120416" y="4266968"/>
                </a:lnTo>
                <a:lnTo>
                  <a:pt x="1915652" y="4256629"/>
                </a:lnTo>
                <a:cubicBezTo>
                  <a:pt x="839660" y="4147356"/>
                  <a:pt x="0" y="3238645"/>
                  <a:pt x="0" y="2133823"/>
                </a:cubicBezTo>
                <a:cubicBezTo>
                  <a:pt x="0" y="955346"/>
                  <a:pt x="955346" y="0"/>
                  <a:pt x="2133823" y="0"/>
                </a:cubicBezTo>
                <a:close/>
              </a:path>
            </a:pathLst>
          </a:custGeom>
        </p:spPr>
        <p:txBody>
          <a:bodyPr wrap="square" tIns="914400" anchor="t" anchorCtr="0">
            <a:noAutofit/>
          </a:bodyPr>
          <a:lstStyle>
            <a:lvl1pPr algn="ctr">
              <a:buNone/>
              <a:defRPr sz="1800">
                <a:solidFill>
                  <a:schemeClr val="bg1"/>
                </a:solidFill>
              </a:defRPr>
            </a:lvl1pPr>
          </a:lstStyle>
          <a:p>
            <a:r>
              <a:rPr lang="en-US" dirty="0"/>
              <a:t>Click to add picture</a:t>
            </a:r>
          </a:p>
        </p:txBody>
      </p:sp>
      <p:sp>
        <p:nvSpPr>
          <p:cNvPr id="16" name="Text Placeholder 15">
            <a:extLst>
              <a:ext uri="{FF2B5EF4-FFF2-40B4-BE49-F238E27FC236}">
                <a16:creationId xmlns:a16="http://schemas.microsoft.com/office/drawing/2014/main" id="{A928810C-E773-43AE-A2A1-4073955CC8DA}"/>
              </a:ext>
            </a:extLst>
          </p:cNvPr>
          <p:cNvSpPr>
            <a:spLocks noGrp="1"/>
          </p:cNvSpPr>
          <p:nvPr>
            <p:ph type="body" sz="quarter" idx="13" hasCustomPrompt="1"/>
          </p:nvPr>
        </p:nvSpPr>
        <p:spPr>
          <a:xfrm>
            <a:off x="5640609" y="3127248"/>
            <a:ext cx="6117381" cy="3017520"/>
          </a:xfrm>
        </p:spPr>
        <p:txBody>
          <a:bodyPr lIns="0" tIns="0" rIns="0" bIns="0">
            <a:normAutofit/>
          </a:bodyPr>
          <a:lstStyle>
            <a:lvl1pPr marL="0" indent="0" algn="r">
              <a:spcBef>
                <a:spcPts val="1200"/>
              </a:spcBef>
              <a:buNone/>
              <a:defRPr sz="2400">
                <a:solidFill>
                  <a:schemeClr val="bg1"/>
                </a:solidFill>
              </a:defRPr>
            </a:lvl1pPr>
          </a:lstStyle>
          <a:p>
            <a:pPr lvl="0"/>
            <a:r>
              <a:rPr lang="en-US" dirty="0"/>
              <a:t>Click to add text</a:t>
            </a:r>
          </a:p>
        </p:txBody>
      </p:sp>
      <p:grpSp>
        <p:nvGrpSpPr>
          <p:cNvPr id="3" name="Group 2">
            <a:extLst>
              <a:ext uri="{FF2B5EF4-FFF2-40B4-BE49-F238E27FC236}">
                <a16:creationId xmlns:a16="http://schemas.microsoft.com/office/drawing/2014/main" id="{8AF51D36-DB19-27CD-47E0-A4261648DA12}"/>
              </a:ext>
              <a:ext uri="{C183D7F6-B498-43B3-948B-1728B52AA6E4}">
                <adec:decorative xmlns:adec="http://schemas.microsoft.com/office/drawing/2017/decorative" val="1"/>
              </a:ext>
            </a:extLst>
          </p:cNvPr>
          <p:cNvGrpSpPr/>
          <p:nvPr userDrawn="1"/>
        </p:nvGrpSpPr>
        <p:grpSpPr>
          <a:xfrm rot="18614240">
            <a:off x="3975343" y="2819532"/>
            <a:ext cx="465456" cy="581432"/>
            <a:chOff x="7843462" y="2744546"/>
            <a:chExt cx="465456" cy="581432"/>
          </a:xfrm>
        </p:grpSpPr>
        <p:sp>
          <p:nvSpPr>
            <p:cNvPr id="4" name="Graphic 12">
              <a:extLst>
                <a:ext uri="{FF2B5EF4-FFF2-40B4-BE49-F238E27FC236}">
                  <a16:creationId xmlns:a16="http://schemas.microsoft.com/office/drawing/2014/main" id="{3EFED0E0-17D4-C5B0-09D0-B43338A856B3}"/>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5" name="Graphic 13">
              <a:extLst>
                <a:ext uri="{FF2B5EF4-FFF2-40B4-BE49-F238E27FC236}">
                  <a16:creationId xmlns:a16="http://schemas.microsoft.com/office/drawing/2014/main" id="{8F798BBE-9B6F-700D-08A1-09ABC5388CCE}"/>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endParaRPr lang="en-US" dirty="0"/>
            </a:p>
          </p:txBody>
        </p:sp>
        <p:sp>
          <p:nvSpPr>
            <p:cNvPr id="6" name="Graphic 15">
              <a:extLst>
                <a:ext uri="{FF2B5EF4-FFF2-40B4-BE49-F238E27FC236}">
                  <a16:creationId xmlns:a16="http://schemas.microsoft.com/office/drawing/2014/main" id="{4AE2D1C5-9D85-9049-690C-3AFCE7E2DA56}"/>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dirty="0"/>
            </a:p>
          </p:txBody>
        </p:sp>
      </p:grpSp>
      <p:cxnSp>
        <p:nvCxnSpPr>
          <p:cNvPr id="13" name="Straight Connector 12">
            <a:extLst>
              <a:ext uri="{FF2B5EF4-FFF2-40B4-BE49-F238E27FC236}">
                <a16:creationId xmlns:a16="http://schemas.microsoft.com/office/drawing/2014/main" id="{9D0FE75D-ACD3-655E-58A7-8F2C182760B4}"/>
              </a:ext>
              <a:ext uri="{C183D7F6-B498-43B3-948B-1728B52AA6E4}">
                <adec:decorative xmlns:adec="http://schemas.microsoft.com/office/drawing/2017/decorative" val="1"/>
              </a:ext>
            </a:extLst>
          </p:cNvPr>
          <p:cNvCxnSpPr>
            <a:cxnSpLocks/>
          </p:cNvCxnSpPr>
          <p:nvPr userDrawn="1"/>
        </p:nvCxnSpPr>
        <p:spPr>
          <a:xfrm>
            <a:off x="740664" y="3503032"/>
            <a:ext cx="0" cy="334609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93626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hasCustomPrompt="1"/>
          </p:nvPr>
        </p:nvSpPr>
        <p:spPr>
          <a:xfrm>
            <a:off x="838200" y="136525"/>
            <a:ext cx="10515600" cy="1509713"/>
          </a:xfrm>
        </p:spPr>
        <p:txBody>
          <a:bodyPr/>
          <a:lstStyle/>
          <a:p>
            <a:r>
              <a:rPr lang="en-US" dirty="0"/>
              <a:t>Click to add title</a:t>
            </a:r>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a:xfrm>
            <a:off x="72390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a:xfrm>
            <a:off x="484632" y="726630"/>
            <a:ext cx="520991" cy="517379"/>
          </a:xfrm>
        </p:spPr>
        <p:txBody>
          <a:bodyPr/>
          <a:lstStyle/>
          <a:p>
            <a:fld id="{D8DA9DAA-006C-4F4B-980E-E3DF019B24E2}" type="slidenum">
              <a:rPr lang="en-US" smtClean="0"/>
              <a:t>‹#›</a:t>
            </a:fld>
            <a:endParaRPr lang="en-US" dirty="0"/>
          </a:p>
        </p:txBody>
      </p:sp>
      <p:cxnSp>
        <p:nvCxnSpPr>
          <p:cNvPr id="3" name="Straight Connector 2">
            <a:extLst>
              <a:ext uri="{FF2B5EF4-FFF2-40B4-BE49-F238E27FC236}">
                <a16:creationId xmlns:a16="http://schemas.microsoft.com/office/drawing/2014/main" id="{B5B2B208-F5B9-0151-C982-A389CB0B2996}"/>
              </a:ext>
              <a:ext uri="{C183D7F6-B498-43B3-948B-1728B52AA6E4}">
                <adec:decorative xmlns:adec="http://schemas.microsoft.com/office/drawing/2017/decorative" val="1"/>
              </a:ext>
            </a:extLst>
          </p:cNvPr>
          <p:cNvCxnSpPr>
            <a:cxnSpLocks/>
          </p:cNvCxnSpPr>
          <p:nvPr userDrawn="1"/>
        </p:nvCxnSpPr>
        <p:spPr>
          <a:xfrm>
            <a:off x="715890"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3291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20EEA6CA-DE1E-18ED-E69E-54A1372FE216}"/>
              </a:ext>
              <a:ext uri="{C183D7F6-B498-43B3-948B-1728B52AA6E4}">
                <adec:decorative xmlns:adec="http://schemas.microsoft.com/office/drawing/2017/decorative" val="1"/>
              </a:ext>
            </a:extLst>
          </p:cNvPr>
          <p:cNvCxnSpPr>
            <a:cxnSpLocks/>
          </p:cNvCxnSpPr>
          <p:nvPr userDrawn="1"/>
        </p:nvCxnSpPr>
        <p:spPr>
          <a:xfrm>
            <a:off x="715890"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8" name="Footer Placeholder 7">
            <a:extLst>
              <a:ext uri="{FF2B5EF4-FFF2-40B4-BE49-F238E27FC236}">
                <a16:creationId xmlns:a16="http://schemas.microsoft.com/office/drawing/2014/main" id="{2F973C81-5E94-41F6-CE15-3B4763B3ABE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C835B5C-F994-9D57-3118-919EE90F57E1}"/>
              </a:ext>
            </a:extLst>
          </p:cNvPr>
          <p:cNvSpPr>
            <a:spLocks noGrp="1"/>
          </p:cNvSpPr>
          <p:nvPr>
            <p:ph type="sldNum" sz="quarter" idx="12"/>
          </p:nvPr>
        </p:nvSpPr>
        <p:spPr/>
        <p:txBody>
          <a:bodyPr/>
          <a:lstStyle/>
          <a:p>
            <a:fld id="{D8DA9DAA-006C-4F4B-980E-E3DF019B24E2}" type="slidenum">
              <a:rPr lang="en-US" smtClean="0"/>
              <a:pPr/>
              <a:t>‹#›</a:t>
            </a:fld>
            <a:endParaRPr lang="en-US" dirty="0"/>
          </a:p>
        </p:txBody>
      </p:sp>
    </p:spTree>
    <p:extLst>
      <p:ext uri="{BB962C8B-B14F-4D97-AF65-F5344CB8AC3E}">
        <p14:creationId xmlns:p14="http://schemas.microsoft.com/office/powerpoint/2010/main" val="38408676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A327F-EBF0-E371-A22F-5B68C699F9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883A88-2FB1-E79F-BC3D-56076D3D5C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A30AEC2-390F-31D5-3420-8550A4AC092C}"/>
              </a:ext>
            </a:extLst>
          </p:cNvPr>
          <p:cNvSpPr>
            <a:spLocks noGrp="1"/>
          </p:cNvSpPr>
          <p:nvPr>
            <p:ph type="dt" sz="half" idx="10"/>
          </p:nvPr>
        </p:nvSpPr>
        <p:spPr/>
        <p:txBody>
          <a:bodyPr/>
          <a:lstStyle/>
          <a:p>
            <a:fld id="{B3EB31D7-57BA-4CFA-B285-88FBF7EE8717}" type="datetimeFigureOut">
              <a:rPr lang="en-US" smtClean="0"/>
              <a:pPr/>
              <a:t>6/24/2025</a:t>
            </a:fld>
            <a:endParaRPr lang="en-US"/>
          </a:p>
        </p:txBody>
      </p:sp>
      <p:sp>
        <p:nvSpPr>
          <p:cNvPr id="5" name="Footer Placeholder 4">
            <a:extLst>
              <a:ext uri="{FF2B5EF4-FFF2-40B4-BE49-F238E27FC236}">
                <a16:creationId xmlns:a16="http://schemas.microsoft.com/office/drawing/2014/main" id="{143525B6-8A59-CF6C-98C8-A5674F5FD6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1B4C00-7B33-A02B-4DF8-0BB802F1F95B}"/>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21820436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93E9A-ACAA-2647-89AE-60E7BDC3C0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B7977F-2944-DDA6-279C-26A7822E10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050AFB-BEE9-F302-24FA-012EB0349A8B}"/>
              </a:ext>
            </a:extLst>
          </p:cNvPr>
          <p:cNvSpPr>
            <a:spLocks noGrp="1"/>
          </p:cNvSpPr>
          <p:nvPr>
            <p:ph type="dt" sz="half" idx="10"/>
          </p:nvPr>
        </p:nvSpPr>
        <p:spPr/>
        <p:txBody>
          <a:bodyPr/>
          <a:lstStyle/>
          <a:p>
            <a:fld id="{B3EB31D7-57BA-4CFA-B285-88FBF7EE8717}" type="datetimeFigureOut">
              <a:rPr lang="en-US" smtClean="0"/>
              <a:pPr/>
              <a:t>6/24/2025</a:t>
            </a:fld>
            <a:endParaRPr lang="en-US"/>
          </a:p>
        </p:txBody>
      </p:sp>
      <p:sp>
        <p:nvSpPr>
          <p:cNvPr id="5" name="Footer Placeholder 4">
            <a:extLst>
              <a:ext uri="{FF2B5EF4-FFF2-40B4-BE49-F238E27FC236}">
                <a16:creationId xmlns:a16="http://schemas.microsoft.com/office/drawing/2014/main" id="{D6015F71-8E38-F0E9-3B51-EBB2D36044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0371C-3392-33B0-44AE-DC6433596A22}"/>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34595662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119E2-6072-8995-DB6B-786366BB75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7786BD-1C8E-F92B-A731-0718DD06EC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3EDDE2-0F78-3924-E6CE-FB3780471FD7}"/>
              </a:ext>
            </a:extLst>
          </p:cNvPr>
          <p:cNvSpPr>
            <a:spLocks noGrp="1"/>
          </p:cNvSpPr>
          <p:nvPr>
            <p:ph type="dt" sz="half" idx="10"/>
          </p:nvPr>
        </p:nvSpPr>
        <p:spPr/>
        <p:txBody>
          <a:bodyPr/>
          <a:lstStyle/>
          <a:p>
            <a:fld id="{B3EB31D7-57BA-4CFA-B285-88FBF7EE8717}" type="datetimeFigureOut">
              <a:rPr lang="en-US" smtClean="0"/>
              <a:pPr/>
              <a:t>6/24/2025</a:t>
            </a:fld>
            <a:endParaRPr lang="en-US"/>
          </a:p>
        </p:txBody>
      </p:sp>
      <p:sp>
        <p:nvSpPr>
          <p:cNvPr id="5" name="Footer Placeholder 4">
            <a:extLst>
              <a:ext uri="{FF2B5EF4-FFF2-40B4-BE49-F238E27FC236}">
                <a16:creationId xmlns:a16="http://schemas.microsoft.com/office/drawing/2014/main" id="{CF289094-BB1B-3E15-0F6D-54B83D4B2C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6F7ED1-6053-365F-F10F-9215E8BA35F7}"/>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2107614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5E692-6ED4-5DC4-2DE8-941554C4F2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D8467C-4CA6-A9E5-604B-B8E8EC78823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4A1852-033A-F93A-942B-0474B0B70F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2DE8C7-0AC7-9C02-DA70-C46861079AF4}"/>
              </a:ext>
            </a:extLst>
          </p:cNvPr>
          <p:cNvSpPr>
            <a:spLocks noGrp="1"/>
          </p:cNvSpPr>
          <p:nvPr>
            <p:ph type="dt" sz="half" idx="10"/>
          </p:nvPr>
        </p:nvSpPr>
        <p:spPr/>
        <p:txBody>
          <a:bodyPr/>
          <a:lstStyle/>
          <a:p>
            <a:fld id="{B3EB31D7-57BA-4CFA-B285-88FBF7EE8717}" type="datetimeFigureOut">
              <a:rPr lang="en-US" smtClean="0"/>
              <a:pPr/>
              <a:t>6/24/2025</a:t>
            </a:fld>
            <a:endParaRPr lang="en-US"/>
          </a:p>
        </p:txBody>
      </p:sp>
      <p:sp>
        <p:nvSpPr>
          <p:cNvPr id="6" name="Footer Placeholder 5">
            <a:extLst>
              <a:ext uri="{FF2B5EF4-FFF2-40B4-BE49-F238E27FC236}">
                <a16:creationId xmlns:a16="http://schemas.microsoft.com/office/drawing/2014/main" id="{CD1D24E2-9CF6-257D-1B0C-A2405CE07F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85D081-0356-0DF7-E1C7-C95E108DDA8B}"/>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1341979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image">
    <p:bg>
      <p:bgPr>
        <a:gradFill>
          <a:gsLst>
            <a:gs pos="100000">
              <a:schemeClr val="accent4"/>
            </a:gs>
            <a:gs pos="0">
              <a:schemeClr val="accent2"/>
            </a:gs>
          </a:gsLst>
          <a:lin ang="81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hasCustomPrompt="1"/>
          </p:nvPr>
        </p:nvSpPr>
        <p:spPr>
          <a:xfrm>
            <a:off x="5116544" y="614202"/>
            <a:ext cx="5918072" cy="2276856"/>
          </a:xfrm>
        </p:spPr>
        <p:txBody>
          <a:bodyPr lIns="0" tIns="0" rIns="0" bIns="0" anchor="b"/>
          <a:lstStyle>
            <a:lvl1pPr algn="r">
              <a:lnSpc>
                <a:spcPts val="4000"/>
              </a:lnSpc>
              <a:defRPr sz="4000" b="1" cap="all" spc="0" baseline="0">
                <a:solidFill>
                  <a:schemeClr val="bg1"/>
                </a:solidFill>
              </a:defRPr>
            </a:lvl1pPr>
          </a:lstStyle>
          <a:p>
            <a:r>
              <a:rPr lang="en-US" dirty="0"/>
              <a:t>Click to add title</a:t>
            </a:r>
          </a:p>
        </p:txBody>
      </p:sp>
      <p:sp>
        <p:nvSpPr>
          <p:cNvPr id="8" name="Slide Number Placeholder 7">
            <a:extLst>
              <a:ext uri="{FF2B5EF4-FFF2-40B4-BE49-F238E27FC236}">
                <a16:creationId xmlns:a16="http://schemas.microsoft.com/office/drawing/2014/main" id="{1C738AB3-8054-6E21-C34C-36AF3A31AC4E}"/>
              </a:ext>
            </a:extLst>
          </p:cNvPr>
          <p:cNvSpPr>
            <a:spLocks noGrp="1"/>
          </p:cNvSpPr>
          <p:nvPr>
            <p:ph type="sldNum" sz="quarter" idx="20"/>
          </p:nvPr>
        </p:nvSpPr>
        <p:spPr/>
        <p:txBody>
          <a:bodyPr/>
          <a:lstStyle>
            <a:lvl1pPr>
              <a:defRPr>
                <a:solidFill>
                  <a:schemeClr val="bg1"/>
                </a:solidFill>
              </a:defRPr>
            </a:lvl1pPr>
          </a:lstStyle>
          <a:p>
            <a:fld id="{D8DA9DAA-006C-4F4B-980E-E3DF019B24E2}" type="slidenum">
              <a:rPr lang="en-US" smtClean="0"/>
              <a:pPr/>
              <a:t>‹#›</a:t>
            </a:fld>
            <a:endParaRPr lang="en-US" dirty="0"/>
          </a:p>
        </p:txBody>
      </p:sp>
      <p:sp>
        <p:nvSpPr>
          <p:cNvPr id="19" name="Picture Placeholder 18">
            <a:extLst>
              <a:ext uri="{FF2B5EF4-FFF2-40B4-BE49-F238E27FC236}">
                <a16:creationId xmlns:a16="http://schemas.microsoft.com/office/drawing/2014/main" id="{34120D15-E48C-4FBE-BB95-24DB36D9F458}"/>
              </a:ext>
            </a:extLst>
          </p:cNvPr>
          <p:cNvSpPr>
            <a:spLocks noGrp="1"/>
          </p:cNvSpPr>
          <p:nvPr>
            <p:ph type="pic" sz="quarter" idx="14" hasCustomPrompt="1"/>
          </p:nvPr>
        </p:nvSpPr>
        <p:spPr>
          <a:xfrm>
            <a:off x="1280160" y="2530058"/>
            <a:ext cx="3707972" cy="3707971"/>
          </a:xfrm>
          <a:custGeom>
            <a:avLst/>
            <a:gdLst>
              <a:gd name="connsiteX0" fmla="*/ 1853986 w 3707972"/>
              <a:gd name="connsiteY0" fmla="*/ 0 h 3707971"/>
              <a:gd name="connsiteX1" fmla="*/ 3707972 w 3707972"/>
              <a:gd name="connsiteY1" fmla="*/ 1853986 h 3707971"/>
              <a:gd name="connsiteX2" fmla="*/ 2043545 w 3707972"/>
              <a:gd name="connsiteY2" fmla="*/ 3698400 h 3707971"/>
              <a:gd name="connsiteX3" fmla="*/ 1854006 w 3707972"/>
              <a:gd name="connsiteY3" fmla="*/ 3707971 h 3707971"/>
              <a:gd name="connsiteX4" fmla="*/ 1853966 w 3707972"/>
              <a:gd name="connsiteY4" fmla="*/ 3707971 h 3707971"/>
              <a:gd name="connsiteX5" fmla="*/ 1664427 w 3707972"/>
              <a:gd name="connsiteY5" fmla="*/ 3698400 h 3707971"/>
              <a:gd name="connsiteX6" fmla="*/ 0 w 3707972"/>
              <a:gd name="connsiteY6" fmla="*/ 1853986 h 3707971"/>
              <a:gd name="connsiteX7" fmla="*/ 1853986 w 3707972"/>
              <a:gd name="connsiteY7" fmla="*/ 0 h 3707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07972" h="3707971">
                <a:moveTo>
                  <a:pt x="1853986" y="0"/>
                </a:moveTo>
                <a:cubicBezTo>
                  <a:pt x="2877914" y="0"/>
                  <a:pt x="3707972" y="830058"/>
                  <a:pt x="3707972" y="1853986"/>
                </a:cubicBezTo>
                <a:cubicBezTo>
                  <a:pt x="3707972" y="2813919"/>
                  <a:pt x="2978429" y="3603458"/>
                  <a:pt x="2043545" y="3698400"/>
                </a:cubicBezTo>
                <a:lnTo>
                  <a:pt x="1854006" y="3707971"/>
                </a:lnTo>
                <a:lnTo>
                  <a:pt x="1853966" y="3707971"/>
                </a:lnTo>
                <a:lnTo>
                  <a:pt x="1664427" y="3698400"/>
                </a:lnTo>
                <a:cubicBezTo>
                  <a:pt x="729543" y="3603458"/>
                  <a:pt x="0" y="2813919"/>
                  <a:pt x="0" y="1853986"/>
                </a:cubicBezTo>
                <a:cubicBezTo>
                  <a:pt x="0" y="830058"/>
                  <a:pt x="830058" y="0"/>
                  <a:pt x="1853986" y="0"/>
                </a:cubicBezTo>
                <a:close/>
              </a:path>
            </a:pathLst>
          </a:custGeom>
        </p:spPr>
        <p:txBody>
          <a:bodyPr wrap="square" tIns="914400" anchor="t">
            <a:noAutofit/>
          </a:bodyPr>
          <a:lstStyle>
            <a:lvl1pPr algn="ctr">
              <a:buNone/>
              <a:defRPr sz="1600" b="1">
                <a:solidFill>
                  <a:schemeClr val="bg1"/>
                </a:solidFill>
              </a:defRPr>
            </a:lvl1pPr>
          </a:lstStyle>
          <a:p>
            <a:r>
              <a:rPr lang="en-US" dirty="0"/>
              <a:t>Click to add picture</a:t>
            </a:r>
          </a:p>
        </p:txBody>
      </p:sp>
      <p:sp>
        <p:nvSpPr>
          <p:cNvPr id="4" name="Text Placeholder 3">
            <a:extLst>
              <a:ext uri="{FF2B5EF4-FFF2-40B4-BE49-F238E27FC236}">
                <a16:creationId xmlns:a16="http://schemas.microsoft.com/office/drawing/2014/main" id="{94FD1B85-4BEF-C1C1-5619-B82E9E44A9F8}"/>
              </a:ext>
            </a:extLst>
          </p:cNvPr>
          <p:cNvSpPr>
            <a:spLocks noGrp="1"/>
          </p:cNvSpPr>
          <p:nvPr>
            <p:ph type="body" sz="quarter" idx="17"/>
          </p:nvPr>
        </p:nvSpPr>
        <p:spPr>
          <a:xfrm>
            <a:off x="5116548" y="3161752"/>
            <a:ext cx="5918068" cy="3144965"/>
          </a:xfrm>
        </p:spPr>
        <p:txBody>
          <a:bodyPr lIns="0" tIns="0" rIns="0" bIns="0">
            <a:normAutofit/>
          </a:bodyPr>
          <a:lstStyle>
            <a:lvl1pPr marL="0" indent="0" algn="r">
              <a:spcBef>
                <a:spcPts val="1200"/>
              </a:spcBef>
              <a:buNone/>
              <a:defRPr sz="2400">
                <a:solidFill>
                  <a:schemeClr val="bg1"/>
                </a:solidFill>
              </a:defRPr>
            </a:lvl1pPr>
            <a:lvl2pPr marL="457200" indent="0" algn="r">
              <a:spcBef>
                <a:spcPts val="1200"/>
              </a:spcBef>
              <a:buNone/>
              <a:defRPr sz="2400">
                <a:solidFill>
                  <a:schemeClr val="bg1"/>
                </a:solidFill>
              </a:defRPr>
            </a:lvl2pPr>
            <a:lvl3pPr marL="914400" indent="0" algn="r">
              <a:spcBef>
                <a:spcPts val="1200"/>
              </a:spcBef>
              <a:buNone/>
              <a:defRPr sz="2400">
                <a:solidFill>
                  <a:schemeClr val="bg1"/>
                </a:solidFill>
              </a:defRPr>
            </a:lvl3pPr>
            <a:lvl4pPr marL="1371600" indent="0" algn="r">
              <a:spcBef>
                <a:spcPts val="1200"/>
              </a:spcBef>
              <a:buNone/>
              <a:defRPr sz="2400">
                <a:solidFill>
                  <a:schemeClr val="bg1"/>
                </a:solidFill>
              </a:defRPr>
            </a:lvl4pPr>
            <a:lvl5pPr marL="1828800" indent="0" algn="r">
              <a:buNone/>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4" name="Straight Connector 13">
            <a:extLst>
              <a:ext uri="{FF2B5EF4-FFF2-40B4-BE49-F238E27FC236}">
                <a16:creationId xmlns:a16="http://schemas.microsoft.com/office/drawing/2014/main" id="{13AE7F8D-AE68-4A83-BAB5-3A97D473CE3C}"/>
              </a:ext>
              <a:ext uri="{C183D7F6-B498-43B3-948B-1728B52AA6E4}">
                <adec:decorative xmlns:adec="http://schemas.microsoft.com/office/drawing/2017/decorative" val="1"/>
              </a:ext>
            </a:extLst>
          </p:cNvPr>
          <p:cNvCxnSpPr>
            <a:cxnSpLocks/>
          </p:cNvCxnSpPr>
          <p:nvPr userDrawn="1"/>
        </p:nvCxnSpPr>
        <p:spPr>
          <a:xfrm>
            <a:off x="740664" y="1371600"/>
            <a:ext cx="0" cy="54864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11" name="Graphic 12">
            <a:extLst>
              <a:ext uri="{FF2B5EF4-FFF2-40B4-BE49-F238E27FC236}">
                <a16:creationId xmlns:a16="http://schemas.microsoft.com/office/drawing/2014/main" id="{EA1B6985-3E5A-40F4-9268-D4AB3BBF8C91}"/>
              </a:ext>
              <a:ext uri="{C183D7F6-B498-43B3-948B-1728B52AA6E4}">
                <adec:decorative xmlns:adec="http://schemas.microsoft.com/office/drawing/2017/decorative" val="1"/>
              </a:ext>
            </a:extLst>
          </p:cNvPr>
          <p:cNvSpPr/>
          <p:nvPr userDrawn="1"/>
        </p:nvSpPr>
        <p:spPr>
          <a:xfrm>
            <a:off x="4745394" y="276027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13" name="Graphic 13">
            <a:extLst>
              <a:ext uri="{FF2B5EF4-FFF2-40B4-BE49-F238E27FC236}">
                <a16:creationId xmlns:a16="http://schemas.microsoft.com/office/drawing/2014/main" id="{338BC906-9D03-4280-85E8-21A81BC21D73}"/>
              </a:ext>
              <a:ext uri="{C183D7F6-B498-43B3-948B-1728B52AA6E4}">
                <adec:decorative xmlns:adec="http://schemas.microsoft.com/office/drawing/2017/decorative" val="1"/>
              </a:ext>
            </a:extLst>
          </p:cNvPr>
          <p:cNvSpPr/>
          <p:nvPr userDrawn="1"/>
        </p:nvSpPr>
        <p:spPr>
          <a:xfrm>
            <a:off x="4386614" y="253098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endParaRPr lang="en-US" dirty="0"/>
          </a:p>
        </p:txBody>
      </p:sp>
      <p:sp>
        <p:nvSpPr>
          <p:cNvPr id="17" name="Graphic 15">
            <a:extLst>
              <a:ext uri="{FF2B5EF4-FFF2-40B4-BE49-F238E27FC236}">
                <a16:creationId xmlns:a16="http://schemas.microsoft.com/office/drawing/2014/main" id="{C5C06D53-C9F6-47E8-BFE1-B8193A1AED8B}"/>
              </a:ext>
              <a:ext uri="{C183D7F6-B498-43B3-948B-1728B52AA6E4}">
                <adec:decorative xmlns:adec="http://schemas.microsoft.com/office/drawing/2017/decorative" val="1"/>
              </a:ext>
            </a:extLst>
          </p:cNvPr>
          <p:cNvSpPr/>
          <p:nvPr userDrawn="1"/>
        </p:nvSpPr>
        <p:spPr>
          <a:xfrm>
            <a:off x="1652402" y="603157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endParaRPr lang="en-US" dirty="0"/>
          </a:p>
        </p:txBody>
      </p:sp>
      <p:sp>
        <p:nvSpPr>
          <p:cNvPr id="7" name="Footer Placeholder 6">
            <a:extLst>
              <a:ext uri="{FF2B5EF4-FFF2-40B4-BE49-F238E27FC236}">
                <a16:creationId xmlns:a16="http://schemas.microsoft.com/office/drawing/2014/main" id="{CE9872E9-2F0D-2FEB-0974-F0BBBC5E0331}"/>
              </a:ext>
            </a:extLst>
          </p:cNvPr>
          <p:cNvSpPr>
            <a:spLocks noGrp="1"/>
          </p:cNvSpPr>
          <p:nvPr>
            <p:ph type="ftr" sz="quarter" idx="19"/>
          </p:nvPr>
        </p:nvSpPr>
        <p:spPr>
          <a:xfrm>
            <a:off x="7238999" y="6356350"/>
            <a:ext cx="3795615" cy="365125"/>
          </a:xfrm>
        </p:spPr>
        <p:txBody>
          <a:bodyPr/>
          <a:lstStyle>
            <a:lvl1pPr>
              <a:defRPr>
                <a:solidFill>
                  <a:schemeClr val="bg1"/>
                </a:solidFill>
              </a:defRPr>
            </a:lvl1pPr>
          </a:lstStyle>
          <a:p>
            <a:endParaRPr lang="en-US" dirty="0"/>
          </a:p>
        </p:txBody>
      </p:sp>
    </p:spTree>
    <p:extLst>
      <p:ext uri="{BB962C8B-B14F-4D97-AF65-F5344CB8AC3E}">
        <p14:creationId xmlns:p14="http://schemas.microsoft.com/office/powerpoint/2010/main" val="24907687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F7893-5F77-F528-56B6-DA57D854257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C309A6-ED23-3A56-E5C5-784444DF4B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E5028E-6424-7244-10AD-C471321193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538BDC3-CA57-DCD8-C21C-A66A1871A6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8E85B0D-6D8F-5E3E-F273-F45234F42E9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18E3323-DF5B-A98B-654A-B335A14B6F57}"/>
              </a:ext>
            </a:extLst>
          </p:cNvPr>
          <p:cNvSpPr>
            <a:spLocks noGrp="1"/>
          </p:cNvSpPr>
          <p:nvPr>
            <p:ph type="dt" sz="half" idx="10"/>
          </p:nvPr>
        </p:nvSpPr>
        <p:spPr/>
        <p:txBody>
          <a:bodyPr/>
          <a:lstStyle/>
          <a:p>
            <a:fld id="{B3EB31D7-57BA-4CFA-B285-88FBF7EE8717}" type="datetimeFigureOut">
              <a:rPr lang="en-US" smtClean="0"/>
              <a:pPr/>
              <a:t>6/24/2025</a:t>
            </a:fld>
            <a:endParaRPr lang="en-US"/>
          </a:p>
        </p:txBody>
      </p:sp>
      <p:sp>
        <p:nvSpPr>
          <p:cNvPr id="8" name="Footer Placeholder 7">
            <a:extLst>
              <a:ext uri="{FF2B5EF4-FFF2-40B4-BE49-F238E27FC236}">
                <a16:creationId xmlns:a16="http://schemas.microsoft.com/office/drawing/2014/main" id="{C18557EB-28AD-CE9C-8845-DD9B64C0001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DA62BE-73A7-80A7-BD0D-BE79E3A5232F}"/>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19646951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96893-68FA-4B0B-F2CD-C6CB95230D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7F931CD-A424-239A-8243-79B2DCBCC357}"/>
              </a:ext>
            </a:extLst>
          </p:cNvPr>
          <p:cNvSpPr>
            <a:spLocks noGrp="1"/>
          </p:cNvSpPr>
          <p:nvPr>
            <p:ph type="dt" sz="half" idx="10"/>
          </p:nvPr>
        </p:nvSpPr>
        <p:spPr/>
        <p:txBody>
          <a:bodyPr/>
          <a:lstStyle/>
          <a:p>
            <a:fld id="{B3EB31D7-57BA-4CFA-B285-88FBF7EE8717}" type="datetimeFigureOut">
              <a:rPr lang="en-US" smtClean="0"/>
              <a:pPr/>
              <a:t>6/24/2025</a:t>
            </a:fld>
            <a:endParaRPr lang="en-US"/>
          </a:p>
        </p:txBody>
      </p:sp>
      <p:sp>
        <p:nvSpPr>
          <p:cNvPr id="4" name="Footer Placeholder 3">
            <a:extLst>
              <a:ext uri="{FF2B5EF4-FFF2-40B4-BE49-F238E27FC236}">
                <a16:creationId xmlns:a16="http://schemas.microsoft.com/office/drawing/2014/main" id="{9D3591A1-E030-5646-CF37-04931EF4515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E845E3-49EC-7E09-2FDA-1B94BA06C106}"/>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17007175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59E1D7-057C-63FB-F54F-32CA621661E4}"/>
              </a:ext>
            </a:extLst>
          </p:cNvPr>
          <p:cNvSpPr>
            <a:spLocks noGrp="1"/>
          </p:cNvSpPr>
          <p:nvPr>
            <p:ph type="dt" sz="half" idx="10"/>
          </p:nvPr>
        </p:nvSpPr>
        <p:spPr/>
        <p:txBody>
          <a:bodyPr/>
          <a:lstStyle/>
          <a:p>
            <a:fld id="{B3EB31D7-57BA-4CFA-B285-88FBF7EE8717}" type="datetimeFigureOut">
              <a:rPr lang="en-US" smtClean="0"/>
              <a:pPr/>
              <a:t>6/24/2025</a:t>
            </a:fld>
            <a:endParaRPr lang="en-US"/>
          </a:p>
        </p:txBody>
      </p:sp>
      <p:sp>
        <p:nvSpPr>
          <p:cNvPr id="3" name="Footer Placeholder 2">
            <a:extLst>
              <a:ext uri="{FF2B5EF4-FFF2-40B4-BE49-F238E27FC236}">
                <a16:creationId xmlns:a16="http://schemas.microsoft.com/office/drawing/2014/main" id="{1FF128F8-65D4-F2B4-9E82-FD38D00E99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7452443-9E3B-B461-D1C1-2A85823F7892}"/>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4882869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84577-38C5-6E9E-0E85-BFCD642263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1D75BF4-E72B-F914-DB24-19466D4ACB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A4A7E83-7B0F-0AF2-1621-4919B652CF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BB1384-20B4-D0D2-763D-80072C5B4443}"/>
              </a:ext>
            </a:extLst>
          </p:cNvPr>
          <p:cNvSpPr>
            <a:spLocks noGrp="1"/>
          </p:cNvSpPr>
          <p:nvPr>
            <p:ph type="dt" sz="half" idx="10"/>
          </p:nvPr>
        </p:nvSpPr>
        <p:spPr/>
        <p:txBody>
          <a:bodyPr/>
          <a:lstStyle/>
          <a:p>
            <a:fld id="{B3EB31D7-57BA-4CFA-B285-88FBF7EE8717}" type="datetimeFigureOut">
              <a:rPr lang="en-US" smtClean="0"/>
              <a:pPr/>
              <a:t>6/24/2025</a:t>
            </a:fld>
            <a:endParaRPr lang="en-US"/>
          </a:p>
        </p:txBody>
      </p:sp>
      <p:sp>
        <p:nvSpPr>
          <p:cNvPr id="6" name="Footer Placeholder 5">
            <a:extLst>
              <a:ext uri="{FF2B5EF4-FFF2-40B4-BE49-F238E27FC236}">
                <a16:creationId xmlns:a16="http://schemas.microsoft.com/office/drawing/2014/main" id="{5C2C6213-0D4A-12B4-2864-AF895A2873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BCE20F-81D0-9BAD-F905-1067DD6D0537}"/>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31305692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E511F-6B0C-5225-4830-E9BB377BCD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D615460-D60D-D2CC-D7D2-AFEBB4FBEE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7894AD-282B-5E43-8436-1B4D61C1BC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0F6201-2303-0210-6EFC-BDBF8A1C8493}"/>
              </a:ext>
            </a:extLst>
          </p:cNvPr>
          <p:cNvSpPr>
            <a:spLocks noGrp="1"/>
          </p:cNvSpPr>
          <p:nvPr>
            <p:ph type="dt" sz="half" idx="10"/>
          </p:nvPr>
        </p:nvSpPr>
        <p:spPr/>
        <p:txBody>
          <a:bodyPr/>
          <a:lstStyle/>
          <a:p>
            <a:fld id="{B3EB31D7-57BA-4CFA-B285-88FBF7EE8717}" type="datetimeFigureOut">
              <a:rPr lang="en-US" smtClean="0"/>
              <a:pPr/>
              <a:t>6/24/2025</a:t>
            </a:fld>
            <a:endParaRPr lang="en-US"/>
          </a:p>
        </p:txBody>
      </p:sp>
      <p:sp>
        <p:nvSpPr>
          <p:cNvPr id="6" name="Footer Placeholder 5">
            <a:extLst>
              <a:ext uri="{FF2B5EF4-FFF2-40B4-BE49-F238E27FC236}">
                <a16:creationId xmlns:a16="http://schemas.microsoft.com/office/drawing/2014/main" id="{CBAE19DA-29FC-3E69-D44A-6D09F2AD49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74421F-660E-88BD-8EDA-099273482770}"/>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12075223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20032-4594-82DD-53F8-FEDC4DD4F3C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3E7ADA-0C62-4667-1CFF-31CC0ECB1B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5D3B-1CC3-A8B3-951A-C59561864E18}"/>
              </a:ext>
            </a:extLst>
          </p:cNvPr>
          <p:cNvSpPr>
            <a:spLocks noGrp="1"/>
          </p:cNvSpPr>
          <p:nvPr>
            <p:ph type="dt" sz="half" idx="10"/>
          </p:nvPr>
        </p:nvSpPr>
        <p:spPr/>
        <p:txBody>
          <a:bodyPr/>
          <a:lstStyle/>
          <a:p>
            <a:fld id="{B3EB31D7-57BA-4CFA-B285-88FBF7EE8717}" type="datetimeFigureOut">
              <a:rPr lang="en-US" smtClean="0"/>
              <a:pPr/>
              <a:t>6/24/2025</a:t>
            </a:fld>
            <a:endParaRPr lang="en-US"/>
          </a:p>
        </p:txBody>
      </p:sp>
      <p:sp>
        <p:nvSpPr>
          <p:cNvPr id="5" name="Footer Placeholder 4">
            <a:extLst>
              <a:ext uri="{FF2B5EF4-FFF2-40B4-BE49-F238E27FC236}">
                <a16:creationId xmlns:a16="http://schemas.microsoft.com/office/drawing/2014/main" id="{3F184DE3-FDC2-14BB-945E-DA0DE6A035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E62F0C-8B82-B60C-C290-A2F5C142B6A1}"/>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9477442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79D9EB-0E1B-5D46-D171-614DA9AB050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9B271C-8EEB-F486-F06C-EFFCCCD0976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14DA0-EE55-38D3-9DC6-96A160CB2F60}"/>
              </a:ext>
            </a:extLst>
          </p:cNvPr>
          <p:cNvSpPr>
            <a:spLocks noGrp="1"/>
          </p:cNvSpPr>
          <p:nvPr>
            <p:ph type="dt" sz="half" idx="10"/>
          </p:nvPr>
        </p:nvSpPr>
        <p:spPr/>
        <p:txBody>
          <a:bodyPr/>
          <a:lstStyle/>
          <a:p>
            <a:fld id="{B3EB31D7-57BA-4CFA-B285-88FBF7EE8717}" type="datetimeFigureOut">
              <a:rPr lang="en-US" smtClean="0"/>
              <a:pPr/>
              <a:t>6/24/2025</a:t>
            </a:fld>
            <a:endParaRPr lang="en-US"/>
          </a:p>
        </p:txBody>
      </p:sp>
      <p:sp>
        <p:nvSpPr>
          <p:cNvPr id="5" name="Footer Placeholder 4">
            <a:extLst>
              <a:ext uri="{FF2B5EF4-FFF2-40B4-BE49-F238E27FC236}">
                <a16:creationId xmlns:a16="http://schemas.microsoft.com/office/drawing/2014/main" id="{013CF064-C45D-5F1F-A5CC-C1F51611EE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CC3D33-711B-2B9A-91D6-020279DA358D}"/>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1251358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Picture">
    <p:bg>
      <p:bgPr>
        <a:gradFill>
          <a:gsLst>
            <a:gs pos="100000">
              <a:schemeClr val="accent4"/>
            </a:gs>
            <a:gs pos="0">
              <a:schemeClr val="accent2"/>
            </a:gs>
          </a:gsLst>
          <a:lin ang="189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280159" y="3386775"/>
            <a:ext cx="8311102" cy="3080335"/>
          </a:xfrm>
        </p:spPr>
        <p:txBody>
          <a:bodyPr lIns="0" tIns="274320" rIns="0" bIns="0" anchor="t" anchorCtr="0"/>
          <a:lstStyle>
            <a:lvl1pPr algn="l">
              <a:lnSpc>
                <a:spcPts val="5400"/>
              </a:lnSpc>
              <a:defRPr sz="5400" b="1" i="0" cap="all" spc="0" baseline="0">
                <a:solidFill>
                  <a:schemeClr val="bg1"/>
                </a:solidFill>
              </a:defRPr>
            </a:lvl1pPr>
          </a:lstStyle>
          <a:p>
            <a:r>
              <a:rPr lang="en-US"/>
              <a:t>Click to edit Master title style</a:t>
            </a:r>
            <a:endParaRPr lang="en-US" dirty="0"/>
          </a:p>
        </p:txBody>
      </p:sp>
      <p:cxnSp>
        <p:nvCxnSpPr>
          <p:cNvPr id="9" name="Straight Connector 8">
            <a:extLst>
              <a:ext uri="{FF2B5EF4-FFF2-40B4-BE49-F238E27FC236}">
                <a16:creationId xmlns:a16="http://schemas.microsoft.com/office/drawing/2014/main" id="{8E825845-66DD-4B77-A729-CD97D156FE6C}"/>
              </a:ext>
              <a:ext uri="{C183D7F6-B498-43B3-948B-1728B52AA6E4}">
                <adec:decorative xmlns:adec="http://schemas.microsoft.com/office/drawing/2017/decorative" val="1"/>
              </a:ext>
            </a:extLst>
          </p:cNvPr>
          <p:cNvCxnSpPr>
            <a:cxnSpLocks/>
          </p:cNvCxnSpPr>
          <p:nvPr userDrawn="1"/>
        </p:nvCxnSpPr>
        <p:spPr>
          <a:xfrm>
            <a:off x="1280160" y="0"/>
            <a:ext cx="0" cy="33528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22749162-63A5-5BF9-895E-B0577A6C47E0}"/>
              </a:ext>
              <a:ext uri="{C183D7F6-B498-43B3-948B-1728B52AA6E4}">
                <adec:decorative xmlns:adec="http://schemas.microsoft.com/office/drawing/2017/decorative" val="1"/>
              </a:ext>
            </a:extLst>
          </p:cNvPr>
          <p:cNvGrpSpPr/>
          <p:nvPr userDrawn="1"/>
        </p:nvGrpSpPr>
        <p:grpSpPr>
          <a:xfrm rot="19670435">
            <a:off x="7632743" y="794953"/>
            <a:ext cx="465456" cy="581432"/>
            <a:chOff x="7843462" y="2744546"/>
            <a:chExt cx="465456" cy="581432"/>
          </a:xfrm>
        </p:grpSpPr>
        <p:sp>
          <p:nvSpPr>
            <p:cNvPr id="19" name="Graphic 12">
              <a:extLst>
                <a:ext uri="{FF2B5EF4-FFF2-40B4-BE49-F238E27FC236}">
                  <a16:creationId xmlns:a16="http://schemas.microsoft.com/office/drawing/2014/main" id="{818B4386-1FCF-4ACE-BE25-AF9CC5E2256F}"/>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21" name="Graphic 13">
              <a:extLst>
                <a:ext uri="{FF2B5EF4-FFF2-40B4-BE49-F238E27FC236}">
                  <a16:creationId xmlns:a16="http://schemas.microsoft.com/office/drawing/2014/main" id="{19319560-50ED-4963-A2CF-74663239D426}"/>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endParaRPr lang="en-US" dirty="0"/>
            </a:p>
          </p:txBody>
        </p:sp>
        <p:sp>
          <p:nvSpPr>
            <p:cNvPr id="23" name="Graphic 15">
              <a:extLst>
                <a:ext uri="{FF2B5EF4-FFF2-40B4-BE49-F238E27FC236}">
                  <a16:creationId xmlns:a16="http://schemas.microsoft.com/office/drawing/2014/main" id="{E5ABBDAD-943D-48F3-9C80-B29C48966C79}"/>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dirty="0"/>
            </a:p>
          </p:txBody>
        </p:sp>
      </p:grpSp>
      <p:sp>
        <p:nvSpPr>
          <p:cNvPr id="3" name="Picture Placeholder 14">
            <a:extLst>
              <a:ext uri="{FF2B5EF4-FFF2-40B4-BE49-F238E27FC236}">
                <a16:creationId xmlns:a16="http://schemas.microsoft.com/office/drawing/2014/main" id="{01D87F51-D69B-9038-0566-4FDC355AB6F0}"/>
              </a:ext>
            </a:extLst>
          </p:cNvPr>
          <p:cNvSpPr>
            <a:spLocks noGrp="1"/>
          </p:cNvSpPr>
          <p:nvPr>
            <p:ph type="pic" sz="quarter" idx="13" hasCustomPrompt="1"/>
          </p:nvPr>
        </p:nvSpPr>
        <p:spPr>
          <a:xfrm>
            <a:off x="8197587" y="411831"/>
            <a:ext cx="3521337" cy="3521344"/>
          </a:xfrm>
          <a:custGeom>
            <a:avLst/>
            <a:gdLst>
              <a:gd name="connsiteX0" fmla="*/ 2133823 w 4266960"/>
              <a:gd name="connsiteY0" fmla="*/ 0 h 4266968"/>
              <a:gd name="connsiteX1" fmla="*/ 4256628 w 4266960"/>
              <a:gd name="connsiteY1" fmla="*/ 1915652 h 4266968"/>
              <a:gd name="connsiteX2" fmla="*/ 4266960 w 4266960"/>
              <a:gd name="connsiteY2" fmla="*/ 2120258 h 4266968"/>
              <a:gd name="connsiteX3" fmla="*/ 4266960 w 4266960"/>
              <a:gd name="connsiteY3" fmla="*/ 2147389 h 4266968"/>
              <a:gd name="connsiteX4" fmla="*/ 4256628 w 4266960"/>
              <a:gd name="connsiteY4" fmla="*/ 2351994 h 4266968"/>
              <a:gd name="connsiteX5" fmla="*/ 2351994 w 4266960"/>
              <a:gd name="connsiteY5" fmla="*/ 4256629 h 4266968"/>
              <a:gd name="connsiteX6" fmla="*/ 2147230 w 4266960"/>
              <a:gd name="connsiteY6" fmla="*/ 4266968 h 4266968"/>
              <a:gd name="connsiteX7" fmla="*/ 2120416 w 4266960"/>
              <a:gd name="connsiteY7" fmla="*/ 4266968 h 4266968"/>
              <a:gd name="connsiteX8" fmla="*/ 1915652 w 4266960"/>
              <a:gd name="connsiteY8" fmla="*/ 4256629 h 4266968"/>
              <a:gd name="connsiteX9" fmla="*/ 0 w 4266960"/>
              <a:gd name="connsiteY9" fmla="*/ 2133823 h 4266968"/>
              <a:gd name="connsiteX10" fmla="*/ 2133823 w 4266960"/>
              <a:gd name="connsiteY10" fmla="*/ 0 h 4266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66960" h="4266968">
                <a:moveTo>
                  <a:pt x="2133823" y="0"/>
                </a:moveTo>
                <a:cubicBezTo>
                  <a:pt x="3238644" y="0"/>
                  <a:pt x="4147355" y="839660"/>
                  <a:pt x="4256628" y="1915652"/>
                </a:cubicBezTo>
                <a:lnTo>
                  <a:pt x="4266960" y="2120258"/>
                </a:lnTo>
                <a:lnTo>
                  <a:pt x="4266960" y="2147389"/>
                </a:lnTo>
                <a:lnTo>
                  <a:pt x="4256628" y="2351994"/>
                </a:lnTo>
                <a:cubicBezTo>
                  <a:pt x="4154640" y="3356254"/>
                  <a:pt x="3356253" y="4154640"/>
                  <a:pt x="2351994" y="4256629"/>
                </a:cubicBezTo>
                <a:lnTo>
                  <a:pt x="2147230" y="4266968"/>
                </a:lnTo>
                <a:lnTo>
                  <a:pt x="2120416" y="4266968"/>
                </a:lnTo>
                <a:lnTo>
                  <a:pt x="1915652" y="4256629"/>
                </a:lnTo>
                <a:cubicBezTo>
                  <a:pt x="839660" y="4147356"/>
                  <a:pt x="0" y="3238645"/>
                  <a:pt x="0" y="2133823"/>
                </a:cubicBezTo>
                <a:cubicBezTo>
                  <a:pt x="0" y="955346"/>
                  <a:pt x="955346" y="0"/>
                  <a:pt x="2133823" y="0"/>
                </a:cubicBezTo>
                <a:close/>
              </a:path>
            </a:pathLst>
          </a:custGeom>
        </p:spPr>
        <p:txBody>
          <a:bodyPr wrap="square" tIns="914400" anchor="t" anchorCtr="0">
            <a:noAutofit/>
          </a:bodyPr>
          <a:lstStyle>
            <a:lvl1pPr algn="ctr">
              <a:buNone/>
              <a:defRPr sz="1800">
                <a:solidFill>
                  <a:schemeClr val="bg1"/>
                </a:solidFill>
              </a:defRPr>
            </a:lvl1pPr>
          </a:lstStyle>
          <a:p>
            <a:r>
              <a:rPr lang="en-US" dirty="0"/>
              <a:t>Click to add picture</a:t>
            </a:r>
          </a:p>
        </p:txBody>
      </p:sp>
    </p:spTree>
    <p:extLst>
      <p:ext uri="{BB962C8B-B14F-4D97-AF65-F5344CB8AC3E}">
        <p14:creationId xmlns:p14="http://schemas.microsoft.com/office/powerpoint/2010/main" val="1951239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Subtitle + Picture">
    <p:bg>
      <p:bgPr>
        <a:gradFill>
          <a:gsLst>
            <a:gs pos="100000">
              <a:schemeClr val="accent4"/>
            </a:gs>
            <a:gs pos="0">
              <a:schemeClr val="accent2"/>
            </a:gs>
          </a:gsLst>
          <a:lin ang="27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hasCustomPrompt="1"/>
          </p:nvPr>
        </p:nvSpPr>
        <p:spPr>
          <a:xfrm>
            <a:off x="1280159" y="640080"/>
            <a:ext cx="10302240" cy="1852046"/>
          </a:xfrm>
        </p:spPr>
        <p:txBody>
          <a:bodyPr lIns="0" tIns="0" rIns="0" bIns="0" anchor="b"/>
          <a:lstStyle>
            <a:lvl1pPr algn="l">
              <a:lnSpc>
                <a:spcPts val="5400"/>
              </a:lnSpc>
              <a:defRPr sz="5400" b="1" i="0" cap="all" spc="0" baseline="0">
                <a:solidFill>
                  <a:schemeClr val="bg1"/>
                </a:solidFill>
              </a:defRPr>
            </a:lvl1pPr>
          </a:lstStyle>
          <a:p>
            <a:r>
              <a:rPr lang="en-US" dirty="0"/>
              <a:t>Click to add title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hasCustomPrompt="1"/>
          </p:nvPr>
        </p:nvSpPr>
        <p:spPr>
          <a:xfrm>
            <a:off x="1280158" y="2588447"/>
            <a:ext cx="7853678" cy="726645"/>
          </a:xfrm>
        </p:spPr>
        <p:txBody>
          <a:bodyPr lIns="0" tIns="0" rIns="0" bIns="0" anchor="t" anchorCtr="0">
            <a:norm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text</a:t>
            </a:r>
          </a:p>
        </p:txBody>
      </p:sp>
      <p:cxnSp>
        <p:nvCxnSpPr>
          <p:cNvPr id="9" name="Straight Connector 8">
            <a:extLst>
              <a:ext uri="{FF2B5EF4-FFF2-40B4-BE49-F238E27FC236}">
                <a16:creationId xmlns:a16="http://schemas.microsoft.com/office/drawing/2014/main" id="{8E825845-66DD-4B77-A729-CD97D156FE6C}"/>
              </a:ext>
              <a:ext uri="{C183D7F6-B498-43B3-948B-1728B52AA6E4}">
                <adec:decorative xmlns:adec="http://schemas.microsoft.com/office/drawing/2017/decorative" val="1"/>
              </a:ext>
            </a:extLst>
          </p:cNvPr>
          <p:cNvCxnSpPr>
            <a:cxnSpLocks/>
          </p:cNvCxnSpPr>
          <p:nvPr userDrawn="1"/>
        </p:nvCxnSpPr>
        <p:spPr>
          <a:xfrm>
            <a:off x="1280160" y="3496322"/>
            <a:ext cx="0" cy="33528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22749162-63A5-5BF9-895E-B0577A6C47E0}"/>
              </a:ext>
              <a:ext uri="{C183D7F6-B498-43B3-948B-1728B52AA6E4}">
                <adec:decorative xmlns:adec="http://schemas.microsoft.com/office/drawing/2017/decorative" val="1"/>
              </a:ext>
            </a:extLst>
          </p:cNvPr>
          <p:cNvGrpSpPr/>
          <p:nvPr userDrawn="1"/>
        </p:nvGrpSpPr>
        <p:grpSpPr>
          <a:xfrm flipH="1">
            <a:off x="7659974" y="4456458"/>
            <a:ext cx="465456" cy="581432"/>
            <a:chOff x="7843462" y="2744546"/>
            <a:chExt cx="465456" cy="581432"/>
          </a:xfrm>
        </p:grpSpPr>
        <p:sp>
          <p:nvSpPr>
            <p:cNvPr id="19" name="Graphic 12">
              <a:extLst>
                <a:ext uri="{FF2B5EF4-FFF2-40B4-BE49-F238E27FC236}">
                  <a16:creationId xmlns:a16="http://schemas.microsoft.com/office/drawing/2014/main" id="{818B4386-1FCF-4ACE-BE25-AF9CC5E2256F}"/>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21" name="Graphic 13">
              <a:extLst>
                <a:ext uri="{FF2B5EF4-FFF2-40B4-BE49-F238E27FC236}">
                  <a16:creationId xmlns:a16="http://schemas.microsoft.com/office/drawing/2014/main" id="{19319560-50ED-4963-A2CF-74663239D426}"/>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endParaRPr lang="en-US" dirty="0"/>
            </a:p>
          </p:txBody>
        </p:sp>
        <p:sp>
          <p:nvSpPr>
            <p:cNvPr id="23" name="Graphic 15">
              <a:extLst>
                <a:ext uri="{FF2B5EF4-FFF2-40B4-BE49-F238E27FC236}">
                  <a16:creationId xmlns:a16="http://schemas.microsoft.com/office/drawing/2014/main" id="{E5ABBDAD-943D-48F3-9C80-B29C48966C79}"/>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dirty="0"/>
            </a:p>
          </p:txBody>
        </p:sp>
      </p:grpSp>
      <p:sp>
        <p:nvSpPr>
          <p:cNvPr id="5" name="Picture Placeholder 14">
            <a:extLst>
              <a:ext uri="{FF2B5EF4-FFF2-40B4-BE49-F238E27FC236}">
                <a16:creationId xmlns:a16="http://schemas.microsoft.com/office/drawing/2014/main" id="{5DDB7824-50BA-B12F-AD49-CA8953CA3A0E}"/>
              </a:ext>
            </a:extLst>
          </p:cNvPr>
          <p:cNvSpPr>
            <a:spLocks noGrp="1"/>
          </p:cNvSpPr>
          <p:nvPr>
            <p:ph type="pic" sz="quarter" idx="13" hasCustomPrompt="1"/>
          </p:nvPr>
        </p:nvSpPr>
        <p:spPr>
          <a:xfrm>
            <a:off x="8536252" y="3205313"/>
            <a:ext cx="3043077" cy="3043083"/>
          </a:xfrm>
          <a:custGeom>
            <a:avLst/>
            <a:gdLst>
              <a:gd name="connsiteX0" fmla="*/ 2133823 w 4266960"/>
              <a:gd name="connsiteY0" fmla="*/ 0 h 4266968"/>
              <a:gd name="connsiteX1" fmla="*/ 4256628 w 4266960"/>
              <a:gd name="connsiteY1" fmla="*/ 1915652 h 4266968"/>
              <a:gd name="connsiteX2" fmla="*/ 4266960 w 4266960"/>
              <a:gd name="connsiteY2" fmla="*/ 2120258 h 4266968"/>
              <a:gd name="connsiteX3" fmla="*/ 4266960 w 4266960"/>
              <a:gd name="connsiteY3" fmla="*/ 2147389 h 4266968"/>
              <a:gd name="connsiteX4" fmla="*/ 4256628 w 4266960"/>
              <a:gd name="connsiteY4" fmla="*/ 2351994 h 4266968"/>
              <a:gd name="connsiteX5" fmla="*/ 2351994 w 4266960"/>
              <a:gd name="connsiteY5" fmla="*/ 4256629 h 4266968"/>
              <a:gd name="connsiteX6" fmla="*/ 2147230 w 4266960"/>
              <a:gd name="connsiteY6" fmla="*/ 4266968 h 4266968"/>
              <a:gd name="connsiteX7" fmla="*/ 2120416 w 4266960"/>
              <a:gd name="connsiteY7" fmla="*/ 4266968 h 4266968"/>
              <a:gd name="connsiteX8" fmla="*/ 1915652 w 4266960"/>
              <a:gd name="connsiteY8" fmla="*/ 4256629 h 4266968"/>
              <a:gd name="connsiteX9" fmla="*/ 0 w 4266960"/>
              <a:gd name="connsiteY9" fmla="*/ 2133823 h 4266968"/>
              <a:gd name="connsiteX10" fmla="*/ 2133823 w 4266960"/>
              <a:gd name="connsiteY10" fmla="*/ 0 h 4266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66960" h="4266968">
                <a:moveTo>
                  <a:pt x="2133823" y="0"/>
                </a:moveTo>
                <a:cubicBezTo>
                  <a:pt x="3238644" y="0"/>
                  <a:pt x="4147355" y="839660"/>
                  <a:pt x="4256628" y="1915652"/>
                </a:cubicBezTo>
                <a:lnTo>
                  <a:pt x="4266960" y="2120258"/>
                </a:lnTo>
                <a:lnTo>
                  <a:pt x="4266960" y="2147389"/>
                </a:lnTo>
                <a:lnTo>
                  <a:pt x="4256628" y="2351994"/>
                </a:lnTo>
                <a:cubicBezTo>
                  <a:pt x="4154640" y="3356254"/>
                  <a:pt x="3356253" y="4154640"/>
                  <a:pt x="2351994" y="4256629"/>
                </a:cubicBezTo>
                <a:lnTo>
                  <a:pt x="2147230" y="4266968"/>
                </a:lnTo>
                <a:lnTo>
                  <a:pt x="2120416" y="4266968"/>
                </a:lnTo>
                <a:lnTo>
                  <a:pt x="1915652" y="4256629"/>
                </a:lnTo>
                <a:cubicBezTo>
                  <a:pt x="839660" y="4147356"/>
                  <a:pt x="0" y="3238645"/>
                  <a:pt x="0" y="2133823"/>
                </a:cubicBezTo>
                <a:cubicBezTo>
                  <a:pt x="0" y="955346"/>
                  <a:pt x="955346" y="0"/>
                  <a:pt x="2133823" y="0"/>
                </a:cubicBezTo>
                <a:close/>
              </a:path>
            </a:pathLst>
          </a:custGeom>
        </p:spPr>
        <p:txBody>
          <a:bodyPr wrap="square" tIns="914400" anchor="t" anchorCtr="0">
            <a:noAutofit/>
          </a:bodyPr>
          <a:lstStyle>
            <a:lvl1pPr algn="ctr">
              <a:buNone/>
              <a:defRPr sz="1800">
                <a:solidFill>
                  <a:schemeClr val="bg1"/>
                </a:solidFill>
              </a:defRPr>
            </a:lvl1pPr>
          </a:lstStyle>
          <a:p>
            <a:r>
              <a:rPr lang="en-US" dirty="0"/>
              <a:t>Click to add picture</a:t>
            </a:r>
          </a:p>
        </p:txBody>
      </p:sp>
    </p:spTree>
    <p:extLst>
      <p:ext uri="{BB962C8B-B14F-4D97-AF65-F5344CB8AC3E}">
        <p14:creationId xmlns:p14="http://schemas.microsoft.com/office/powerpoint/2010/main" val="652645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imag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hasCustomPrompt="1"/>
          </p:nvPr>
        </p:nvSpPr>
        <p:spPr>
          <a:xfrm>
            <a:off x="4114800" y="640080"/>
            <a:ext cx="7498080" cy="1280160"/>
          </a:xfrm>
        </p:spPr>
        <p:txBody>
          <a:bodyPr lIns="0" tIns="0" rIns="0" bIns="0" anchor="b" anchorCtr="0"/>
          <a:lstStyle>
            <a:lvl1pPr>
              <a:defRPr sz="4000" b="1" cap="all" spc="0" baseline="0"/>
            </a:lvl1pPr>
          </a:lstStyle>
          <a:p>
            <a:r>
              <a:rPr lang="en-US" dirty="0"/>
              <a:t>Click to add title</a:t>
            </a:r>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a:xfrm>
            <a:off x="484632" y="722376"/>
            <a:ext cx="520991" cy="517379"/>
          </a:xfrm>
        </p:spPr>
        <p:txBody>
          <a:bodyPr anchor="t" anchorCtr="0"/>
          <a:lstStyle>
            <a:lvl1pPr>
              <a:defRPr>
                <a:solidFill>
                  <a:schemeClr val="accent2"/>
                </a:solidFill>
              </a:defRPr>
            </a:lvl1pPr>
          </a:lstStyle>
          <a:p>
            <a:fld id="{D8DA9DAA-006C-4F4B-980E-E3DF019B24E2}" type="slidenum">
              <a:rPr lang="en-US" smtClean="0"/>
              <a:pPr/>
              <a:t>‹#›</a:t>
            </a:fld>
            <a:endParaRPr lang="en-US" dirty="0"/>
          </a:p>
        </p:txBody>
      </p:sp>
      <p:sp>
        <p:nvSpPr>
          <p:cNvPr id="15" name="Picture Placeholder 14">
            <a:extLst>
              <a:ext uri="{FF2B5EF4-FFF2-40B4-BE49-F238E27FC236}">
                <a16:creationId xmlns:a16="http://schemas.microsoft.com/office/drawing/2014/main" id="{E62FC6D8-DD87-4B93-8491-43C84EE63FE2}"/>
              </a:ext>
            </a:extLst>
          </p:cNvPr>
          <p:cNvSpPr>
            <a:spLocks noGrp="1"/>
          </p:cNvSpPr>
          <p:nvPr>
            <p:ph type="pic" sz="quarter" idx="13" hasCustomPrompt="1"/>
          </p:nvPr>
        </p:nvSpPr>
        <p:spPr>
          <a:xfrm>
            <a:off x="1317615" y="895646"/>
            <a:ext cx="1956925" cy="1956928"/>
          </a:xfrm>
          <a:custGeom>
            <a:avLst/>
            <a:gdLst>
              <a:gd name="connsiteX0" fmla="*/ 2133823 w 4266960"/>
              <a:gd name="connsiteY0" fmla="*/ 0 h 4266968"/>
              <a:gd name="connsiteX1" fmla="*/ 4256628 w 4266960"/>
              <a:gd name="connsiteY1" fmla="*/ 1915652 h 4266968"/>
              <a:gd name="connsiteX2" fmla="*/ 4266960 w 4266960"/>
              <a:gd name="connsiteY2" fmla="*/ 2120258 h 4266968"/>
              <a:gd name="connsiteX3" fmla="*/ 4266960 w 4266960"/>
              <a:gd name="connsiteY3" fmla="*/ 2147389 h 4266968"/>
              <a:gd name="connsiteX4" fmla="*/ 4256628 w 4266960"/>
              <a:gd name="connsiteY4" fmla="*/ 2351994 h 4266968"/>
              <a:gd name="connsiteX5" fmla="*/ 2351994 w 4266960"/>
              <a:gd name="connsiteY5" fmla="*/ 4256629 h 4266968"/>
              <a:gd name="connsiteX6" fmla="*/ 2147230 w 4266960"/>
              <a:gd name="connsiteY6" fmla="*/ 4266968 h 4266968"/>
              <a:gd name="connsiteX7" fmla="*/ 2120416 w 4266960"/>
              <a:gd name="connsiteY7" fmla="*/ 4266968 h 4266968"/>
              <a:gd name="connsiteX8" fmla="*/ 1915652 w 4266960"/>
              <a:gd name="connsiteY8" fmla="*/ 4256629 h 4266968"/>
              <a:gd name="connsiteX9" fmla="*/ 0 w 4266960"/>
              <a:gd name="connsiteY9" fmla="*/ 2133823 h 4266968"/>
              <a:gd name="connsiteX10" fmla="*/ 2133823 w 4266960"/>
              <a:gd name="connsiteY10" fmla="*/ 0 h 4266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66960" h="4266968">
                <a:moveTo>
                  <a:pt x="2133823" y="0"/>
                </a:moveTo>
                <a:cubicBezTo>
                  <a:pt x="3238644" y="0"/>
                  <a:pt x="4147355" y="839660"/>
                  <a:pt x="4256628" y="1915652"/>
                </a:cubicBezTo>
                <a:lnTo>
                  <a:pt x="4266960" y="2120258"/>
                </a:lnTo>
                <a:lnTo>
                  <a:pt x="4266960" y="2147389"/>
                </a:lnTo>
                <a:lnTo>
                  <a:pt x="4256628" y="2351994"/>
                </a:lnTo>
                <a:cubicBezTo>
                  <a:pt x="4154640" y="3356254"/>
                  <a:pt x="3356253" y="4154640"/>
                  <a:pt x="2351994" y="4256629"/>
                </a:cubicBezTo>
                <a:lnTo>
                  <a:pt x="2147230" y="4266968"/>
                </a:lnTo>
                <a:lnTo>
                  <a:pt x="2120416" y="4266968"/>
                </a:lnTo>
                <a:lnTo>
                  <a:pt x="1915652" y="4256629"/>
                </a:lnTo>
                <a:cubicBezTo>
                  <a:pt x="839660" y="4147356"/>
                  <a:pt x="0" y="3238645"/>
                  <a:pt x="0" y="2133823"/>
                </a:cubicBezTo>
                <a:cubicBezTo>
                  <a:pt x="0" y="955346"/>
                  <a:pt x="955346" y="0"/>
                  <a:pt x="2133823" y="0"/>
                </a:cubicBezTo>
                <a:close/>
              </a:path>
            </a:pathLst>
          </a:custGeom>
        </p:spPr>
        <p:txBody>
          <a:bodyPr wrap="square" tIns="91440" anchor="t" anchorCtr="0">
            <a:noAutofit/>
          </a:bodyPr>
          <a:lstStyle>
            <a:lvl1pPr algn="ctr">
              <a:buNone/>
              <a:defRPr sz="1800"/>
            </a:lvl1pPr>
          </a:lstStyle>
          <a:p>
            <a:r>
              <a:rPr lang="en-US" dirty="0"/>
              <a:t>Click to add picture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hasCustomPrompt="1"/>
          </p:nvPr>
        </p:nvSpPr>
        <p:spPr>
          <a:xfrm>
            <a:off x="4114800" y="2194560"/>
            <a:ext cx="7498080" cy="4023360"/>
          </a:xfrm>
        </p:spPr>
        <p:txBody>
          <a:bodyPr lIns="0" tIns="0" rIns="0" bIns="0">
            <a:noAutofit/>
          </a:bodyPr>
          <a:lstStyle>
            <a:lvl1pPr marL="0" indent="0">
              <a:lnSpc>
                <a:spcPct val="110000"/>
              </a:lnSpc>
              <a:buNone/>
              <a:defRPr sz="1800"/>
            </a:lvl1pPr>
            <a:lvl2pPr marL="228600">
              <a:defRPr sz="1600"/>
            </a:lvl2pPr>
            <a:lvl3pPr marL="457200">
              <a:defRPr sz="1400"/>
            </a:lvl3pPr>
            <a:lvl4pPr marL="685800">
              <a:defRPr sz="1200"/>
            </a:lvl4pPr>
            <a:lvl5pPr>
              <a:defRPr sz="1400"/>
            </a:lvl5pPr>
          </a:lstStyle>
          <a:p>
            <a:pPr lvl="0"/>
            <a:r>
              <a:rPr lang="en-US" dirty="0"/>
              <a:t>Click to add text</a:t>
            </a:r>
          </a:p>
          <a:p>
            <a:pPr lvl="1"/>
            <a:r>
              <a:rPr lang="en-US" dirty="0"/>
              <a:t>Second level</a:t>
            </a:r>
          </a:p>
          <a:p>
            <a:pPr lvl="2"/>
            <a:r>
              <a:rPr lang="en-US" dirty="0"/>
              <a:t>Third level</a:t>
            </a:r>
          </a:p>
          <a:p>
            <a:pPr lvl="3"/>
            <a:r>
              <a:rPr lang="en-US" dirty="0"/>
              <a:t>Fourth level</a:t>
            </a:r>
          </a:p>
        </p:txBody>
      </p:sp>
      <p:grpSp>
        <p:nvGrpSpPr>
          <p:cNvPr id="7" name="Group 6">
            <a:extLst>
              <a:ext uri="{FF2B5EF4-FFF2-40B4-BE49-F238E27FC236}">
                <a16:creationId xmlns:a16="http://schemas.microsoft.com/office/drawing/2014/main" id="{758B5E78-A531-681D-1312-F21B52D066B8}"/>
              </a:ext>
              <a:ext uri="{C183D7F6-B498-43B3-948B-1728B52AA6E4}">
                <adec:decorative xmlns:adec="http://schemas.microsoft.com/office/drawing/2017/decorative" val="1"/>
              </a:ext>
            </a:extLst>
          </p:cNvPr>
          <p:cNvGrpSpPr/>
          <p:nvPr userDrawn="1"/>
        </p:nvGrpSpPr>
        <p:grpSpPr>
          <a:xfrm>
            <a:off x="2970685" y="620661"/>
            <a:ext cx="403448" cy="381782"/>
            <a:chOff x="10969280" y="1780012"/>
            <a:chExt cx="403448" cy="381782"/>
          </a:xfrm>
        </p:grpSpPr>
        <p:sp>
          <p:nvSpPr>
            <p:cNvPr id="17" name="Graphic 10">
              <a:extLst>
                <a:ext uri="{FF2B5EF4-FFF2-40B4-BE49-F238E27FC236}">
                  <a16:creationId xmlns:a16="http://schemas.microsoft.com/office/drawing/2014/main" id="{AAD06B87-D9B2-4F94-B734-A8F039A2033F}"/>
                </a:ext>
                <a:ext uri="{C183D7F6-B498-43B3-948B-1728B52AA6E4}">
                  <adec:decorative xmlns:adec="http://schemas.microsoft.com/office/drawing/2017/decorative" val="1"/>
                </a:ext>
              </a:extLst>
            </p:cNvPr>
            <p:cNvSpPr/>
            <p:nvPr userDrawn="1"/>
          </p:nvSpPr>
          <p:spPr>
            <a:xfrm>
              <a:off x="11281590" y="2070656"/>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
          <p:nvSpPr>
            <p:cNvPr id="19" name="Graphic 11">
              <a:extLst>
                <a:ext uri="{FF2B5EF4-FFF2-40B4-BE49-F238E27FC236}">
                  <a16:creationId xmlns:a16="http://schemas.microsoft.com/office/drawing/2014/main" id="{BB13A13C-36EA-4B13-9175-C5FE95B34D33}"/>
                </a:ext>
                <a:ext uri="{C183D7F6-B498-43B3-948B-1728B52AA6E4}">
                  <adec:decorative xmlns:adec="http://schemas.microsoft.com/office/drawing/2017/decorative" val="1"/>
                </a:ext>
              </a:extLst>
            </p:cNvPr>
            <p:cNvSpPr/>
            <p:nvPr userDrawn="1"/>
          </p:nvSpPr>
          <p:spPr>
            <a:xfrm>
              <a:off x="10969280" y="178001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grpSp>
      <p:sp>
        <p:nvSpPr>
          <p:cNvPr id="4" name="Footer Placeholder 8">
            <a:extLst>
              <a:ext uri="{FF2B5EF4-FFF2-40B4-BE49-F238E27FC236}">
                <a16:creationId xmlns:a16="http://schemas.microsoft.com/office/drawing/2014/main" id="{5189CAD3-7011-6481-11F8-05B5CB106F01}"/>
              </a:ext>
            </a:extLst>
          </p:cNvPr>
          <p:cNvSpPr>
            <a:spLocks noGrp="1"/>
          </p:cNvSpPr>
          <p:nvPr>
            <p:ph type="ftr" sz="quarter" idx="17"/>
          </p:nvPr>
        </p:nvSpPr>
        <p:spPr>
          <a:xfrm>
            <a:off x="1280160" y="6356350"/>
            <a:ext cx="4114800" cy="365125"/>
          </a:xfrm>
        </p:spPr>
        <p:txBody>
          <a:bodyPr lIns="0" rIns="91440"/>
          <a:lstStyle>
            <a:lvl1pPr algn="l">
              <a:defRPr/>
            </a:lvl1pPr>
          </a:lstStyle>
          <a:p>
            <a:endParaRPr lang="en-US" dirty="0"/>
          </a:p>
        </p:txBody>
      </p:sp>
      <p:cxnSp>
        <p:nvCxnSpPr>
          <p:cNvPr id="10" name="Straight Connector 9">
            <a:extLst>
              <a:ext uri="{FF2B5EF4-FFF2-40B4-BE49-F238E27FC236}">
                <a16:creationId xmlns:a16="http://schemas.microsoft.com/office/drawing/2014/main" id="{CB7CB27F-7A56-A747-A4D6-5627C24638D9}"/>
              </a:ext>
              <a:ext uri="{C183D7F6-B498-43B3-948B-1728B52AA6E4}">
                <adec:decorative xmlns:adec="http://schemas.microsoft.com/office/drawing/2017/decorative" val="1"/>
              </a:ext>
            </a:extLst>
          </p:cNvPr>
          <p:cNvCxnSpPr>
            <a:cxnSpLocks/>
          </p:cNvCxnSpPr>
          <p:nvPr userDrawn="1"/>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7111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 Subtitle slide">
    <p:bg>
      <p:bgPr>
        <a:gradFill>
          <a:gsLst>
            <a:gs pos="100000">
              <a:schemeClr val="accent4"/>
            </a:gs>
            <a:gs pos="0">
              <a:schemeClr val="accent2"/>
            </a:gs>
          </a:gsLst>
          <a:lin ang="180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hasCustomPrompt="1"/>
          </p:nvPr>
        </p:nvSpPr>
        <p:spPr>
          <a:xfrm>
            <a:off x="1280159" y="3383280"/>
            <a:ext cx="10302240" cy="1852046"/>
          </a:xfrm>
        </p:spPr>
        <p:txBody>
          <a:bodyPr lIns="0" tIns="274320" rIns="0" bIns="0" anchor="t" anchorCtr="0"/>
          <a:lstStyle>
            <a:lvl1pPr algn="l">
              <a:lnSpc>
                <a:spcPts val="5400"/>
              </a:lnSpc>
              <a:defRPr sz="5400" b="1" i="0" cap="all" spc="0" baseline="0">
                <a:solidFill>
                  <a:schemeClr val="bg1"/>
                </a:solidFill>
              </a:defRPr>
            </a:lvl1pPr>
          </a:lstStyle>
          <a:p>
            <a:r>
              <a:rPr lang="en-US" dirty="0"/>
              <a:t>Click to add title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hasCustomPrompt="1"/>
          </p:nvPr>
        </p:nvSpPr>
        <p:spPr>
          <a:xfrm>
            <a:off x="1280158" y="2966886"/>
            <a:ext cx="10302237" cy="397191"/>
          </a:xfrm>
        </p:spPr>
        <p:txBody>
          <a:bodyPr lIns="0" tIns="0" rIns="0" bIns="0" anchor="b" anchorCtr="0">
            <a:norm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text</a:t>
            </a:r>
          </a:p>
        </p:txBody>
      </p:sp>
      <p:grpSp>
        <p:nvGrpSpPr>
          <p:cNvPr id="4" name="Group 3">
            <a:extLst>
              <a:ext uri="{FF2B5EF4-FFF2-40B4-BE49-F238E27FC236}">
                <a16:creationId xmlns:a16="http://schemas.microsoft.com/office/drawing/2014/main" id="{22749162-63A5-5BF9-895E-B0577A6C47E0}"/>
              </a:ext>
              <a:ext uri="{C183D7F6-B498-43B3-948B-1728B52AA6E4}">
                <adec:decorative xmlns:adec="http://schemas.microsoft.com/office/drawing/2017/decorative" val="1"/>
              </a:ext>
            </a:extLst>
          </p:cNvPr>
          <p:cNvGrpSpPr/>
          <p:nvPr userDrawn="1"/>
        </p:nvGrpSpPr>
        <p:grpSpPr>
          <a:xfrm>
            <a:off x="10897692" y="620298"/>
            <a:ext cx="465456" cy="581432"/>
            <a:chOff x="7843462" y="2744546"/>
            <a:chExt cx="465456" cy="581432"/>
          </a:xfrm>
        </p:grpSpPr>
        <p:sp>
          <p:nvSpPr>
            <p:cNvPr id="19" name="Graphic 12">
              <a:extLst>
                <a:ext uri="{FF2B5EF4-FFF2-40B4-BE49-F238E27FC236}">
                  <a16:creationId xmlns:a16="http://schemas.microsoft.com/office/drawing/2014/main" id="{818B4386-1FCF-4ACE-BE25-AF9CC5E2256F}"/>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21" name="Graphic 13">
              <a:extLst>
                <a:ext uri="{FF2B5EF4-FFF2-40B4-BE49-F238E27FC236}">
                  <a16:creationId xmlns:a16="http://schemas.microsoft.com/office/drawing/2014/main" id="{19319560-50ED-4963-A2CF-74663239D426}"/>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endParaRPr lang="en-US" dirty="0"/>
            </a:p>
          </p:txBody>
        </p:sp>
        <p:sp>
          <p:nvSpPr>
            <p:cNvPr id="23" name="Graphic 15">
              <a:extLst>
                <a:ext uri="{FF2B5EF4-FFF2-40B4-BE49-F238E27FC236}">
                  <a16:creationId xmlns:a16="http://schemas.microsoft.com/office/drawing/2014/main" id="{E5ABBDAD-943D-48F3-9C80-B29C48966C79}"/>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dirty="0"/>
            </a:p>
          </p:txBody>
        </p:sp>
      </p:grpSp>
      <p:cxnSp>
        <p:nvCxnSpPr>
          <p:cNvPr id="5" name="Straight Connector 4">
            <a:extLst>
              <a:ext uri="{FF2B5EF4-FFF2-40B4-BE49-F238E27FC236}">
                <a16:creationId xmlns:a16="http://schemas.microsoft.com/office/drawing/2014/main" id="{57912362-D30D-7B0B-BA94-0993B1EBC4E4}"/>
              </a:ext>
              <a:ext uri="{C183D7F6-B498-43B3-948B-1728B52AA6E4}">
                <adec:decorative xmlns:adec="http://schemas.microsoft.com/office/drawing/2017/decorative" val="1"/>
              </a:ext>
            </a:extLst>
          </p:cNvPr>
          <p:cNvCxnSpPr>
            <a:cxnSpLocks/>
          </p:cNvCxnSpPr>
          <p:nvPr userDrawn="1"/>
        </p:nvCxnSpPr>
        <p:spPr>
          <a:xfrm>
            <a:off x="1280160" y="0"/>
            <a:ext cx="0" cy="2775857"/>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7644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hasCustomPrompt="1"/>
          </p:nvPr>
        </p:nvSpPr>
        <p:spPr>
          <a:xfrm>
            <a:off x="1280160" y="685800"/>
            <a:ext cx="9137012" cy="1280160"/>
          </a:xfrm>
        </p:spPr>
        <p:txBody>
          <a:bodyPr lIns="0" tIns="0" rIns="0" bIns="0"/>
          <a:lstStyle>
            <a:lvl1pPr>
              <a:defRPr sz="4000" b="1" cap="all" spc="0" baseline="0"/>
            </a:lvl1pPr>
          </a:lstStyle>
          <a:p>
            <a:r>
              <a:rPr lang="en-US" dirty="0"/>
              <a:t>Click to add title</a:t>
            </a:r>
          </a:p>
        </p:txBody>
      </p:sp>
      <p:sp>
        <p:nvSpPr>
          <p:cNvPr id="15" name="Slide Number Placeholder 14">
            <a:extLst>
              <a:ext uri="{FF2B5EF4-FFF2-40B4-BE49-F238E27FC236}">
                <a16:creationId xmlns:a16="http://schemas.microsoft.com/office/drawing/2014/main" id="{0F91A5DB-A2CA-1D70-9A06-3869A288C924}"/>
              </a:ext>
            </a:extLst>
          </p:cNvPr>
          <p:cNvSpPr>
            <a:spLocks noGrp="1"/>
          </p:cNvSpPr>
          <p:nvPr>
            <p:ph type="sldNum" sz="quarter" idx="12"/>
          </p:nvPr>
        </p:nvSpPr>
        <p:spPr/>
        <p:txBody>
          <a:bodyPr/>
          <a:lstStyle/>
          <a:p>
            <a:fld id="{D8DA9DAA-006C-4F4B-980E-E3DF019B24E2}" type="slidenum">
              <a:rPr lang="en-US" smtClean="0"/>
              <a:pPr/>
              <a:t>‹#›</a:t>
            </a:fld>
            <a:endParaRPr lang="en-US" dirty="0"/>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hasCustomPrompt="1"/>
          </p:nvPr>
        </p:nvSpPr>
        <p:spPr>
          <a:xfrm>
            <a:off x="1280160" y="2327440"/>
            <a:ext cx="4846320" cy="4040574"/>
          </a:xfrm>
        </p:spPr>
        <p:txBody>
          <a:bodyPr lIns="0" tIns="0" rIns="0" bIns="0">
            <a:normAutofit/>
          </a:bodyPr>
          <a:lstStyle>
            <a:lvl1pPr marL="0" indent="0">
              <a:spcAft>
                <a:spcPts val="0"/>
              </a:spcAft>
              <a:buNone/>
              <a:defRPr sz="1800"/>
            </a:lvl1pPr>
            <a:lvl2pPr marL="228600">
              <a:spcBef>
                <a:spcPts val="1200"/>
              </a:spcBef>
              <a:defRPr sz="1800"/>
            </a:lvl2pPr>
            <a:lvl3pPr marL="685800">
              <a:spcBef>
                <a:spcPts val="1200"/>
              </a:spcBef>
              <a:defRPr sz="1800"/>
            </a:lvl3pPr>
            <a:lvl4pPr marL="1143000">
              <a:spcBef>
                <a:spcPts val="1200"/>
              </a:spcBef>
              <a:defRPr sz="1800"/>
            </a:lvl4pPr>
            <a:lvl5pPr marL="1600200">
              <a:spcBef>
                <a:spcPts val="1200"/>
              </a:spcBef>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hasCustomPrompt="1"/>
          </p:nvPr>
        </p:nvSpPr>
        <p:spPr>
          <a:xfrm>
            <a:off x="6723402" y="2327441"/>
            <a:ext cx="4846320" cy="4040574"/>
          </a:xfrm>
        </p:spPr>
        <p:txBody>
          <a:bodyPr lIns="0" tIns="0" rIns="0" bIns="0">
            <a:normAutofit/>
          </a:bodyPr>
          <a:lstStyle>
            <a:lvl1pPr marL="0" indent="0">
              <a:spcAft>
                <a:spcPts val="0"/>
              </a:spcAft>
              <a:buNone/>
              <a:defRPr sz="1800"/>
            </a:lvl1pPr>
            <a:lvl2pPr marL="228600">
              <a:spcBef>
                <a:spcPts val="1200"/>
              </a:spcBef>
              <a:defRPr sz="1800"/>
            </a:lvl2pPr>
            <a:lvl3pPr marL="685800">
              <a:spcBef>
                <a:spcPts val="1200"/>
              </a:spcBef>
              <a:defRPr sz="1800"/>
            </a:lvl3pPr>
            <a:lvl4pPr marL="1143000">
              <a:spcBef>
                <a:spcPts val="1200"/>
              </a:spcBef>
              <a:defRPr sz="1800"/>
            </a:lvl4pPr>
            <a:lvl5pPr marL="1600200">
              <a:spcBef>
                <a:spcPts val="1200"/>
              </a:spcBef>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160F34ED-DA60-4CC2-B735-B0EC5D9FEA35}"/>
              </a:ext>
              <a:ext uri="{C183D7F6-B498-43B3-948B-1728B52AA6E4}">
                <adec:decorative xmlns:adec="http://schemas.microsoft.com/office/drawing/2017/decorative" val="1"/>
              </a:ext>
            </a:extLst>
          </p:cNvPr>
          <p:cNvCxnSpPr>
            <a:cxnSpLocks/>
          </p:cNvCxnSpPr>
          <p:nvPr/>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2" name="Graphic 15">
            <a:extLst>
              <a:ext uri="{FF2B5EF4-FFF2-40B4-BE49-F238E27FC236}">
                <a16:creationId xmlns:a16="http://schemas.microsoft.com/office/drawing/2014/main" id="{A9475260-301F-4744-B1DA-7B00F6FB4342}"/>
              </a:ext>
              <a:ext uri="{C183D7F6-B498-43B3-948B-1728B52AA6E4}">
                <adec:decorative xmlns:adec="http://schemas.microsoft.com/office/drawing/2017/decorative" val="1"/>
              </a:ext>
            </a:extLst>
          </p:cNvPr>
          <p:cNvSpPr/>
          <p:nvPr userDrawn="1"/>
        </p:nvSpPr>
        <p:spPr>
          <a:xfrm>
            <a:off x="10508317" y="49220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
        <p:nvSpPr>
          <p:cNvPr id="14" name="Graphic 16">
            <a:extLst>
              <a:ext uri="{FF2B5EF4-FFF2-40B4-BE49-F238E27FC236}">
                <a16:creationId xmlns:a16="http://schemas.microsoft.com/office/drawing/2014/main" id="{9BBD3F4B-0836-48C5-AC68-747456D1DD50}"/>
              </a:ext>
              <a:ext uri="{C183D7F6-B498-43B3-948B-1728B52AA6E4}">
                <adec:decorative xmlns:adec="http://schemas.microsoft.com/office/drawing/2017/decorative" val="1"/>
              </a:ext>
            </a:extLst>
          </p:cNvPr>
          <p:cNvSpPr/>
          <p:nvPr userDrawn="1"/>
        </p:nvSpPr>
        <p:spPr>
          <a:xfrm>
            <a:off x="11477944" y="105558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dirty="0"/>
          </a:p>
        </p:txBody>
      </p:sp>
      <p:sp>
        <p:nvSpPr>
          <p:cNvPr id="16" name="Graphic 14">
            <a:extLst>
              <a:ext uri="{FF2B5EF4-FFF2-40B4-BE49-F238E27FC236}">
                <a16:creationId xmlns:a16="http://schemas.microsoft.com/office/drawing/2014/main" id="{9B4398D5-99F4-4F83-AA77-9B4177648CAF}"/>
              </a:ext>
              <a:ext uri="{C183D7F6-B498-43B3-948B-1728B52AA6E4}">
                <adec:decorative xmlns:adec="http://schemas.microsoft.com/office/drawing/2017/decorative" val="1"/>
              </a:ext>
            </a:extLst>
          </p:cNvPr>
          <p:cNvSpPr/>
          <p:nvPr userDrawn="1"/>
        </p:nvSpPr>
        <p:spPr>
          <a:xfrm>
            <a:off x="11241555" y="44663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
        <p:nvSpPr>
          <p:cNvPr id="13" name="Footer Placeholder 12">
            <a:extLst>
              <a:ext uri="{FF2B5EF4-FFF2-40B4-BE49-F238E27FC236}">
                <a16:creationId xmlns:a16="http://schemas.microsoft.com/office/drawing/2014/main" id="{6D6A69CF-70D6-AB12-CD8B-FD75B7EE1420}"/>
              </a:ext>
            </a:extLst>
          </p:cNvPr>
          <p:cNvSpPr>
            <a:spLocks noGrp="1"/>
          </p:cNvSpPr>
          <p:nvPr>
            <p:ph type="ftr" sz="quarter" idx="11"/>
          </p:nvPr>
        </p:nvSpPr>
        <p:spPr>
          <a:xfrm>
            <a:off x="1280160" y="6356350"/>
            <a:ext cx="4114800" cy="365125"/>
          </a:xfrm>
        </p:spPr>
        <p:txBody>
          <a:bodyPr/>
          <a:lstStyle>
            <a:lvl1pPr algn="l">
              <a:defRPr/>
            </a:lvl1pPr>
          </a:lstStyle>
          <a:p>
            <a:endParaRPr lang="en-US" dirty="0"/>
          </a:p>
        </p:txBody>
      </p:sp>
    </p:spTree>
    <p:extLst>
      <p:ext uri="{BB962C8B-B14F-4D97-AF65-F5344CB8AC3E}">
        <p14:creationId xmlns:p14="http://schemas.microsoft.com/office/powerpoint/2010/main" val="93759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2">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EFE408-BFE1-16DC-F7C6-47F55C171AC6}"/>
              </a:ext>
              <a:ext uri="{C183D7F6-B498-43B3-948B-1728B52AA6E4}">
                <adec:decorative xmlns:adec="http://schemas.microsoft.com/office/drawing/2017/decorative" val="1"/>
              </a:ext>
            </a:extLst>
          </p:cNvPr>
          <p:cNvSpPr/>
          <p:nvPr userDrawn="1"/>
        </p:nvSpPr>
        <p:spPr>
          <a:xfrm>
            <a:off x="6412992" y="0"/>
            <a:ext cx="5779008" cy="6858000"/>
          </a:xfrm>
          <a:prstGeom prst="rect">
            <a:avLst/>
          </a:prstGeom>
          <a:gradFill flip="none" rotWithShape="1">
            <a:gsLst>
              <a:gs pos="100000">
                <a:schemeClr val="accent4"/>
              </a:gs>
              <a:gs pos="0">
                <a:schemeClr val="accent2"/>
              </a:gs>
            </a:gsLst>
            <a:lin ang="4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6915572" y="685800"/>
            <a:ext cx="4754880" cy="5670550"/>
          </a:xfrm>
        </p:spPr>
        <p:txBody>
          <a:bodyPr lIns="0" tIns="0" rIns="0" bIns="0" anchor="ctr" anchorCtr="0"/>
          <a:lstStyle>
            <a:lvl1pPr algn="l">
              <a:defRPr sz="4000" b="1" cap="all" spc="0" baseline="0">
                <a:solidFill>
                  <a:schemeClr val="bg1"/>
                </a:solidFill>
              </a:defRPr>
            </a:lvl1pPr>
          </a:lstStyle>
          <a:p>
            <a:r>
              <a:rPr lang="en-US"/>
              <a:t>Click to edit Master title style</a:t>
            </a:r>
            <a:endParaRPr lang="en-US" dirty="0"/>
          </a:p>
        </p:txBody>
      </p:sp>
      <p:sp>
        <p:nvSpPr>
          <p:cNvPr id="22" name="Slide Number Placeholder 21">
            <a:extLst>
              <a:ext uri="{FF2B5EF4-FFF2-40B4-BE49-F238E27FC236}">
                <a16:creationId xmlns:a16="http://schemas.microsoft.com/office/drawing/2014/main" id="{4C0ED5DD-6381-0FFD-7B45-D21179A390B5}"/>
              </a:ext>
            </a:extLst>
          </p:cNvPr>
          <p:cNvSpPr>
            <a:spLocks noGrp="1"/>
          </p:cNvSpPr>
          <p:nvPr>
            <p:ph type="sldNum" sz="quarter" idx="12"/>
          </p:nvPr>
        </p:nvSpPr>
        <p:spPr/>
        <p:txBody>
          <a:bodyPr/>
          <a:lstStyle/>
          <a:p>
            <a:fld id="{D8DA9DAA-006C-4F4B-980E-E3DF019B24E2}" type="slidenum">
              <a:rPr lang="en-US" smtClean="0"/>
              <a:pPr/>
              <a:t>‹#›</a:t>
            </a:fld>
            <a:endParaRPr lang="en-US" dirty="0"/>
          </a:p>
        </p:txBody>
      </p:sp>
      <p:sp>
        <p:nvSpPr>
          <p:cNvPr id="4" name="Content Placeholder 5">
            <a:extLst>
              <a:ext uri="{FF2B5EF4-FFF2-40B4-BE49-F238E27FC236}">
                <a16:creationId xmlns:a16="http://schemas.microsoft.com/office/drawing/2014/main" id="{F042E432-AE48-385B-DEA1-32129394CE76}"/>
              </a:ext>
            </a:extLst>
          </p:cNvPr>
          <p:cNvSpPr>
            <a:spLocks noGrp="1"/>
          </p:cNvSpPr>
          <p:nvPr>
            <p:ph sz="quarter" idx="15" hasCustomPrompt="1"/>
          </p:nvPr>
        </p:nvSpPr>
        <p:spPr>
          <a:xfrm>
            <a:off x="1279526" y="1533524"/>
            <a:ext cx="4663440" cy="1895475"/>
          </a:xfrm>
        </p:spPr>
        <p:txBody>
          <a:bodyPr lIns="0" tIns="0" rIns="0" bIns="0" anchor="t" anchorCtr="0">
            <a:noAutofit/>
          </a:bodyPr>
          <a:lstStyle>
            <a:lvl1pPr marL="342900" indent="-512064">
              <a:spcBef>
                <a:spcPts val="1000"/>
              </a:spcBef>
              <a:buFont typeface="+mj-lt"/>
              <a:buAutoNum type="arabicPeriod"/>
              <a:defRPr sz="1800"/>
            </a:lvl1pPr>
            <a:lvl2pPr marL="1028700" indent="-342900">
              <a:spcBef>
                <a:spcPts val="1200"/>
              </a:spcBef>
              <a:buFont typeface="+mj-lt"/>
              <a:buAutoNum type="alphaLcPeriod"/>
              <a:defRPr sz="1800"/>
            </a:lvl2pPr>
            <a:lvl3pPr marL="1257300" indent="-342900">
              <a:spcBef>
                <a:spcPts val="1200"/>
              </a:spcBef>
              <a:buFont typeface="+mj-lt"/>
              <a:buAutoNum type="arabicParenR"/>
              <a:defRPr sz="1800"/>
            </a:lvl3pPr>
            <a:lvl4pPr marL="1714500" indent="-342900">
              <a:spcBef>
                <a:spcPts val="1200"/>
              </a:spcBef>
              <a:buFont typeface="+mj-lt"/>
              <a:buAutoNum type="alphaLcParenR"/>
              <a:defRPr sz="1800"/>
            </a:lvl4pPr>
            <a:lvl5pPr marL="2228850" indent="-400050">
              <a:spcBef>
                <a:spcPts val="1200"/>
              </a:spcBef>
              <a:buFont typeface="+mj-lt"/>
              <a:buAutoNum type="romanLcPeriod"/>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DF111B2E-0535-57E2-FE92-620F9307A956}"/>
              </a:ext>
            </a:extLst>
          </p:cNvPr>
          <p:cNvSpPr>
            <a:spLocks noGrp="1"/>
          </p:cNvSpPr>
          <p:nvPr>
            <p:ph sz="quarter" idx="13" hasCustomPrompt="1"/>
          </p:nvPr>
        </p:nvSpPr>
        <p:spPr>
          <a:xfrm>
            <a:off x="1280160" y="3482974"/>
            <a:ext cx="4663440" cy="1190033"/>
          </a:xfrm>
        </p:spPr>
        <p:txBody>
          <a:bodyPr lIns="0" tIns="0" rIns="0" bIns="0" anchor="t" anchorCtr="0">
            <a:noAutofit/>
          </a:bodyPr>
          <a:lstStyle>
            <a:lvl1pPr marL="0" indent="0">
              <a:spcBef>
                <a:spcPts val="1200"/>
              </a:spcBef>
              <a:buNone/>
              <a:defRPr sz="1800"/>
            </a:lvl1pPr>
            <a:lvl2pPr marL="457200" indent="0">
              <a:spcBef>
                <a:spcPts val="1200"/>
              </a:spcBef>
              <a:buNone/>
              <a:defRPr sz="1600"/>
            </a:lvl2pPr>
            <a:lvl3pPr marL="914400" indent="0">
              <a:spcBef>
                <a:spcPts val="1200"/>
              </a:spcBef>
              <a:buNone/>
              <a:defRPr sz="1400"/>
            </a:lvl3pPr>
            <a:lvl4pPr marL="1371600" indent="0">
              <a:spcBef>
                <a:spcPts val="1200"/>
              </a:spcBef>
              <a:buNone/>
              <a:defRPr sz="1200"/>
            </a:lvl4pPr>
            <a:lvl5pPr marL="1828800" indent="0">
              <a:spcBef>
                <a:spcPts val="1200"/>
              </a:spcBef>
              <a:buNone/>
              <a:defRPr sz="1200"/>
            </a:lvl5pPr>
          </a:lstStyle>
          <a:p>
            <a:pPr lvl="0"/>
            <a:r>
              <a:rPr lang="en-US" dirty="0"/>
              <a:t>Click to add text</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hasCustomPrompt="1"/>
          </p:nvPr>
        </p:nvSpPr>
        <p:spPr>
          <a:xfrm>
            <a:off x="1280160" y="4692058"/>
            <a:ext cx="4663440" cy="1584918"/>
          </a:xfrm>
        </p:spPr>
        <p:txBody>
          <a:bodyPr lIns="0" tIns="0" rIns="0" bIns="0" anchor="t" anchorCtr="0">
            <a:noAutofit/>
          </a:bodyPr>
          <a:lstStyle>
            <a:lvl1pPr>
              <a:spcBef>
                <a:spcPts val="1200"/>
              </a:spcBef>
              <a:defRPr sz="1800"/>
            </a:lvl1pPr>
            <a:lvl2pPr>
              <a:spcBef>
                <a:spcPts val="1200"/>
              </a:spcBef>
              <a:defRPr sz="1600"/>
            </a:lvl2pPr>
            <a:lvl3pPr>
              <a:spcBef>
                <a:spcPts val="1200"/>
              </a:spcBef>
              <a:defRPr sz="1400"/>
            </a:lvl3pPr>
            <a:lvl4pPr>
              <a:spcBef>
                <a:spcPts val="1200"/>
              </a:spcBef>
              <a:defRPr sz="1200"/>
            </a:lvl4pPr>
            <a:lvl5pPr>
              <a:spcBef>
                <a:spcPts val="1200"/>
              </a:spcBef>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Footer Placeholder 20">
            <a:extLst>
              <a:ext uri="{FF2B5EF4-FFF2-40B4-BE49-F238E27FC236}">
                <a16:creationId xmlns:a16="http://schemas.microsoft.com/office/drawing/2014/main" id="{34C23E1A-9E5E-DA12-8E11-83F486766E16}"/>
              </a:ext>
            </a:extLst>
          </p:cNvPr>
          <p:cNvSpPr>
            <a:spLocks noGrp="1"/>
          </p:cNvSpPr>
          <p:nvPr>
            <p:ph type="ftr" sz="quarter" idx="11"/>
          </p:nvPr>
        </p:nvSpPr>
        <p:spPr>
          <a:xfrm>
            <a:off x="1280160" y="6356350"/>
            <a:ext cx="4114800" cy="365125"/>
          </a:xfrm>
        </p:spPr>
        <p:txBody>
          <a:bodyPr lIns="0" rIns="91440"/>
          <a:lstStyle>
            <a:lvl1pPr algn="l">
              <a:defRPr/>
            </a:lvl1pPr>
          </a:lstStyle>
          <a:p>
            <a:endParaRPr lang="en-US" dirty="0"/>
          </a:p>
        </p:txBody>
      </p:sp>
      <p:cxnSp>
        <p:nvCxnSpPr>
          <p:cNvPr id="23" name="Straight Connector 22">
            <a:extLst>
              <a:ext uri="{FF2B5EF4-FFF2-40B4-BE49-F238E27FC236}">
                <a16:creationId xmlns:a16="http://schemas.microsoft.com/office/drawing/2014/main" id="{E3FE6E42-6A8F-C459-87EE-E2A5BAFA852B}"/>
              </a:ext>
              <a:ext uri="{C183D7F6-B498-43B3-948B-1728B52AA6E4}">
                <adec:decorative xmlns:adec="http://schemas.microsoft.com/office/drawing/2017/decorative" val="1"/>
              </a:ext>
            </a:extLst>
          </p:cNvPr>
          <p:cNvCxnSpPr>
            <a:cxnSpLocks/>
          </p:cNvCxnSpPr>
          <p:nvPr userDrawn="1"/>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320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280160" y="301752"/>
            <a:ext cx="4663438" cy="2441448"/>
          </a:xfrm>
        </p:spPr>
        <p:txBody>
          <a:bodyPr lIns="0" tIns="0" rIns="0" bIns="0" anchor="ctr" anchorCtr="0"/>
          <a:lstStyle>
            <a:lvl1pPr algn="l">
              <a:lnSpc>
                <a:spcPts val="4000"/>
              </a:lnSpc>
              <a:spcBef>
                <a:spcPts val="1000"/>
              </a:spcBef>
              <a:defRPr sz="4000" b="1" i="0" cap="all" spc="0" baseline="0"/>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a:xfrm>
            <a:off x="484632" y="726630"/>
            <a:ext cx="520991" cy="517379"/>
          </a:xfrm>
        </p:spPr>
        <p:txBody>
          <a:bodyPr/>
          <a:lstStyle>
            <a:lvl1pPr>
              <a:defRPr>
                <a:solidFill>
                  <a:schemeClr val="accent2"/>
                </a:solidFill>
              </a:defRPr>
            </a:lvl1pPr>
          </a:lstStyle>
          <a:p>
            <a:fld id="{D8DA9DAA-006C-4F4B-980E-E3DF019B24E2}" type="slidenum">
              <a:rPr lang="en-US" smtClean="0"/>
              <a:pPr/>
              <a:t>‹#›</a:t>
            </a:fld>
            <a:endParaRPr lang="en-US" dirty="0"/>
          </a:p>
        </p:txBody>
      </p:sp>
      <p:sp>
        <p:nvSpPr>
          <p:cNvPr id="8" name="Text Placeholder 4">
            <a:extLst>
              <a:ext uri="{FF2B5EF4-FFF2-40B4-BE49-F238E27FC236}">
                <a16:creationId xmlns:a16="http://schemas.microsoft.com/office/drawing/2014/main" id="{9FB40175-FA51-DA14-A5B2-CD06DE6ECC31}"/>
              </a:ext>
            </a:extLst>
          </p:cNvPr>
          <p:cNvSpPr>
            <a:spLocks noGrp="1"/>
          </p:cNvSpPr>
          <p:nvPr>
            <p:ph type="body" sz="quarter" idx="14"/>
          </p:nvPr>
        </p:nvSpPr>
        <p:spPr>
          <a:xfrm>
            <a:off x="1280161" y="2777067"/>
            <a:ext cx="4663440" cy="3550581"/>
          </a:xfrm>
        </p:spPr>
        <p:txBody>
          <a:bodyPr lIns="0" tIns="0" rIns="0" bIns="0">
            <a:noAutofit/>
          </a:bodyPr>
          <a:lstStyle>
            <a:lvl1pPr marL="0" indent="0">
              <a:lnSpc>
                <a:spcPct val="110000"/>
              </a:lnSpc>
              <a:buNone/>
              <a:defRPr sz="1800"/>
            </a:lvl1pPr>
            <a:lvl2pPr marL="228600">
              <a:lnSpc>
                <a:spcPct val="110000"/>
              </a:lnSpc>
              <a:defRPr sz="1600"/>
            </a:lvl2pPr>
            <a:lvl3pPr marL="457200">
              <a:lnSpc>
                <a:spcPct val="110000"/>
              </a:lnSpc>
              <a:defRPr sz="1400"/>
            </a:lvl3pPr>
            <a:lvl4pPr marL="685800">
              <a:lnSpc>
                <a:spcPct val="110000"/>
              </a:lnSpc>
              <a:defRPr sz="1200"/>
            </a:lvl4pPr>
            <a:lvl5pPr marL="914400">
              <a:lnSpc>
                <a:spcPct val="110000"/>
              </a:lnSpc>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ectangle 8">
            <a:extLst>
              <a:ext uri="{FF2B5EF4-FFF2-40B4-BE49-F238E27FC236}">
                <a16:creationId xmlns:a16="http://schemas.microsoft.com/office/drawing/2014/main" id="{515930B2-E36D-4D05-A6B3-CA1BF61D50CC}"/>
              </a:ext>
              <a:ext uri="{C183D7F6-B498-43B3-948B-1728B52AA6E4}">
                <adec:decorative xmlns:adec="http://schemas.microsoft.com/office/drawing/2017/decorative" val="1"/>
              </a:ext>
            </a:extLst>
          </p:cNvPr>
          <p:cNvSpPr/>
          <p:nvPr userDrawn="1"/>
        </p:nvSpPr>
        <p:spPr>
          <a:xfrm>
            <a:off x="6412089"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Picture Placeholder 12">
            <a:extLst>
              <a:ext uri="{FF2B5EF4-FFF2-40B4-BE49-F238E27FC236}">
                <a16:creationId xmlns:a16="http://schemas.microsoft.com/office/drawing/2014/main" id="{9CEC7E0F-60E8-418B-978D-C607C82E97F7}"/>
              </a:ext>
            </a:extLst>
          </p:cNvPr>
          <p:cNvSpPr>
            <a:spLocks noGrp="1"/>
          </p:cNvSpPr>
          <p:nvPr>
            <p:ph type="pic" sz="quarter" idx="13" hasCustomPrompt="1"/>
          </p:nvPr>
        </p:nvSpPr>
        <p:spPr>
          <a:xfrm>
            <a:off x="6695553" y="301752"/>
            <a:ext cx="5221224" cy="6263640"/>
          </a:xfrm>
        </p:spPr>
        <p:txBody>
          <a:bodyPr tIns="914400" anchor="t" anchorCtr="0"/>
          <a:lstStyle>
            <a:lvl1pPr algn="ctr">
              <a:buNone/>
              <a:defRPr>
                <a:solidFill>
                  <a:schemeClr val="bg1"/>
                </a:solidFill>
              </a:defRPr>
            </a:lvl1pPr>
          </a:lstStyle>
          <a:p>
            <a:r>
              <a:rPr lang="en-US" dirty="0"/>
              <a:t>Click to add picture</a:t>
            </a:r>
          </a:p>
        </p:txBody>
      </p:sp>
      <p:sp>
        <p:nvSpPr>
          <p:cNvPr id="10" name="Footer Placeholder 8">
            <a:extLst>
              <a:ext uri="{FF2B5EF4-FFF2-40B4-BE49-F238E27FC236}">
                <a16:creationId xmlns:a16="http://schemas.microsoft.com/office/drawing/2014/main" id="{7A4AE671-C203-0370-2888-FC8F7D444D11}"/>
              </a:ext>
            </a:extLst>
          </p:cNvPr>
          <p:cNvSpPr>
            <a:spLocks noGrp="1"/>
          </p:cNvSpPr>
          <p:nvPr>
            <p:ph type="ftr" sz="quarter" idx="17"/>
          </p:nvPr>
        </p:nvSpPr>
        <p:spPr>
          <a:xfrm>
            <a:off x="1280160" y="6356350"/>
            <a:ext cx="4434825" cy="365125"/>
          </a:xfrm>
        </p:spPr>
        <p:txBody>
          <a:bodyPr/>
          <a:lstStyle>
            <a:lvl1pPr algn="l">
              <a:defRPr/>
            </a:lvl1pPr>
          </a:lstStyle>
          <a:p>
            <a:endParaRPr lang="en-US" dirty="0"/>
          </a:p>
        </p:txBody>
      </p:sp>
      <p:cxnSp>
        <p:nvCxnSpPr>
          <p:cNvPr id="3" name="Straight Connector 2">
            <a:extLst>
              <a:ext uri="{FF2B5EF4-FFF2-40B4-BE49-F238E27FC236}">
                <a16:creationId xmlns:a16="http://schemas.microsoft.com/office/drawing/2014/main" id="{1792BFA8-57AD-0B5C-2534-1E862B58DAB3}"/>
              </a:ext>
              <a:ext uri="{C183D7F6-B498-43B3-948B-1728B52AA6E4}">
                <adec:decorative xmlns:adec="http://schemas.microsoft.com/office/drawing/2017/decorative" val="1"/>
              </a:ext>
            </a:extLst>
          </p:cNvPr>
          <p:cNvCxnSpPr>
            <a:cxnSpLocks/>
          </p:cNvCxnSpPr>
          <p:nvPr userDrawn="1"/>
        </p:nvCxnSpPr>
        <p:spPr>
          <a:xfrm>
            <a:off x="745127"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6807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1435394" y="1"/>
            <a:ext cx="9918405" cy="1646237"/>
          </a:xfrm>
          <a:prstGeom prst="rect">
            <a:avLst/>
          </a:prstGeom>
        </p:spPr>
        <p:txBody>
          <a:bodyPr vert="horz" lIns="91440" tIns="45720" rIns="91440" bIns="45720" rtlCol="0" anchor="b" anchorCtr="0">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1435394" y="1825625"/>
            <a:ext cx="991840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486121" y="726630"/>
            <a:ext cx="520991" cy="517379"/>
          </a:xfrm>
          <a:prstGeom prst="rect">
            <a:avLst/>
          </a:prstGeom>
        </p:spPr>
        <p:txBody>
          <a:bodyPr vert="horz" lIns="0" tIns="0" rIns="0" bIns="0" rtlCol="0" anchor="t" anchorCtr="0"/>
          <a:lstStyle>
            <a:lvl1pPr algn="ctr">
              <a:defRPr sz="1800" b="1" i="0" cap="all" spc="100" baseline="0">
                <a:solidFill>
                  <a:schemeClr val="accent2"/>
                </a:solidFill>
              </a:defRPr>
            </a:lvl1pPr>
          </a:lstStyle>
          <a:p>
            <a:fld id="{D8DA9DAA-006C-4F4B-980E-E3DF019B24E2}" type="slidenum">
              <a:rPr lang="en-US" smtClean="0"/>
              <a:pPr/>
              <a:t>‹#›</a:t>
            </a:fld>
            <a:endParaRPr lang="en-US" dirty="0"/>
          </a:p>
        </p:txBody>
      </p:sp>
      <p:sp>
        <p:nvSpPr>
          <p:cNvPr id="4" name="Date Placeholder 3">
            <a:extLst>
              <a:ext uri="{FF2B5EF4-FFF2-40B4-BE49-F238E27FC236}">
                <a16:creationId xmlns:a16="http://schemas.microsoft.com/office/drawing/2014/main" id="{B1EF1C86-6A9C-D287-D381-5634A69BF1C8}"/>
              </a:ext>
            </a:extLst>
          </p:cNvPr>
          <p:cNvSpPr>
            <a:spLocks noGrp="1"/>
          </p:cNvSpPr>
          <p:nvPr>
            <p:ph type="dt" sz="half" idx="2"/>
          </p:nvPr>
        </p:nvSpPr>
        <p:spPr>
          <a:xfrm>
            <a:off x="1435394" y="6356350"/>
            <a:ext cx="2743200" cy="365125"/>
          </a:xfrm>
          <a:prstGeom prst="rect">
            <a:avLst/>
          </a:prstGeom>
        </p:spPr>
        <p:txBody>
          <a:bodyPr vert="horz" lIns="0" tIns="45720" rIns="91440" bIns="45720" rtlCol="0" anchor="ctr"/>
          <a:lstStyle>
            <a:lvl1pPr algn="l">
              <a:defRPr sz="1200">
                <a:solidFill>
                  <a:schemeClr val="tx1">
                    <a:tint val="75000"/>
                  </a:schemeClr>
                </a:solidFill>
              </a:defRPr>
            </a:lvl1pPr>
          </a:lstStyle>
          <a:p>
            <a:r>
              <a:rPr lang="en-US"/>
              <a:t>20XX</a:t>
            </a:r>
            <a:endParaRPr lang="en-US" dirty="0"/>
          </a:p>
        </p:txBody>
      </p:sp>
      <p:sp>
        <p:nvSpPr>
          <p:cNvPr id="5" name="Footer Placeholder 4">
            <a:extLst>
              <a:ext uri="{FF2B5EF4-FFF2-40B4-BE49-F238E27FC236}">
                <a16:creationId xmlns:a16="http://schemas.microsoft.com/office/drawing/2014/main" id="{621B8477-3F24-EDCB-C8AC-84336363918B}"/>
              </a:ext>
            </a:extLst>
          </p:cNvPr>
          <p:cNvSpPr>
            <a:spLocks noGrp="1"/>
          </p:cNvSpPr>
          <p:nvPr>
            <p:ph type="ftr" sz="quarter" idx="3"/>
          </p:nvPr>
        </p:nvSpPr>
        <p:spPr>
          <a:xfrm>
            <a:off x="7238999" y="6356350"/>
            <a:ext cx="4114800" cy="365125"/>
          </a:xfrm>
          <a:prstGeom prst="rect">
            <a:avLst/>
          </a:prstGeom>
        </p:spPr>
        <p:txBody>
          <a:bodyPr vert="horz" lIns="91440" tIns="45720" rIns="0" bIns="45720" rtlCol="0" anchor="ctr"/>
          <a:lstStyle>
            <a:lvl1pPr algn="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999713800"/>
      </p:ext>
    </p:extLst>
  </p:cSld>
  <p:clrMap bg1="lt1" tx1="dk1" bg2="lt2" tx2="dk2" accent1="accent1" accent2="accent2" accent3="accent3" accent4="accent4" accent5="accent5" accent6="accent6" hlink="hlink" folHlink="folHlink"/>
  <p:sldLayoutIdLst>
    <p:sldLayoutId id="2147483708" r:id="rId1"/>
    <p:sldLayoutId id="2147483717" r:id="rId2"/>
    <p:sldLayoutId id="2147483728" r:id="rId3"/>
    <p:sldLayoutId id="2147483729" r:id="rId4"/>
    <p:sldLayoutId id="2147483710" r:id="rId5"/>
    <p:sldLayoutId id="2147483727" r:id="rId6"/>
    <p:sldLayoutId id="2147483701" r:id="rId7"/>
    <p:sldLayoutId id="2147483721" r:id="rId8"/>
    <p:sldLayoutId id="2147483720" r:id="rId9"/>
    <p:sldLayoutId id="2147483730" r:id="rId10"/>
    <p:sldLayoutId id="2147483722" r:id="rId11"/>
    <p:sldLayoutId id="2147483698" r:id="rId12"/>
    <p:sldLayoutId id="2147483732" r:id="rId13"/>
    <p:sldLayoutId id="2147483702" r:id="rId14"/>
    <p:sldLayoutId id="2147483703" r:id="rId15"/>
  </p:sldLayoutIdLst>
  <p:hf sldNum="0" hdr="0" ftr="0"/>
  <p:txStyles>
    <p:titleStyle>
      <a:lvl1pPr algn="l" defTabSz="914400" rtl="0" eaLnBrk="1" latinLnBrk="0" hangingPunct="1">
        <a:lnSpc>
          <a:spcPts val="4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3BD3EF-7298-C97D-9164-170EBDBF5A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E7A5E78-C565-AA0F-70FD-8C8AB8D04F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2D1964-C514-8860-8056-ECD15E4C99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EB31D7-57BA-4CFA-B285-88FBF7EE8717}" type="datetimeFigureOut">
              <a:rPr lang="en-US" smtClean="0"/>
              <a:pPr/>
              <a:t>6/24/2025</a:t>
            </a:fld>
            <a:endParaRPr lang="en-US"/>
          </a:p>
        </p:txBody>
      </p:sp>
      <p:sp>
        <p:nvSpPr>
          <p:cNvPr id="5" name="Footer Placeholder 4">
            <a:extLst>
              <a:ext uri="{FF2B5EF4-FFF2-40B4-BE49-F238E27FC236}">
                <a16:creationId xmlns:a16="http://schemas.microsoft.com/office/drawing/2014/main" id="{523622D7-4084-0686-0C28-1FEABD7FF1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32B018-A679-CEB5-6D43-C1D014A118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F9DB28-DAC0-42C9-AE28-BEE6E2052673}" type="slidenum">
              <a:rPr lang="en-US" smtClean="0"/>
              <a:pPr/>
              <a:t>‹#›</a:t>
            </a:fld>
            <a:endParaRPr lang="en-US"/>
          </a:p>
        </p:txBody>
      </p:sp>
    </p:spTree>
    <p:extLst>
      <p:ext uri="{BB962C8B-B14F-4D97-AF65-F5344CB8AC3E}">
        <p14:creationId xmlns:p14="http://schemas.microsoft.com/office/powerpoint/2010/main" val="1511038600"/>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7.xml"/><Relationship Id="rId5" Type="http://schemas.openxmlformats.org/officeDocument/2006/relationships/image" Target="../media/image1.jp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89C1E59-EDF4-8BF8-0E5D-FDEC8F8A162D}"/>
              </a:ext>
            </a:extLst>
          </p:cNvPr>
          <p:cNvSpPr>
            <a:spLocks noGrp="1"/>
          </p:cNvSpPr>
          <p:nvPr>
            <p:ph type="ctrTitle"/>
          </p:nvPr>
        </p:nvSpPr>
        <p:spPr>
          <a:xfrm>
            <a:off x="262890" y="329136"/>
            <a:ext cx="11929110" cy="2825544"/>
          </a:xfrm>
        </p:spPr>
        <p:txBody>
          <a:bodyPr/>
          <a:lstStyle/>
          <a:p>
            <a:r>
              <a:rPr lang="en-US" dirty="0"/>
              <a:t>  </a:t>
            </a:r>
            <a:r>
              <a:rPr lang="en-US" sz="7200" dirty="0"/>
              <a:t>Reverse Carnot cycle</a:t>
            </a:r>
            <a:br>
              <a:rPr lang="ro-RO" sz="7200" dirty="0"/>
            </a:br>
            <a:r>
              <a:rPr lang="en-US" sz="7200" dirty="0"/>
              <a:t> </a:t>
            </a:r>
            <a:br>
              <a:rPr lang="ro-RO" sz="7200" dirty="0"/>
            </a:br>
            <a:r>
              <a:rPr lang="ro-RO" sz="7200" dirty="0"/>
              <a:t>          </a:t>
            </a:r>
            <a:r>
              <a:rPr lang="en-US" sz="7200" dirty="0"/>
              <a:t>heat pumps</a:t>
            </a:r>
          </a:p>
        </p:txBody>
      </p:sp>
      <p:pic>
        <p:nvPicPr>
          <p:cNvPr id="6" name="Picture 5" descr="A logo of a person inside a keyhole">
            <a:extLst>
              <a:ext uri="{FF2B5EF4-FFF2-40B4-BE49-F238E27FC236}">
                <a16:creationId xmlns:a16="http://schemas.microsoft.com/office/drawing/2014/main" id="{7FFDFDCD-0F98-316D-056D-061A5F25E49F}"/>
              </a:ext>
            </a:extLst>
          </p:cNvPr>
          <p:cNvPicPr>
            <a:picLocks noChangeAspect="1"/>
          </p:cNvPicPr>
          <p:nvPr/>
        </p:nvPicPr>
        <p:blipFill>
          <a:blip r:embed="rId3"/>
          <a:stretch>
            <a:fillRect/>
          </a:stretch>
        </p:blipFill>
        <p:spPr>
          <a:xfrm>
            <a:off x="10368833" y="1979515"/>
            <a:ext cx="1823167" cy="1449485"/>
          </a:xfrm>
          <a:prstGeom prst="rect">
            <a:avLst/>
          </a:prstGeom>
        </p:spPr>
      </p:pic>
      <p:sp>
        <p:nvSpPr>
          <p:cNvPr id="7" name="TextBox 6">
            <a:extLst>
              <a:ext uri="{FF2B5EF4-FFF2-40B4-BE49-F238E27FC236}">
                <a16:creationId xmlns:a16="http://schemas.microsoft.com/office/drawing/2014/main" id="{A8632726-9A26-A889-E10E-B6B0AE3ACC58}"/>
              </a:ext>
            </a:extLst>
          </p:cNvPr>
          <p:cNvSpPr txBox="1"/>
          <p:nvPr/>
        </p:nvSpPr>
        <p:spPr>
          <a:xfrm>
            <a:off x="8401105" y="3233211"/>
            <a:ext cx="3935456" cy="1569660"/>
          </a:xfrm>
          <a:prstGeom prst="rect">
            <a:avLst/>
          </a:prstGeom>
          <a:noFill/>
        </p:spPr>
        <p:txBody>
          <a:bodyPr wrap="square" rtlCol="0">
            <a:spAutoFit/>
          </a:bodyPr>
          <a:lstStyle/>
          <a:p>
            <a:r>
              <a:rPr lang="en-US" sz="3200" b="1" dirty="0">
                <a:solidFill>
                  <a:srgbClr val="C00000"/>
                </a:solidFill>
              </a:rPr>
              <a:t>SESAM</a:t>
            </a:r>
          </a:p>
          <a:p>
            <a:r>
              <a:rPr lang="en-US" sz="3200" b="1" dirty="0">
                <a:solidFill>
                  <a:srgbClr val="C00000"/>
                </a:solidFill>
              </a:rPr>
              <a:t>    TECHNOLOGY</a:t>
            </a:r>
          </a:p>
          <a:p>
            <a:r>
              <a:rPr lang="en-US" sz="3200" b="1" dirty="0">
                <a:solidFill>
                  <a:srgbClr val="C00000"/>
                </a:solidFill>
              </a:rPr>
              <a:t>         SRL BERCENI</a:t>
            </a:r>
          </a:p>
        </p:txBody>
      </p:sp>
      <p:sp>
        <p:nvSpPr>
          <p:cNvPr id="10" name="TextBox 9">
            <a:extLst>
              <a:ext uri="{FF2B5EF4-FFF2-40B4-BE49-F238E27FC236}">
                <a16:creationId xmlns:a16="http://schemas.microsoft.com/office/drawing/2014/main" id="{CEF946C7-D24A-2DE8-D5C5-4BB9E524D384}"/>
              </a:ext>
            </a:extLst>
          </p:cNvPr>
          <p:cNvSpPr txBox="1"/>
          <p:nvPr/>
        </p:nvSpPr>
        <p:spPr>
          <a:xfrm>
            <a:off x="0" y="4584557"/>
            <a:ext cx="9086905" cy="2273443"/>
          </a:xfrm>
          <a:prstGeom prst="rect">
            <a:avLst/>
          </a:prstGeom>
          <a:noFill/>
        </p:spPr>
        <p:txBody>
          <a:bodyPr wrap="square" rtlCol="0">
            <a:spAutoFit/>
          </a:bodyPr>
          <a:lstStyle/>
          <a:p>
            <a:pPr marL="0" marR="0" algn="ctr">
              <a:lnSpc>
                <a:spcPct val="115000"/>
              </a:lnSpc>
              <a:spcAft>
                <a:spcPts val="800"/>
              </a:spcAft>
              <a:buNone/>
            </a:pPr>
            <a:r>
              <a:rPr lang="ro-RO" sz="4800" kern="100" dirty="0">
                <a:effectLst/>
                <a:latin typeface="Arial" panose="020B0604020202020204" pitchFamily="34" charset="0"/>
                <a:ea typeface="Aptos" panose="020B0004020202020204" pitchFamily="34" charset="0"/>
                <a:cs typeface="Times New Roman" panose="02020603050405020304" pitchFamily="18" charset="0"/>
              </a:rPr>
              <a:t>The </a:t>
            </a:r>
            <a:r>
              <a:rPr lang="ro-RO" sz="4800" kern="100" dirty="0" err="1">
                <a:effectLst/>
                <a:latin typeface="Arial" panose="020B0604020202020204" pitchFamily="34" charset="0"/>
                <a:ea typeface="Aptos" panose="020B0004020202020204" pitchFamily="34" charset="0"/>
                <a:cs typeface="Times New Roman" panose="02020603050405020304" pitchFamily="18" charset="0"/>
              </a:rPr>
              <a:t>heat</a:t>
            </a:r>
            <a:r>
              <a:rPr lang="ro-RO" sz="4800" kern="100" dirty="0">
                <a:effectLst/>
                <a:latin typeface="Arial" panose="020B0604020202020204" pitchFamily="34" charset="0"/>
                <a:ea typeface="Aptos" panose="020B0004020202020204" pitchFamily="34" charset="0"/>
                <a:cs typeface="Times New Roman" panose="02020603050405020304" pitchFamily="18" charset="0"/>
              </a:rPr>
              <a:t> </a:t>
            </a:r>
            <a:r>
              <a:rPr lang="ro-RO" sz="4800" kern="100" dirty="0" err="1">
                <a:effectLst/>
                <a:latin typeface="Arial" panose="020B0604020202020204" pitchFamily="34" charset="0"/>
                <a:ea typeface="Aptos" panose="020B0004020202020204" pitchFamily="34" charset="0"/>
                <a:cs typeface="Times New Roman" panose="02020603050405020304" pitchFamily="18" charset="0"/>
              </a:rPr>
              <a:t>pump</a:t>
            </a:r>
            <a:r>
              <a:rPr lang="ro-RO" sz="4800" kern="100" dirty="0">
                <a:effectLst/>
                <a:latin typeface="Arial" panose="020B0604020202020204" pitchFamily="34" charset="0"/>
                <a:ea typeface="Aptos" panose="020B0004020202020204" pitchFamily="34" charset="0"/>
                <a:cs typeface="Times New Roman" panose="02020603050405020304" pitchFamily="18" charset="0"/>
              </a:rPr>
              <a:t> </a:t>
            </a:r>
            <a:r>
              <a:rPr lang="ro-RO" sz="4800" kern="100" dirty="0" err="1">
                <a:effectLst/>
                <a:latin typeface="Arial" panose="020B0604020202020204" pitchFamily="34" charset="0"/>
                <a:ea typeface="Aptos" panose="020B0004020202020204" pitchFamily="34" charset="0"/>
                <a:cs typeface="Times New Roman" panose="02020603050405020304" pitchFamily="18" charset="0"/>
              </a:rPr>
              <a:t>with</a:t>
            </a:r>
            <a:r>
              <a:rPr lang="ro-RO" sz="4800" kern="100" dirty="0">
                <a:effectLst/>
                <a:latin typeface="Arial" panose="020B0604020202020204" pitchFamily="34" charset="0"/>
                <a:ea typeface="Aptos" panose="020B0004020202020204" pitchFamily="34" charset="0"/>
                <a:cs typeface="Times New Roman" panose="02020603050405020304" pitchFamily="18" charset="0"/>
              </a:rPr>
              <a:t> </a:t>
            </a:r>
            <a:r>
              <a:rPr lang="ro-RO" sz="4800" kern="100" dirty="0" err="1">
                <a:effectLst/>
                <a:latin typeface="Arial" panose="020B0604020202020204" pitchFamily="34" charset="0"/>
                <a:ea typeface="Aptos" panose="020B0004020202020204" pitchFamily="34" charset="0"/>
                <a:cs typeface="Times New Roman" panose="02020603050405020304" pitchFamily="18" charset="0"/>
              </a:rPr>
              <a:t>the</a:t>
            </a:r>
            <a:r>
              <a:rPr lang="ro-RO" sz="4800" kern="100" dirty="0">
                <a:effectLst/>
                <a:latin typeface="Arial" panose="020B0604020202020204" pitchFamily="34" charset="0"/>
                <a:ea typeface="Aptos" panose="020B0004020202020204" pitchFamily="34" charset="0"/>
                <a:cs typeface="Times New Roman" panose="02020603050405020304" pitchFamily="18" charset="0"/>
              </a:rPr>
              <a:t> </a:t>
            </a:r>
            <a:r>
              <a:rPr lang="ro-RO" sz="4800" kern="100" dirty="0" err="1">
                <a:effectLst/>
                <a:latin typeface="Arial" panose="020B0604020202020204" pitchFamily="34" charset="0"/>
                <a:ea typeface="Aptos" panose="020B0004020202020204" pitchFamily="34" charset="0"/>
                <a:cs typeface="Times New Roman" panose="02020603050405020304" pitchFamily="18" charset="0"/>
              </a:rPr>
              <a:t>highest</a:t>
            </a:r>
            <a:endParaRPr lang="ro-RO" sz="4800" kern="100" dirty="0">
              <a:effectLst/>
              <a:latin typeface="Arial" panose="020B06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ro-RO" sz="4800" kern="100" dirty="0">
                <a:effectLst/>
                <a:latin typeface="Arial" panose="020B0604020202020204" pitchFamily="34" charset="0"/>
                <a:ea typeface="Aptos" panose="020B0004020202020204" pitchFamily="34" charset="0"/>
                <a:cs typeface="Times New Roman" panose="02020603050405020304" pitchFamily="18" charset="0"/>
              </a:rPr>
              <a:t> </a:t>
            </a:r>
            <a:r>
              <a:rPr lang="ro-RO" sz="4800" kern="100" dirty="0" err="1">
                <a:effectLst/>
                <a:latin typeface="Arial" panose="020B0604020202020204" pitchFamily="34" charset="0"/>
                <a:ea typeface="Aptos" panose="020B0004020202020204" pitchFamily="34" charset="0"/>
                <a:cs typeface="Times New Roman" panose="02020603050405020304" pitchFamily="18" charset="0"/>
              </a:rPr>
              <a:t>energy</a:t>
            </a:r>
            <a:r>
              <a:rPr lang="ro-RO" sz="4800" kern="100" dirty="0">
                <a:effectLst/>
                <a:latin typeface="Arial" panose="020B0604020202020204" pitchFamily="34" charset="0"/>
                <a:ea typeface="Aptos" panose="020B0004020202020204" pitchFamily="34" charset="0"/>
                <a:cs typeface="Times New Roman" panose="02020603050405020304" pitchFamily="18" charset="0"/>
              </a:rPr>
              <a:t> </a:t>
            </a:r>
            <a:r>
              <a:rPr lang="ro-RO" sz="4800" kern="100" dirty="0" err="1">
                <a:effectLst/>
                <a:latin typeface="Arial" panose="020B0604020202020204" pitchFamily="34" charset="0"/>
                <a:ea typeface="Aptos" panose="020B0004020202020204" pitchFamily="34" charset="0"/>
                <a:cs typeface="Times New Roman" panose="02020603050405020304" pitchFamily="18" charset="0"/>
              </a:rPr>
              <a:t>and</a:t>
            </a:r>
            <a:r>
              <a:rPr lang="ro-RO" sz="4800" kern="100" dirty="0">
                <a:effectLst/>
                <a:latin typeface="Arial" panose="020B0604020202020204" pitchFamily="34" charset="0"/>
                <a:ea typeface="Aptos" panose="020B0004020202020204" pitchFamily="34" charset="0"/>
                <a:cs typeface="Times New Roman" panose="02020603050405020304" pitchFamily="18" charset="0"/>
              </a:rPr>
              <a:t> </a:t>
            </a:r>
            <a:r>
              <a:rPr lang="ro-RO" sz="4800" kern="100" dirty="0" err="1">
                <a:effectLst/>
                <a:latin typeface="Arial" panose="020B0604020202020204" pitchFamily="34" charset="0"/>
                <a:ea typeface="Aptos" panose="020B0004020202020204" pitchFamily="34" charset="0"/>
                <a:cs typeface="Times New Roman" panose="02020603050405020304" pitchFamily="18" charset="0"/>
              </a:rPr>
              <a:t>exergy</a:t>
            </a:r>
            <a:r>
              <a:rPr lang="ro-RO" sz="4800" kern="100" dirty="0">
                <a:effectLst/>
                <a:latin typeface="Arial" panose="020B0604020202020204" pitchFamily="34" charset="0"/>
                <a:ea typeface="Aptos" panose="020B0004020202020204" pitchFamily="34" charset="0"/>
                <a:cs typeface="Times New Roman" panose="02020603050405020304" pitchFamily="18" charset="0"/>
              </a:rPr>
              <a:t> </a:t>
            </a:r>
            <a:r>
              <a:rPr lang="ro-RO" sz="4800" kern="100" dirty="0" err="1">
                <a:effectLst/>
                <a:latin typeface="Arial" panose="020B0604020202020204" pitchFamily="34" charset="0"/>
                <a:ea typeface="Aptos" panose="020B0004020202020204" pitchFamily="34" charset="0"/>
                <a:cs typeface="Times New Roman" panose="02020603050405020304" pitchFamily="18" charset="0"/>
              </a:rPr>
              <a:t>efficiency</a:t>
            </a:r>
            <a:r>
              <a:rPr lang="ro-RO" sz="4800" b="1" kern="100" dirty="0">
                <a:effectLst/>
                <a:latin typeface="Arial" panose="020B0604020202020204" pitchFamily="34" charset="0"/>
                <a:ea typeface="Aptos" panose="020B0004020202020204" pitchFamily="34" charset="0"/>
                <a:cs typeface="Times New Roman" panose="02020603050405020304" pitchFamily="18" charset="0"/>
              </a:rPr>
              <a:t> </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55403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401835A-1645-D5F7-193A-81C61440A7C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1C59999-DBB0-E341-F6C6-7377CF32B1F8}"/>
              </a:ext>
            </a:extLst>
          </p:cNvPr>
          <p:cNvSpPr txBox="1"/>
          <p:nvPr/>
        </p:nvSpPr>
        <p:spPr>
          <a:xfrm>
            <a:off x="137160" y="388620"/>
            <a:ext cx="12054840" cy="6001643"/>
          </a:xfrm>
          <a:prstGeom prst="rect">
            <a:avLst/>
          </a:prstGeom>
          <a:noFill/>
        </p:spPr>
        <p:txBody>
          <a:bodyPr wrap="square" rtlCol="0">
            <a:spAutoFit/>
          </a:bodyPr>
          <a:lstStyle/>
          <a:p>
            <a:r>
              <a:rPr lang="ro-RO" sz="4000" dirty="0"/>
              <a:t>The m</a:t>
            </a:r>
            <a:r>
              <a:rPr lang="en-US" sz="4000" dirty="0" err="1"/>
              <a:t>ost</a:t>
            </a:r>
            <a:r>
              <a:rPr lang="en-US" sz="4000" dirty="0"/>
              <a:t> </a:t>
            </a:r>
            <a:r>
              <a:rPr lang="en-US" sz="4000" dirty="0">
                <a:solidFill>
                  <a:schemeClr val="bg1"/>
                </a:solidFill>
              </a:rPr>
              <a:t>state-of-the-art heat pumps</a:t>
            </a:r>
            <a:endParaRPr lang="ro-RO" sz="4000" dirty="0">
              <a:solidFill>
                <a:schemeClr val="bg1"/>
              </a:solidFill>
            </a:endParaRPr>
          </a:p>
          <a:p>
            <a:r>
              <a:rPr lang="ro-RO" sz="4000" dirty="0">
                <a:solidFill>
                  <a:schemeClr val="bg1"/>
                </a:solidFill>
              </a:rPr>
              <a:t>      </a:t>
            </a:r>
            <a:r>
              <a:rPr lang="ro-RO" sz="4000" dirty="0" err="1">
                <a:solidFill>
                  <a:srgbClr val="FF0000"/>
                </a:solidFill>
              </a:rPr>
              <a:t>Disadvantages</a:t>
            </a:r>
            <a:endParaRPr lang="ro-RO" sz="4000" dirty="0">
              <a:solidFill>
                <a:srgbClr val="FF0000"/>
              </a:solidFill>
            </a:endParaRPr>
          </a:p>
          <a:p>
            <a:r>
              <a:rPr lang="ro-RO" sz="4000" dirty="0"/>
              <a:t>   </a:t>
            </a:r>
            <a:r>
              <a:rPr lang="ro-RO" sz="3200" dirty="0"/>
              <a:t>- </a:t>
            </a:r>
            <a:r>
              <a:rPr lang="en-US" sz="3200" dirty="0"/>
              <a:t> operates in </a:t>
            </a:r>
            <a:r>
              <a:rPr lang="en-US" sz="3200" dirty="0">
                <a:solidFill>
                  <a:schemeClr val="tx1">
                    <a:lumMod val="95000"/>
                    <a:lumOff val="5000"/>
                  </a:schemeClr>
                </a:solidFill>
              </a:rPr>
              <a:t>subcritical mode</a:t>
            </a:r>
            <a:r>
              <a:rPr lang="en-US" sz="3200" dirty="0"/>
              <a:t>, following a reverse Rankine cycle</a:t>
            </a:r>
            <a:r>
              <a:rPr lang="ro-RO" sz="3200" dirty="0"/>
              <a:t>, </a:t>
            </a:r>
            <a:r>
              <a:rPr lang="ro-RO" sz="3200" dirty="0" err="1"/>
              <a:t>and</a:t>
            </a:r>
            <a:r>
              <a:rPr lang="ro-RO" sz="3200" dirty="0"/>
              <a:t> </a:t>
            </a:r>
            <a:r>
              <a:rPr lang="en-US" sz="3200" dirty="0"/>
              <a:t>use phase change refrigerants, which can be </a:t>
            </a:r>
            <a:r>
              <a:rPr lang="en-US" sz="3200" dirty="0">
                <a:solidFill>
                  <a:srgbClr val="FF0000"/>
                </a:solidFill>
              </a:rPr>
              <a:t>expensive or toxic</a:t>
            </a:r>
            <a:endParaRPr lang="ro-RO" sz="3200" dirty="0">
              <a:solidFill>
                <a:srgbClr val="FF0000"/>
              </a:solidFill>
            </a:endParaRPr>
          </a:p>
          <a:p>
            <a:r>
              <a:rPr lang="ro-RO" sz="3200" dirty="0"/>
              <a:t>   -t</a:t>
            </a:r>
            <a:r>
              <a:rPr lang="en-US" sz="3200" dirty="0"/>
              <a:t>he vapor pressure at the compressor outlet </a:t>
            </a:r>
            <a:r>
              <a:rPr lang="ro-RO" sz="3200" dirty="0" err="1"/>
              <a:t>is</a:t>
            </a:r>
            <a:r>
              <a:rPr lang="ro-RO" sz="3200" dirty="0"/>
              <a:t> </a:t>
            </a:r>
            <a:r>
              <a:rPr lang="en-US" sz="3200" dirty="0"/>
              <a:t>much higher than the condensation temperature and leads to a heat transfer process with </a:t>
            </a:r>
            <a:r>
              <a:rPr lang="en-US" sz="3200" dirty="0">
                <a:solidFill>
                  <a:srgbClr val="FF0000"/>
                </a:solidFill>
              </a:rPr>
              <a:t>large temperature differences</a:t>
            </a:r>
            <a:endParaRPr lang="ro-RO" sz="3200" dirty="0">
              <a:solidFill>
                <a:srgbClr val="FF0000"/>
              </a:solidFill>
            </a:endParaRPr>
          </a:p>
          <a:p>
            <a:r>
              <a:rPr lang="ro-RO" sz="3200" dirty="0">
                <a:solidFill>
                  <a:srgbClr val="FF0000"/>
                </a:solidFill>
              </a:rPr>
              <a:t>   </a:t>
            </a:r>
            <a:r>
              <a:rPr lang="ro-RO" sz="3200" dirty="0"/>
              <a:t>- a</a:t>
            </a:r>
            <a:r>
              <a:rPr lang="en-US" sz="3200" dirty="0"/>
              <a:t>t the entrance to the evaporator, an </a:t>
            </a:r>
            <a:r>
              <a:rPr lang="en-US" sz="3200" dirty="0">
                <a:solidFill>
                  <a:srgbClr val="FF0000"/>
                </a:solidFill>
              </a:rPr>
              <a:t>isenthalpic expansion</a:t>
            </a:r>
            <a:r>
              <a:rPr lang="en-US" sz="3200" dirty="0"/>
              <a:t> of the refrigerant occurs</a:t>
            </a:r>
            <a:endParaRPr lang="ro-RO" sz="3200" dirty="0"/>
          </a:p>
          <a:p>
            <a:r>
              <a:rPr lang="ro-RO" sz="3200" dirty="0"/>
              <a:t>   </a:t>
            </a:r>
            <a:r>
              <a:rPr lang="en-US" sz="4000" dirty="0">
                <a:solidFill>
                  <a:srgbClr val="FF0000"/>
                </a:solidFill>
              </a:rPr>
              <a:t>These reduce </a:t>
            </a:r>
            <a:r>
              <a:rPr lang="ro-RO" sz="4000" dirty="0" err="1">
                <a:solidFill>
                  <a:srgbClr val="FF0000"/>
                </a:solidFill>
              </a:rPr>
              <a:t>the</a:t>
            </a:r>
            <a:r>
              <a:rPr lang="ro-RO" sz="4000" dirty="0">
                <a:solidFill>
                  <a:srgbClr val="FF0000"/>
                </a:solidFill>
              </a:rPr>
              <a:t> </a:t>
            </a:r>
            <a:r>
              <a:rPr lang="en-US" sz="4000" dirty="0">
                <a:solidFill>
                  <a:srgbClr val="FF0000"/>
                </a:solidFill>
              </a:rPr>
              <a:t>COP and </a:t>
            </a:r>
            <a:r>
              <a:rPr lang="ro-RO" sz="4000" dirty="0" err="1">
                <a:solidFill>
                  <a:srgbClr val="FF0000"/>
                </a:solidFill>
              </a:rPr>
              <a:t>the</a:t>
            </a:r>
            <a:r>
              <a:rPr lang="ro-RO" sz="4000" dirty="0">
                <a:solidFill>
                  <a:srgbClr val="FF0000"/>
                </a:solidFill>
              </a:rPr>
              <a:t> </a:t>
            </a:r>
            <a:r>
              <a:rPr lang="en-US" sz="4000" dirty="0">
                <a:solidFill>
                  <a:srgbClr val="FF0000"/>
                </a:solidFill>
              </a:rPr>
              <a:t>energy efficiency</a:t>
            </a:r>
          </a:p>
        </p:txBody>
      </p:sp>
    </p:spTree>
    <p:extLst>
      <p:ext uri="{BB962C8B-B14F-4D97-AF65-F5344CB8AC3E}">
        <p14:creationId xmlns:p14="http://schemas.microsoft.com/office/powerpoint/2010/main" val="1439890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403E106-A7B1-0174-4847-CC40B08955CD}"/>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0161CE4A-F153-C735-BFA7-86BAB69C18FC}"/>
              </a:ext>
            </a:extLst>
          </p:cNvPr>
          <p:cNvSpPr>
            <a:spLocks noGrp="1"/>
          </p:cNvSpPr>
          <p:nvPr>
            <p:ph type="title"/>
          </p:nvPr>
        </p:nvSpPr>
        <p:spPr>
          <a:xfrm>
            <a:off x="2708910" y="685800"/>
            <a:ext cx="5337810" cy="708660"/>
          </a:xfrm>
        </p:spPr>
        <p:txBody>
          <a:bodyPr/>
          <a:lstStyle/>
          <a:p>
            <a:r>
              <a:rPr lang="en-US" b="0" dirty="0"/>
              <a:t>F</a:t>
            </a:r>
            <a:r>
              <a:rPr lang="en-US" b="0" cap="none" dirty="0"/>
              <a:t>ig</a:t>
            </a:r>
            <a:r>
              <a:rPr lang="en-US" b="0" dirty="0"/>
              <a:t>. 1A</a:t>
            </a:r>
            <a:r>
              <a:rPr lang="en-US" dirty="0"/>
              <a:t>	: </a:t>
            </a:r>
            <a:r>
              <a:rPr lang="en-US" b="0" dirty="0"/>
              <a:t>HP </a:t>
            </a:r>
            <a:r>
              <a:rPr lang="en-US" b="0" cap="none" dirty="0"/>
              <a:t>with</a:t>
            </a:r>
            <a:r>
              <a:rPr lang="en-US" b="0" dirty="0"/>
              <a:t> PCM</a:t>
            </a:r>
          </a:p>
        </p:txBody>
      </p:sp>
      <p:pic>
        <p:nvPicPr>
          <p:cNvPr id="2" name="Picture 1">
            <a:extLst>
              <a:ext uri="{FF2B5EF4-FFF2-40B4-BE49-F238E27FC236}">
                <a16:creationId xmlns:a16="http://schemas.microsoft.com/office/drawing/2014/main" id="{CC5E7395-081F-41E3-822C-7FCE6A343CE2}"/>
              </a:ext>
            </a:extLst>
          </p:cNvPr>
          <p:cNvPicPr>
            <a:picLocks noChangeAspect="1"/>
          </p:cNvPicPr>
          <p:nvPr/>
        </p:nvPicPr>
        <p:blipFill>
          <a:blip r:embed="rId3" cstate="print">
            <a:extLst>
              <a:ext uri="{28A0092B-C50C-407E-A947-70E740481C1C}">
                <a14:useLocalDpi xmlns:a14="http://schemas.microsoft.com/office/drawing/2010/main" val="0"/>
              </a:ext>
            </a:extLst>
          </a:blip>
          <a:srcRect l="16041" r="3" b="3"/>
          <a:stretch>
            <a:fillRect/>
          </a:stretch>
        </p:blipFill>
        <p:spPr bwMode="auto">
          <a:xfrm>
            <a:off x="1280160" y="1714500"/>
            <a:ext cx="5340778" cy="4653514"/>
          </a:xfrm>
          <a:prstGeom prst="rect">
            <a:avLst/>
          </a:prstGeom>
          <a:noFill/>
          <a:ln>
            <a:noFill/>
          </a:ln>
        </p:spPr>
      </p:pic>
      <p:sp>
        <p:nvSpPr>
          <p:cNvPr id="4" name="TextBox 3">
            <a:extLst>
              <a:ext uri="{FF2B5EF4-FFF2-40B4-BE49-F238E27FC236}">
                <a16:creationId xmlns:a16="http://schemas.microsoft.com/office/drawing/2014/main" id="{B4808A80-66CC-83F2-D652-B07E982A50D5}"/>
              </a:ext>
            </a:extLst>
          </p:cNvPr>
          <p:cNvSpPr txBox="1"/>
          <p:nvPr/>
        </p:nvSpPr>
        <p:spPr>
          <a:xfrm>
            <a:off x="833981" y="1980656"/>
            <a:ext cx="2677885" cy="3046988"/>
          </a:xfrm>
          <a:prstGeom prst="rect">
            <a:avLst/>
          </a:prstGeom>
          <a:noFill/>
        </p:spPr>
        <p:txBody>
          <a:bodyPr wrap="square" rtlCol="0">
            <a:spAutoFit/>
          </a:bodyPr>
          <a:lstStyle/>
          <a:p>
            <a:pPr marL="285750" indent="-285750">
              <a:buFontTx/>
              <a:buChar char="-"/>
            </a:pPr>
            <a:endParaRPr lang="en-US" sz="2400" dirty="0"/>
          </a:p>
          <a:p>
            <a:pPr marL="285750" indent="-285750">
              <a:buFontTx/>
              <a:buChar char="-"/>
            </a:pPr>
            <a:endParaRPr lang="en-US" sz="2400" dirty="0"/>
          </a:p>
          <a:p>
            <a:pPr marL="285750" indent="-285750">
              <a:buFontTx/>
              <a:buChar char="-"/>
            </a:pPr>
            <a:r>
              <a:rPr lang="en-US" sz="2400" dirty="0" err="1"/>
              <a:t>Supracritic</a:t>
            </a:r>
            <a:endParaRPr lang="en-US" sz="2400" dirty="0"/>
          </a:p>
          <a:p>
            <a:pPr marL="285750" indent="-285750">
              <a:buFontTx/>
              <a:buChar char="-"/>
            </a:pPr>
            <a:endParaRPr lang="en-US" sz="2400" dirty="0"/>
          </a:p>
          <a:p>
            <a:endParaRPr lang="en-US" sz="2400" dirty="0"/>
          </a:p>
          <a:p>
            <a:pPr marL="285750" indent="-285750">
              <a:buFontTx/>
              <a:buChar char="-"/>
            </a:pPr>
            <a:r>
              <a:rPr lang="en-US" sz="2400" dirty="0" err="1"/>
              <a:t>Transcritic</a:t>
            </a:r>
            <a:endParaRPr lang="en-US" sz="2400" dirty="0"/>
          </a:p>
          <a:p>
            <a:pPr marL="285750" indent="-285750">
              <a:buFontTx/>
              <a:buChar char="-"/>
            </a:pPr>
            <a:endParaRPr lang="en-US" sz="2400" dirty="0"/>
          </a:p>
          <a:p>
            <a:pPr marL="285750" indent="-285750">
              <a:buFontTx/>
              <a:buChar char="-"/>
            </a:pPr>
            <a:r>
              <a:rPr lang="en-US" sz="2400" dirty="0" err="1"/>
              <a:t>Subcritic</a:t>
            </a:r>
            <a:endParaRPr lang="en-US" sz="2400" dirty="0"/>
          </a:p>
        </p:txBody>
      </p:sp>
      <p:pic>
        <p:nvPicPr>
          <p:cNvPr id="5" name="Picture 4">
            <a:extLst>
              <a:ext uri="{FF2B5EF4-FFF2-40B4-BE49-F238E27FC236}">
                <a16:creationId xmlns:a16="http://schemas.microsoft.com/office/drawing/2014/main" id="{3D3C87A8-BD19-50FC-C76A-2E535D87073C}"/>
              </a:ext>
            </a:extLst>
          </p:cNvPr>
          <p:cNvPicPr>
            <a:picLocks noChangeAspect="1"/>
          </p:cNvPicPr>
          <p:nvPr/>
        </p:nvPicPr>
        <p:blipFill>
          <a:blip r:embed="rId4"/>
          <a:stretch>
            <a:fillRect/>
          </a:stretch>
        </p:blipFill>
        <p:spPr>
          <a:xfrm>
            <a:off x="6405043" y="1794510"/>
            <a:ext cx="5786957" cy="4426217"/>
          </a:xfrm>
          <a:prstGeom prst="rect">
            <a:avLst/>
          </a:prstGeom>
        </p:spPr>
      </p:pic>
    </p:spTree>
    <p:extLst>
      <p:ext uri="{BB962C8B-B14F-4D97-AF65-F5344CB8AC3E}">
        <p14:creationId xmlns:p14="http://schemas.microsoft.com/office/powerpoint/2010/main" val="577463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4BC5FF5-85CC-17DE-37C5-EC9AE3F7E20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3E052E9-50E3-A607-6EA7-9B8065931F52}"/>
              </a:ext>
            </a:extLst>
          </p:cNvPr>
          <p:cNvSpPr txBox="1"/>
          <p:nvPr/>
        </p:nvSpPr>
        <p:spPr>
          <a:xfrm>
            <a:off x="114300" y="342900"/>
            <a:ext cx="11955780" cy="6309420"/>
          </a:xfrm>
          <a:prstGeom prst="rect">
            <a:avLst/>
          </a:prstGeom>
          <a:noFill/>
        </p:spPr>
        <p:txBody>
          <a:bodyPr wrap="square" rtlCol="0">
            <a:spAutoFit/>
          </a:bodyPr>
          <a:lstStyle/>
          <a:p>
            <a:r>
              <a:rPr lang="en-US" sz="4000" b="1" dirty="0"/>
              <a:t>The </a:t>
            </a:r>
            <a:r>
              <a:rPr lang="en-US" sz="4000" b="1" dirty="0" err="1"/>
              <a:t>isothermalizer</a:t>
            </a:r>
            <a:r>
              <a:rPr lang="en-US" sz="4000" b="1" dirty="0"/>
              <a:t> </a:t>
            </a:r>
            <a:r>
              <a:rPr lang="en-US" sz="2800" dirty="0"/>
              <a:t>is the device that can eliminate these disadvantages</a:t>
            </a:r>
            <a:r>
              <a:rPr lang="ro-RO" sz="2800" dirty="0"/>
              <a:t>:</a:t>
            </a:r>
          </a:p>
          <a:p>
            <a:pPr marL="342900" indent="-342900">
              <a:buFontTx/>
              <a:buChar char="-"/>
            </a:pPr>
            <a:r>
              <a:rPr lang="en-US" sz="2800" dirty="0"/>
              <a:t>both the compression and the expansion of the working gas take place at a constant temperature (by changing in real time the </a:t>
            </a:r>
            <a:r>
              <a:rPr lang="ro-RO" sz="2800" dirty="0"/>
              <a:t>piston </a:t>
            </a:r>
            <a:r>
              <a:rPr lang="en-US" sz="2800" dirty="0"/>
              <a:t>speed</a:t>
            </a:r>
            <a:r>
              <a:rPr lang="ro-RO" sz="2800" dirty="0"/>
              <a:t>), </a:t>
            </a:r>
            <a:r>
              <a:rPr lang="ro-RO" sz="2800" dirty="0" err="1"/>
              <a:t>therefore</a:t>
            </a:r>
            <a:r>
              <a:rPr lang="ro-RO" sz="2800" dirty="0"/>
              <a:t> </a:t>
            </a:r>
            <a:r>
              <a:rPr lang="en-US" sz="2800" dirty="0"/>
              <a:t> the principle of minimum entropy generation is satisfied (with the achievement of the </a:t>
            </a:r>
            <a:r>
              <a:rPr lang="en-US" sz="2800" b="1" dirty="0"/>
              <a:t>maximum exergy efficiency </a:t>
            </a:r>
            <a:r>
              <a:rPr lang="en-US" sz="2800" dirty="0"/>
              <a:t>corresponding to the respective difference between the temperature of the gas and that of its ambient environment). </a:t>
            </a:r>
            <a:endParaRPr lang="ro-RO" sz="2800" dirty="0"/>
          </a:p>
          <a:p>
            <a:pPr marL="342900" indent="-342900">
              <a:buFontTx/>
              <a:buChar char="-"/>
            </a:pPr>
            <a:r>
              <a:rPr lang="en-US" sz="2800" dirty="0"/>
              <a:t>due to the fact that no phase changes occur, the use of exergy-consuming expansion valves is not necessary</a:t>
            </a:r>
            <a:r>
              <a:rPr lang="ro-RO" sz="2800" dirty="0"/>
              <a:t>.</a:t>
            </a:r>
            <a:r>
              <a:rPr lang="en-US" sz="2800" dirty="0"/>
              <a:t> The absence of condensation/evaporation processes is compensated by the introduction of the </a:t>
            </a:r>
            <a:r>
              <a:rPr lang="en-US" sz="2800" b="1" dirty="0"/>
              <a:t>deformable thermal sponge </a:t>
            </a:r>
            <a:r>
              <a:rPr lang="en-US" sz="2800" dirty="0"/>
              <a:t>which maintains its large heat transfer surface throughout the isothermal transformation. </a:t>
            </a:r>
          </a:p>
        </p:txBody>
      </p:sp>
    </p:spTree>
    <p:extLst>
      <p:ext uri="{BB962C8B-B14F-4D97-AF65-F5344CB8AC3E}">
        <p14:creationId xmlns:p14="http://schemas.microsoft.com/office/powerpoint/2010/main" val="2762472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4DA6584-06FB-09B1-D1F1-94AA2A5CEC01}"/>
              </a:ext>
            </a:extLst>
          </p:cNvPr>
          <p:cNvPicPr>
            <a:picLocks noChangeAspect="1"/>
          </p:cNvPicPr>
          <p:nvPr/>
        </p:nvPicPr>
        <p:blipFill>
          <a:blip r:embed="rId2"/>
          <a:srcRect/>
          <a:stretch>
            <a:fillRect/>
          </a:stretch>
        </p:blipFill>
        <p:spPr bwMode="auto">
          <a:xfrm>
            <a:off x="4454525" y="2495035"/>
            <a:ext cx="5599942" cy="4278629"/>
          </a:xfrm>
          <a:prstGeom prst="rect">
            <a:avLst/>
          </a:prstGeom>
          <a:noFill/>
          <a:ln w="9525">
            <a:noFill/>
            <a:miter lim="800000"/>
            <a:headEnd/>
            <a:tailEnd/>
          </a:ln>
          <a:effectLst/>
        </p:spPr>
      </p:pic>
      <p:sp>
        <p:nvSpPr>
          <p:cNvPr id="4098" name="Title 1">
            <a:extLst>
              <a:ext uri="{FF2B5EF4-FFF2-40B4-BE49-F238E27FC236}">
                <a16:creationId xmlns:a16="http://schemas.microsoft.com/office/drawing/2014/main" id="{93FF95EE-C7DA-6C09-F55C-DDCDFB94EF86}"/>
              </a:ext>
            </a:extLst>
          </p:cNvPr>
          <p:cNvSpPr>
            <a:spLocks noGrp="1"/>
          </p:cNvSpPr>
          <p:nvPr>
            <p:ph type="title"/>
          </p:nvPr>
        </p:nvSpPr>
        <p:spPr>
          <a:xfrm>
            <a:off x="0" y="-1"/>
            <a:ext cx="12192000" cy="1775643"/>
          </a:xfrm>
        </p:spPr>
        <p:txBody>
          <a:bodyPr>
            <a:normAutofit fontScale="9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ltLang="en-US" sz="4000" b="1" dirty="0"/>
              <a:t>                             </a:t>
            </a:r>
            <a:br>
              <a:rPr lang="ro-RO" altLang="en-US" b="1" dirty="0">
                <a:solidFill>
                  <a:srgbClr val="FF0000"/>
                </a:solidFill>
              </a:rPr>
            </a:br>
            <a:r>
              <a:rPr lang="ro-RO" altLang="en-US" b="1" dirty="0">
                <a:solidFill>
                  <a:srgbClr val="FF0000"/>
                </a:solidFill>
              </a:rPr>
              <a:t>                                </a:t>
            </a:r>
            <a:r>
              <a:rPr lang="en-US" altLang="en-US" b="1" dirty="0">
                <a:solidFill>
                  <a:srgbClr val="FF0000"/>
                </a:solidFill>
              </a:rPr>
              <a:t>THE ISOTHERMALIZER</a:t>
            </a:r>
            <a:br>
              <a:rPr lang="ro-RO" altLang="en-US" b="1" dirty="0">
                <a:solidFill>
                  <a:srgbClr val="FF0000"/>
                </a:solidFill>
              </a:rPr>
            </a:br>
            <a:r>
              <a:rPr lang="ro-RO" altLang="en-US" sz="2700" b="1" dirty="0"/>
              <a:t>1.</a:t>
            </a: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CD: </a:t>
            </a:r>
            <a:r>
              <a:rPr kumimoji="0" lang="en-US"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calculates and imposes</a:t>
            </a: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en-US"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the isothermal speed</a:t>
            </a:r>
            <a:b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b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2: </a:t>
            </a:r>
            <a:r>
              <a:rPr kumimoji="0" lang="ro-RO" altLang="en-US" sz="27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thermal</a:t>
            </a: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ro-RO" altLang="en-US" sz="27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sponge</a:t>
            </a: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en-GB"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Ensures high thermal transfer speed and high power density</a:t>
            </a:r>
            <a:b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b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3: </a:t>
            </a:r>
            <a:r>
              <a:rPr kumimoji="0" lang="en-GB"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cooling system</a:t>
            </a: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ro-RO" altLang="en-US" sz="27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with</a:t>
            </a: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ro-RO" altLang="en-US" sz="27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heat</a:t>
            </a: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transfer fluid</a:t>
            </a:r>
            <a:r>
              <a:rPr kumimoji="0" lang="en-GB"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Ensures heat transfer to the tank</a:t>
            </a:r>
            <a:br>
              <a:rPr kumimoji="0" lang="en-US" alt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br>
            <a:br>
              <a:rPr lang="ro-RO" altLang="en-US" sz="2400" dirty="0"/>
            </a:br>
            <a:r>
              <a:rPr lang="ro-RO" altLang="en-US" sz="2400" dirty="0"/>
              <a:t> </a:t>
            </a:r>
            <a:endParaRPr lang="en-US" altLang="en-US" sz="2400" b="1" dirty="0"/>
          </a:p>
        </p:txBody>
      </p:sp>
      <p:pic>
        <p:nvPicPr>
          <p:cNvPr id="4099" name="Picture 2">
            <a:extLst>
              <a:ext uri="{FF2B5EF4-FFF2-40B4-BE49-F238E27FC236}">
                <a16:creationId xmlns:a16="http://schemas.microsoft.com/office/drawing/2014/main" id="{36680086-AD0B-06E4-C2D9-B8B32294D3FC}"/>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0" y="2136331"/>
            <a:ext cx="4620009" cy="4810569"/>
          </a:xfrm>
          <a:noFill/>
        </p:spPr>
      </p:pic>
      <p:sp>
        <p:nvSpPr>
          <p:cNvPr id="4100" name="TextBox 6">
            <a:extLst>
              <a:ext uri="{FF2B5EF4-FFF2-40B4-BE49-F238E27FC236}">
                <a16:creationId xmlns:a16="http://schemas.microsoft.com/office/drawing/2014/main" id="{55574EC3-9244-1770-C124-52A4E4398F22}"/>
              </a:ext>
            </a:extLst>
          </p:cNvPr>
          <p:cNvSpPr txBox="1">
            <a:spLocks noChangeArrowheads="1"/>
          </p:cNvSpPr>
          <p:nvPr/>
        </p:nvSpPr>
        <p:spPr bwMode="auto">
          <a:xfrm>
            <a:off x="1420368" y="2136331"/>
            <a:ext cx="3886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altLang="en-US" sz="2400" b="0" i="0" u="none" strike="noStrike" kern="1200" cap="none" spc="0" normalizeH="0" baseline="0" noProof="0">
                <a:ln>
                  <a:noFill/>
                </a:ln>
                <a:solidFill>
                  <a:prstClr val="black"/>
                </a:solidFill>
                <a:effectLst/>
                <a:uLnTx/>
                <a:uFillTx/>
                <a:latin typeface="Calibri" panose="020F0502020204030204" pitchFamily="34" charset="0"/>
                <a:ea typeface="+mn-ea"/>
                <a:cs typeface="+mn-cs"/>
              </a:rPr>
              <a:t> </a:t>
            </a:r>
            <a:endParaRPr kumimoji="0" lang="en-US" alt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pic>
        <p:nvPicPr>
          <p:cNvPr id="7" name="Picture 6">
            <a:extLst>
              <a:ext uri="{FF2B5EF4-FFF2-40B4-BE49-F238E27FC236}">
                <a16:creationId xmlns:a16="http://schemas.microsoft.com/office/drawing/2014/main" id="{DD371AFA-9B55-9633-02CC-EEA2C9176C42}"/>
              </a:ext>
            </a:extLst>
          </p:cNvPr>
          <p:cNvPicPr>
            <a:picLocks noChangeAspect="1"/>
          </p:cNvPicPr>
          <p:nvPr/>
        </p:nvPicPr>
        <p:blipFill>
          <a:blip r:embed="rId4"/>
          <a:srcRect/>
          <a:stretch>
            <a:fillRect/>
          </a:stretch>
        </p:blipFill>
        <p:spPr bwMode="auto">
          <a:xfrm>
            <a:off x="9490692" y="2597996"/>
            <a:ext cx="2701308" cy="2545506"/>
          </a:xfrm>
          <a:prstGeom prst="rect">
            <a:avLst/>
          </a:prstGeom>
          <a:noFill/>
          <a:ln w="9525">
            <a:noFill/>
            <a:miter lim="800000"/>
            <a:headEnd/>
            <a:tailEnd/>
          </a:ln>
        </p:spPr>
      </p:pic>
      <p:sp>
        <p:nvSpPr>
          <p:cNvPr id="8" name="TextBox 7">
            <a:extLst>
              <a:ext uri="{FF2B5EF4-FFF2-40B4-BE49-F238E27FC236}">
                <a16:creationId xmlns:a16="http://schemas.microsoft.com/office/drawing/2014/main" id="{000504C3-E81E-0411-2B86-A517C83CC6BE}"/>
              </a:ext>
            </a:extLst>
          </p:cNvPr>
          <p:cNvSpPr txBox="1"/>
          <p:nvPr/>
        </p:nvSpPr>
        <p:spPr>
          <a:xfrm>
            <a:off x="0" y="1760693"/>
            <a:ext cx="11976100" cy="646331"/>
          </a:xfrm>
          <a:prstGeom prst="rect">
            <a:avLst/>
          </a:prstGeom>
          <a:noFill/>
        </p:spPr>
        <p:txBody>
          <a:bodyPr wrap="square" rtlCol="0">
            <a:spAutoFit/>
          </a:bodyPr>
          <a:lstStyle/>
          <a:p>
            <a:r>
              <a:rPr lang="ro-RO" sz="3600" dirty="0">
                <a:solidFill>
                  <a:srgbClr val="FF0000"/>
                </a:solidFill>
              </a:rPr>
              <a:t>           SOLID PISTON	  LIQUID PISTON	     ROTARY PISTON</a:t>
            </a:r>
            <a:endParaRPr lang="en-US" sz="3600" dirty="0">
              <a:solidFill>
                <a:srgbClr val="FF0000"/>
              </a:solidFill>
            </a:endParaRPr>
          </a:p>
        </p:txBody>
      </p:sp>
      <p:pic>
        <p:nvPicPr>
          <p:cNvPr id="2" name="Picture 1" descr="A logo of a person inside a keyhole">
            <a:extLst>
              <a:ext uri="{FF2B5EF4-FFF2-40B4-BE49-F238E27FC236}">
                <a16:creationId xmlns:a16="http://schemas.microsoft.com/office/drawing/2014/main" id="{25EA2426-8BF6-6A30-7963-9B46DE7A91AE}"/>
              </a:ext>
            </a:extLst>
          </p:cNvPr>
          <p:cNvPicPr>
            <a:picLocks noChangeAspect="1"/>
          </p:cNvPicPr>
          <p:nvPr/>
        </p:nvPicPr>
        <p:blipFill>
          <a:blip r:embed="rId5"/>
          <a:stretch>
            <a:fillRect/>
          </a:stretch>
        </p:blipFill>
        <p:spPr>
          <a:xfrm>
            <a:off x="10088095" y="0"/>
            <a:ext cx="2103905" cy="167268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480AB07-7509-C876-9CBA-EC66A6DAA58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3AC0EF2-8645-F252-1205-BBC1923997A7}"/>
              </a:ext>
            </a:extLst>
          </p:cNvPr>
          <p:cNvSpPr txBox="1"/>
          <p:nvPr/>
        </p:nvSpPr>
        <p:spPr>
          <a:xfrm>
            <a:off x="102870" y="342900"/>
            <a:ext cx="12001500" cy="5999848"/>
          </a:xfrm>
          <a:prstGeom prst="rect">
            <a:avLst/>
          </a:prstGeom>
          <a:noFill/>
        </p:spPr>
        <p:txBody>
          <a:bodyPr wrap="square" rtlCol="0">
            <a:spAutoFit/>
          </a:bodyPr>
          <a:lstStyle/>
          <a:p>
            <a:pPr marL="0" marR="0" algn="just">
              <a:lnSpc>
                <a:spcPct val="115000"/>
              </a:lnSpc>
              <a:spcAft>
                <a:spcPts val="800"/>
              </a:spcAft>
              <a:buNone/>
            </a:pPr>
            <a:r>
              <a:rPr lang="en-US" sz="2400" kern="100" dirty="0">
                <a:effectLst/>
                <a:latin typeface="Arial" panose="020B0604020202020204" pitchFamily="34" charset="0"/>
                <a:ea typeface="Aptos" panose="020B0004020202020204" pitchFamily="34" charset="0"/>
                <a:cs typeface="Times New Roman" panose="02020603050405020304" pitchFamily="18" charset="0"/>
              </a:rPr>
              <a:t>Other </a:t>
            </a:r>
            <a:r>
              <a:rPr lang="en-US" sz="2400" kern="100" dirty="0">
                <a:solidFill>
                  <a:srgbClr val="FF0000"/>
                </a:solidFill>
                <a:effectLst/>
                <a:latin typeface="Arial" panose="020B0604020202020204" pitchFamily="34" charset="0"/>
                <a:ea typeface="Aptos" panose="020B0004020202020204" pitchFamily="34" charset="0"/>
                <a:cs typeface="Times New Roman" panose="02020603050405020304" pitchFamily="18" charset="0"/>
              </a:rPr>
              <a:t>advantages</a:t>
            </a:r>
            <a:r>
              <a:rPr lang="en-US" sz="2400" kern="100" dirty="0">
                <a:effectLst/>
                <a:latin typeface="Arial" panose="020B0604020202020204" pitchFamily="34" charset="0"/>
                <a:ea typeface="Aptos" panose="020B0004020202020204" pitchFamily="34" charset="0"/>
                <a:cs typeface="Times New Roman" panose="02020603050405020304" pitchFamily="18" charset="0"/>
              </a:rPr>
              <a:t> of </a:t>
            </a:r>
            <a:r>
              <a:rPr lang="en-US" sz="2400" kern="100" dirty="0" err="1">
                <a:effectLst/>
                <a:latin typeface="Arial" panose="020B0604020202020204" pitchFamily="34" charset="0"/>
                <a:ea typeface="Aptos" panose="020B0004020202020204" pitchFamily="34" charset="0"/>
                <a:cs typeface="Times New Roman" panose="02020603050405020304" pitchFamily="18" charset="0"/>
              </a:rPr>
              <a:t>isothermalizers</a:t>
            </a:r>
            <a:r>
              <a:rPr lang="en-US" sz="2400" kern="100" dirty="0">
                <a:effectLst/>
                <a:latin typeface="Arial" panose="020B0604020202020204" pitchFamily="34" charset="0"/>
                <a:ea typeface="Aptos" panose="020B0004020202020204" pitchFamily="34" charset="0"/>
                <a:cs typeface="Times New Roman" panose="02020603050405020304" pitchFamily="18" charset="0"/>
              </a:rPr>
              <a:t>, which recommend them for the construction of heat pumps: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lnSpc>
                <a:spcPct val="115000"/>
              </a:lnSpc>
              <a:spcAft>
                <a:spcPts val="800"/>
              </a:spcAft>
              <a:buNone/>
            </a:pPr>
            <a:r>
              <a:rPr lang="en-US" sz="2400" kern="100" dirty="0">
                <a:effectLst/>
                <a:latin typeface="Arial" panose="020B0604020202020204" pitchFamily="34" charset="0"/>
                <a:ea typeface="Aptos" panose="020B0004020202020204" pitchFamily="34" charset="0"/>
                <a:cs typeface="Times New Roman" panose="02020603050405020304" pitchFamily="18" charset="0"/>
              </a:rPr>
              <a:t>- they can operate with any substance that maintains its gaseous state throughout the entire working range, consequently gases such as helium, oxygen, nitrogen, argon, neon, carbon dioxide, etc. can be used, cheap, non-toxic, non-flammable natural refrigerants, without harmful effects on the atmospheric environment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lnSpc>
                <a:spcPct val="115000"/>
              </a:lnSpc>
              <a:spcAft>
                <a:spcPts val="800"/>
              </a:spcAft>
              <a:buNone/>
            </a:pPr>
            <a:r>
              <a:rPr lang="en-US" sz="2400" kern="100" dirty="0">
                <a:effectLst/>
                <a:latin typeface="Arial" panose="020B0604020202020204" pitchFamily="34" charset="0"/>
                <a:ea typeface="Aptos" panose="020B0004020202020204" pitchFamily="34" charset="0"/>
                <a:cs typeface="Times New Roman" panose="02020603050405020304" pitchFamily="18" charset="0"/>
              </a:rPr>
              <a:t>- they maintain their energy and exergy efficiency even at very high temperature differences between the gas and the casing</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lnSpc>
                <a:spcPct val="115000"/>
              </a:lnSpc>
              <a:spcAft>
                <a:spcPts val="800"/>
              </a:spcAft>
              <a:buNone/>
            </a:pPr>
            <a:r>
              <a:rPr lang="en-US" sz="2400" kern="100" dirty="0">
                <a:effectLst/>
                <a:latin typeface="Arial" panose="020B0604020202020204" pitchFamily="34" charset="0"/>
                <a:ea typeface="Aptos" panose="020B0004020202020204" pitchFamily="34" charset="0"/>
                <a:cs typeface="Times New Roman" panose="02020603050405020304" pitchFamily="18" charset="0"/>
              </a:rPr>
              <a:t>- the speed of the processes is easily controlled by the control processor provided, by appropriately modifying the isothermal speeds, also maintaining control over the value of energy efficiency and optimal power (the equivalent of the Curzon-Ahlborn efficiency)</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lnSpc>
                <a:spcPct val="115000"/>
              </a:lnSpc>
              <a:spcAft>
                <a:spcPts val="800"/>
              </a:spcAft>
            </a:pPr>
            <a:r>
              <a:rPr lang="en-US" sz="2400" kern="100" dirty="0">
                <a:effectLst/>
                <a:latin typeface="Arial" panose="020B0604020202020204" pitchFamily="34" charset="0"/>
                <a:ea typeface="Aptos" panose="020B0004020202020204" pitchFamily="34" charset="0"/>
                <a:cs typeface="Times New Roman" panose="02020603050405020304" pitchFamily="18" charset="0"/>
              </a:rPr>
              <a:t>- they can be made in a wide range of constructive and dimensional configurations: with solid, liquid, or gaseous piston, rotary, cylindrical, or parallelepipedal, etc.</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56213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a:extLst>
            <a:ext uri="{FF2B5EF4-FFF2-40B4-BE49-F238E27FC236}">
              <a16:creationId xmlns:a16="http://schemas.microsoft.com/office/drawing/2014/main" id="{714FE94C-2B44-E3DF-ACD2-6C28B927C623}"/>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19434C99-C792-44A7-824C-929870840FC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461" y="1290696"/>
            <a:ext cx="12057078" cy="4766311"/>
          </a:xfrm>
          <a:prstGeom prst="rect">
            <a:avLst/>
          </a:prstGeom>
          <a:noFill/>
          <a:ln>
            <a:noFill/>
          </a:ln>
        </p:spPr>
      </p:pic>
      <p:sp>
        <p:nvSpPr>
          <p:cNvPr id="5" name="TextBox 4">
            <a:extLst>
              <a:ext uri="{FF2B5EF4-FFF2-40B4-BE49-F238E27FC236}">
                <a16:creationId xmlns:a16="http://schemas.microsoft.com/office/drawing/2014/main" id="{5B30E6F1-CD53-915A-DC7D-0916C3153769}"/>
              </a:ext>
            </a:extLst>
          </p:cNvPr>
          <p:cNvSpPr txBox="1"/>
          <p:nvPr/>
        </p:nvSpPr>
        <p:spPr>
          <a:xfrm>
            <a:off x="1188720" y="459699"/>
            <a:ext cx="10675620" cy="830997"/>
          </a:xfrm>
          <a:prstGeom prst="rect">
            <a:avLst/>
          </a:prstGeom>
          <a:noFill/>
        </p:spPr>
        <p:txBody>
          <a:bodyPr wrap="square">
            <a:spAutoFit/>
          </a:bodyPr>
          <a:lstStyle/>
          <a:p>
            <a:r>
              <a:rPr lang="en-US" sz="4800" dirty="0"/>
              <a:t>Reverse Carnot cycle heat pump</a:t>
            </a:r>
          </a:p>
        </p:txBody>
      </p:sp>
      <p:sp>
        <p:nvSpPr>
          <p:cNvPr id="7" name="TextBox 6">
            <a:extLst>
              <a:ext uri="{FF2B5EF4-FFF2-40B4-BE49-F238E27FC236}">
                <a16:creationId xmlns:a16="http://schemas.microsoft.com/office/drawing/2014/main" id="{07878AD8-0313-071D-5EAB-926251F327E6}"/>
              </a:ext>
            </a:extLst>
          </p:cNvPr>
          <p:cNvSpPr txBox="1"/>
          <p:nvPr/>
        </p:nvSpPr>
        <p:spPr>
          <a:xfrm>
            <a:off x="3047048" y="5849835"/>
            <a:ext cx="6097904" cy="707886"/>
          </a:xfrm>
          <a:prstGeom prst="rect">
            <a:avLst/>
          </a:prstGeom>
          <a:noFill/>
        </p:spPr>
        <p:txBody>
          <a:bodyPr wrap="square">
            <a:spAutoFit/>
          </a:bodyPr>
          <a:lstStyle/>
          <a:p>
            <a:r>
              <a:rPr kumimoji="0" lang="en-US" sz="24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			</a:t>
            </a:r>
            <a:r>
              <a:rPr kumimoji="0" lang="en-US" sz="4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Fig.1B </a:t>
            </a:r>
            <a:endParaRPr lang="en-US" sz="4000" dirty="0"/>
          </a:p>
        </p:txBody>
      </p:sp>
    </p:spTree>
    <p:extLst>
      <p:ext uri="{BB962C8B-B14F-4D97-AF65-F5344CB8AC3E}">
        <p14:creationId xmlns:p14="http://schemas.microsoft.com/office/powerpoint/2010/main" val="611048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7345966-2C6C-3538-FA55-F5B86B595736}"/>
              </a:ext>
            </a:extLst>
          </p:cNvPr>
          <p:cNvSpPr txBox="1"/>
          <p:nvPr/>
        </p:nvSpPr>
        <p:spPr>
          <a:xfrm>
            <a:off x="0" y="0"/>
            <a:ext cx="12192000" cy="707886"/>
          </a:xfrm>
          <a:prstGeom prst="rect">
            <a:avLst/>
          </a:prstGeom>
          <a:noFill/>
        </p:spPr>
        <p:txBody>
          <a:bodyPr wrap="square" rtlCol="0">
            <a:spAutoFit/>
          </a:bodyPr>
          <a:lstStyle/>
          <a:p>
            <a:r>
              <a:rPr lang="ro-RO" sz="4000" dirty="0">
                <a:solidFill>
                  <a:srgbClr val="FF0000"/>
                </a:solidFill>
              </a:rPr>
              <a:t>		</a:t>
            </a:r>
            <a:r>
              <a:rPr lang="en-US" sz="4000" b="1" dirty="0"/>
              <a:t>PHASE CHANGE HEAT PUMP</a:t>
            </a:r>
          </a:p>
        </p:txBody>
      </p:sp>
      <p:sp>
        <p:nvSpPr>
          <p:cNvPr id="13" name="TextBox 12">
            <a:extLst>
              <a:ext uri="{FF2B5EF4-FFF2-40B4-BE49-F238E27FC236}">
                <a16:creationId xmlns:a16="http://schemas.microsoft.com/office/drawing/2014/main" id="{E4CAEB9E-6BFC-B6C0-073A-5AC40494FEF0}"/>
              </a:ext>
            </a:extLst>
          </p:cNvPr>
          <p:cNvSpPr txBox="1"/>
          <p:nvPr/>
        </p:nvSpPr>
        <p:spPr>
          <a:xfrm>
            <a:off x="0" y="707886"/>
            <a:ext cx="12192000" cy="707886"/>
          </a:xfrm>
          <a:prstGeom prst="rect">
            <a:avLst/>
          </a:prstGeom>
          <a:noFill/>
        </p:spPr>
        <p:txBody>
          <a:bodyPr wrap="square" rtlCol="0">
            <a:spAutoFit/>
          </a:bodyPr>
          <a:lstStyle/>
          <a:p>
            <a:r>
              <a:rPr lang="ro-RO" sz="3200" dirty="0">
                <a:solidFill>
                  <a:srgbClr val="FF0000"/>
                </a:solidFill>
              </a:rPr>
              <a:t>	</a:t>
            </a:r>
            <a:r>
              <a:rPr lang="en-US" sz="4000" dirty="0">
                <a:solidFill>
                  <a:srgbClr val="FF0000"/>
                </a:solidFill>
              </a:rPr>
              <a:t>Block diagram</a:t>
            </a:r>
            <a:r>
              <a:rPr lang="ro-RO" sz="4000" dirty="0">
                <a:solidFill>
                  <a:srgbClr val="FF0000"/>
                </a:solidFill>
              </a:rPr>
              <a:t>					</a:t>
            </a:r>
            <a:r>
              <a:rPr lang="en-US" sz="4000" dirty="0">
                <a:solidFill>
                  <a:srgbClr val="FF0000"/>
                </a:solidFill>
              </a:rPr>
              <a:t> T-s diagram</a:t>
            </a:r>
          </a:p>
        </p:txBody>
      </p:sp>
      <p:pic>
        <p:nvPicPr>
          <p:cNvPr id="15" name="Picture 14">
            <a:extLst>
              <a:ext uri="{FF2B5EF4-FFF2-40B4-BE49-F238E27FC236}">
                <a16:creationId xmlns:a16="http://schemas.microsoft.com/office/drawing/2014/main" id="{65588BB3-B4B9-66DA-2D62-82606C2465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8750" y="1415772"/>
            <a:ext cx="4387850" cy="1956934"/>
          </a:xfrm>
          <a:prstGeom prst="rect">
            <a:avLst/>
          </a:prstGeom>
          <a:noFill/>
          <a:ln>
            <a:noFill/>
          </a:ln>
        </p:spPr>
      </p:pic>
      <p:sp>
        <p:nvSpPr>
          <p:cNvPr id="16" name="TextBox 15">
            <a:extLst>
              <a:ext uri="{FF2B5EF4-FFF2-40B4-BE49-F238E27FC236}">
                <a16:creationId xmlns:a16="http://schemas.microsoft.com/office/drawing/2014/main" id="{130E7E4F-C9AB-5547-4AEB-36FE04B2B15D}"/>
              </a:ext>
            </a:extLst>
          </p:cNvPr>
          <p:cNvSpPr txBox="1"/>
          <p:nvPr/>
        </p:nvSpPr>
        <p:spPr>
          <a:xfrm>
            <a:off x="-12701" y="3271410"/>
            <a:ext cx="2990077" cy="707886"/>
          </a:xfrm>
          <a:prstGeom prst="rect">
            <a:avLst/>
          </a:prstGeom>
          <a:noFill/>
        </p:spPr>
        <p:txBody>
          <a:bodyPr wrap="square" rtlCol="0">
            <a:spAutoFit/>
          </a:bodyPr>
          <a:lstStyle/>
          <a:p>
            <a:r>
              <a:rPr lang="ro-RO" sz="4000" dirty="0" err="1">
                <a:solidFill>
                  <a:srgbClr val="FF0000"/>
                </a:solidFill>
              </a:rPr>
              <a:t>condenser</a:t>
            </a:r>
            <a:r>
              <a:rPr lang="ro-RO" sz="4000" dirty="0">
                <a:solidFill>
                  <a:srgbClr val="FF0000"/>
                </a:solidFill>
              </a:rPr>
              <a:t>	</a:t>
            </a:r>
            <a:endParaRPr lang="en-US" sz="4000" dirty="0">
              <a:solidFill>
                <a:srgbClr val="FF0000"/>
              </a:solidFill>
            </a:endParaRPr>
          </a:p>
        </p:txBody>
      </p:sp>
      <p:pic>
        <p:nvPicPr>
          <p:cNvPr id="17" name="Picture 16">
            <a:extLst>
              <a:ext uri="{FF2B5EF4-FFF2-40B4-BE49-F238E27FC236}">
                <a16:creationId xmlns:a16="http://schemas.microsoft.com/office/drawing/2014/main" id="{AFAED7BE-69B6-B3E5-D333-E1754B8E6D84}"/>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287277" y="1336118"/>
            <a:ext cx="6828523" cy="4340781"/>
          </a:xfrm>
          <a:prstGeom prst="rect">
            <a:avLst/>
          </a:prstGeom>
          <a:noFill/>
          <a:ln>
            <a:noFill/>
          </a:ln>
        </p:spPr>
      </p:pic>
      <p:pic>
        <p:nvPicPr>
          <p:cNvPr id="18" name="Picture 17">
            <a:extLst>
              <a:ext uri="{FF2B5EF4-FFF2-40B4-BE49-F238E27FC236}">
                <a16:creationId xmlns:a16="http://schemas.microsoft.com/office/drawing/2014/main" id="{4A2E38AC-E9C4-6E17-048F-A8C290C4A887}"/>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61950" y="4080592"/>
            <a:ext cx="2241550" cy="2668009"/>
          </a:xfrm>
          <a:prstGeom prst="rect">
            <a:avLst/>
          </a:prstGeom>
          <a:noFill/>
          <a:ln>
            <a:noFill/>
          </a:ln>
        </p:spPr>
      </p:pic>
      <p:pic>
        <p:nvPicPr>
          <p:cNvPr id="19" name="Picture 18">
            <a:extLst>
              <a:ext uri="{FF2B5EF4-FFF2-40B4-BE49-F238E27FC236}">
                <a16:creationId xmlns:a16="http://schemas.microsoft.com/office/drawing/2014/main" id="{46DD9805-90AE-A933-8B09-63EC670A6C1B}"/>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689225" y="4456613"/>
            <a:ext cx="2241550" cy="2291988"/>
          </a:xfrm>
          <a:prstGeom prst="rect">
            <a:avLst/>
          </a:prstGeom>
          <a:noFill/>
          <a:ln>
            <a:noFill/>
          </a:ln>
        </p:spPr>
      </p:pic>
      <p:sp>
        <p:nvSpPr>
          <p:cNvPr id="2" name="TextBox 1">
            <a:extLst>
              <a:ext uri="{FF2B5EF4-FFF2-40B4-BE49-F238E27FC236}">
                <a16:creationId xmlns:a16="http://schemas.microsoft.com/office/drawing/2014/main" id="{5AB302B9-7DB0-B814-8FF4-6573399AB9DD}"/>
              </a:ext>
            </a:extLst>
          </p:cNvPr>
          <p:cNvSpPr txBox="1"/>
          <p:nvPr/>
        </p:nvSpPr>
        <p:spPr>
          <a:xfrm>
            <a:off x="2622318" y="3726649"/>
            <a:ext cx="2990077" cy="1138773"/>
          </a:xfrm>
          <a:prstGeom prst="rect">
            <a:avLst/>
          </a:prstGeom>
          <a:noFill/>
        </p:spPr>
        <p:txBody>
          <a:bodyPr wrap="square" rtlCol="0">
            <a:spAutoFit/>
          </a:bodyPr>
          <a:lstStyle/>
          <a:p>
            <a:r>
              <a:rPr lang="en-US" sz="2800" dirty="0">
                <a:solidFill>
                  <a:srgbClr val="FF0000"/>
                </a:solidFill>
              </a:rPr>
              <a:t>heat </a:t>
            </a:r>
            <a:r>
              <a:rPr lang="en-US" sz="2800" dirty="0" err="1">
                <a:solidFill>
                  <a:srgbClr val="FF0000"/>
                </a:solidFill>
              </a:rPr>
              <a:t>excheang</a:t>
            </a:r>
            <a:r>
              <a:rPr lang="ro-RO" sz="2800" dirty="0" err="1">
                <a:solidFill>
                  <a:srgbClr val="FF0000"/>
                </a:solidFill>
              </a:rPr>
              <a:t>er</a:t>
            </a:r>
            <a:r>
              <a:rPr lang="ro-RO" sz="4000" dirty="0">
                <a:solidFill>
                  <a:srgbClr val="FF0000"/>
                </a:solidFill>
              </a:rPr>
              <a:t>	</a:t>
            </a:r>
            <a:endParaRPr lang="en-US" sz="4000" dirty="0">
              <a:solidFill>
                <a:srgbClr val="FF0000"/>
              </a:solidFill>
            </a:endParaRPr>
          </a:p>
        </p:txBody>
      </p:sp>
    </p:spTree>
    <p:extLst>
      <p:ext uri="{BB962C8B-B14F-4D97-AF65-F5344CB8AC3E}">
        <p14:creationId xmlns:p14="http://schemas.microsoft.com/office/powerpoint/2010/main" val="1689351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5D893-E98A-260A-9EC4-B9365E533FD5}"/>
              </a:ext>
            </a:extLst>
          </p:cNvPr>
          <p:cNvSpPr>
            <a:spLocks noGrp="1"/>
          </p:cNvSpPr>
          <p:nvPr>
            <p:ph type="title"/>
          </p:nvPr>
        </p:nvSpPr>
        <p:spPr/>
        <p:txBody>
          <a:bodyPr/>
          <a:lstStyle/>
          <a:p>
            <a:br>
              <a:rPr lang="en-US" sz="4800" b="1" dirty="0">
                <a:solidFill>
                  <a:srgbClr val="C00000"/>
                </a:solidFill>
              </a:rPr>
            </a:br>
            <a:r>
              <a:rPr lang="en-US" dirty="0"/>
              <a:t>Thank you</a:t>
            </a:r>
          </a:p>
        </p:txBody>
      </p:sp>
      <p:sp>
        <p:nvSpPr>
          <p:cNvPr id="3" name="Text Placeholder 2">
            <a:extLst>
              <a:ext uri="{FF2B5EF4-FFF2-40B4-BE49-F238E27FC236}">
                <a16:creationId xmlns:a16="http://schemas.microsoft.com/office/drawing/2014/main" id="{FD70D88C-5989-4007-4953-F54A4A34B778}"/>
              </a:ext>
            </a:extLst>
          </p:cNvPr>
          <p:cNvSpPr>
            <a:spLocks noGrp="1"/>
          </p:cNvSpPr>
          <p:nvPr>
            <p:ph type="body" sz="quarter" idx="13"/>
          </p:nvPr>
        </p:nvSpPr>
        <p:spPr>
          <a:xfrm>
            <a:off x="5206600" y="4415883"/>
            <a:ext cx="6551391" cy="1740036"/>
          </a:xfrm>
        </p:spPr>
        <p:txBody>
          <a:bodyPr/>
          <a:lstStyle/>
          <a:p>
            <a:r>
              <a:rPr lang="ro-RO" sz="3200" dirty="0"/>
              <a:t>Arpi </a:t>
            </a:r>
            <a:r>
              <a:rPr lang="ro-RO" sz="3200" dirty="0" err="1"/>
              <a:t>Torok</a:t>
            </a:r>
            <a:r>
              <a:rPr lang="ro-RO" sz="3200" dirty="0"/>
              <a:t> </a:t>
            </a:r>
            <a:endParaRPr lang="en-US" sz="3200" dirty="0"/>
          </a:p>
          <a:p>
            <a:r>
              <a:rPr lang="ro-RO" sz="3200" dirty="0"/>
              <a:t>arpi.torok@sesamtechnology.eu</a:t>
            </a:r>
            <a:endParaRPr lang="en-US" sz="3200" dirty="0"/>
          </a:p>
          <a:p>
            <a:endParaRPr lang="en-US" sz="3200" dirty="0"/>
          </a:p>
          <a:p>
            <a:endParaRPr lang="en-US" dirty="0"/>
          </a:p>
        </p:txBody>
      </p:sp>
      <p:pic>
        <p:nvPicPr>
          <p:cNvPr id="7" name="Picture Placeholder 6" descr="A logo of a person inside a keyhole">
            <a:extLst>
              <a:ext uri="{FF2B5EF4-FFF2-40B4-BE49-F238E27FC236}">
                <a16:creationId xmlns:a16="http://schemas.microsoft.com/office/drawing/2014/main" id="{CCA9E33A-B7BE-5B7F-ED53-DCCA1466C4E4}"/>
              </a:ext>
            </a:extLst>
          </p:cNvPr>
          <p:cNvPicPr>
            <a:picLocks noGrp="1" noChangeAspect="1"/>
          </p:cNvPicPr>
          <p:nvPr>
            <p:ph type="pic" sz="quarter" idx="14"/>
          </p:nvPr>
        </p:nvPicPr>
        <p:blipFill>
          <a:blip r:embed="rId3"/>
          <a:srcRect l="10248" r="10248"/>
          <a:stretch>
            <a:fillRect/>
          </a:stretch>
        </p:blipFill>
        <p:spPr>
          <a:xfrm>
            <a:off x="1371600" y="3205163"/>
            <a:ext cx="3043238" cy="3043237"/>
          </a:xfrm>
          <a:prstGeom prst="rect">
            <a:avLst/>
          </a:prstGeom>
        </p:spPr>
      </p:pic>
      <p:sp>
        <p:nvSpPr>
          <p:cNvPr id="4" name="TextBox 3">
            <a:extLst>
              <a:ext uri="{FF2B5EF4-FFF2-40B4-BE49-F238E27FC236}">
                <a16:creationId xmlns:a16="http://schemas.microsoft.com/office/drawing/2014/main" id="{CB3A6E6E-32A4-06AB-743E-340861A9683D}"/>
              </a:ext>
            </a:extLst>
          </p:cNvPr>
          <p:cNvSpPr txBox="1"/>
          <p:nvPr/>
        </p:nvSpPr>
        <p:spPr>
          <a:xfrm>
            <a:off x="724829" y="457200"/>
            <a:ext cx="4616605" cy="1569660"/>
          </a:xfrm>
          <a:prstGeom prst="rect">
            <a:avLst/>
          </a:prstGeom>
          <a:noFill/>
        </p:spPr>
        <p:txBody>
          <a:bodyPr wrap="square" rtlCol="0">
            <a:spAutoFit/>
          </a:bodyPr>
          <a:lstStyle/>
          <a:p>
            <a:r>
              <a:rPr lang="en-US" sz="3200" b="1" dirty="0">
                <a:solidFill>
                  <a:srgbClr val="C00000"/>
                </a:solidFill>
              </a:rPr>
              <a:t>SESAM</a:t>
            </a:r>
            <a:br>
              <a:rPr lang="en-US" sz="3200" b="1" dirty="0">
                <a:solidFill>
                  <a:srgbClr val="C00000"/>
                </a:solidFill>
              </a:rPr>
            </a:br>
            <a:r>
              <a:rPr lang="en-US" sz="3200" b="1" dirty="0">
                <a:solidFill>
                  <a:srgbClr val="C00000"/>
                </a:solidFill>
              </a:rPr>
              <a:t>       TECHNOLOGY</a:t>
            </a:r>
            <a:br>
              <a:rPr lang="en-US" sz="3200" b="1" dirty="0">
                <a:solidFill>
                  <a:srgbClr val="C00000"/>
                </a:solidFill>
              </a:rPr>
            </a:br>
            <a:r>
              <a:rPr lang="en-US" sz="3200" b="1" dirty="0">
                <a:solidFill>
                  <a:srgbClr val="C00000"/>
                </a:solidFill>
              </a:rPr>
              <a:t>              SRL BERCENI</a:t>
            </a:r>
            <a:endParaRPr lang="en-US" sz="3200" dirty="0"/>
          </a:p>
        </p:txBody>
      </p:sp>
      <p:sp>
        <p:nvSpPr>
          <p:cNvPr id="5" name="TextBox 4">
            <a:extLst>
              <a:ext uri="{FF2B5EF4-FFF2-40B4-BE49-F238E27FC236}">
                <a16:creationId xmlns:a16="http://schemas.microsoft.com/office/drawing/2014/main" id="{E632EAE1-9A43-95BA-739C-BA6C2A085C90}"/>
              </a:ext>
            </a:extLst>
          </p:cNvPr>
          <p:cNvSpPr txBox="1"/>
          <p:nvPr/>
        </p:nvSpPr>
        <p:spPr>
          <a:xfrm>
            <a:off x="6389649" y="585216"/>
            <a:ext cx="5174166" cy="1200329"/>
          </a:xfrm>
          <a:prstGeom prst="rect">
            <a:avLst/>
          </a:prstGeom>
          <a:noFill/>
        </p:spPr>
        <p:txBody>
          <a:bodyPr wrap="square" rtlCol="0">
            <a:spAutoFit/>
          </a:bodyPr>
          <a:lstStyle/>
          <a:p>
            <a:r>
              <a:rPr lang="en-US" sz="2400" b="1" dirty="0" err="1">
                <a:solidFill>
                  <a:srgbClr val="C00000"/>
                </a:solidFill>
              </a:rPr>
              <a:t>Comuna</a:t>
            </a:r>
            <a:r>
              <a:rPr lang="en-US" sz="2400" b="1" dirty="0">
                <a:solidFill>
                  <a:srgbClr val="C00000"/>
                </a:solidFill>
              </a:rPr>
              <a:t>  BERCENI</a:t>
            </a:r>
            <a:br>
              <a:rPr lang="en-US" sz="2400" b="1" dirty="0">
                <a:solidFill>
                  <a:srgbClr val="C00000"/>
                </a:solidFill>
              </a:rPr>
            </a:br>
            <a:r>
              <a:rPr lang="en-US" sz="2400" b="1" dirty="0">
                <a:solidFill>
                  <a:srgbClr val="C00000"/>
                </a:solidFill>
              </a:rPr>
              <a:t>       </a:t>
            </a:r>
            <a:r>
              <a:rPr lang="en-US" sz="2400" b="1" dirty="0" err="1">
                <a:solidFill>
                  <a:srgbClr val="C00000"/>
                </a:solidFill>
              </a:rPr>
              <a:t>jude</a:t>
            </a:r>
            <a:r>
              <a:rPr lang="ro-RO" sz="2400" b="1" dirty="0" err="1">
                <a:solidFill>
                  <a:srgbClr val="C00000"/>
                </a:solidFill>
              </a:rPr>
              <a:t>țul</a:t>
            </a:r>
            <a:r>
              <a:rPr lang="ro-RO" sz="2400" b="1" dirty="0">
                <a:solidFill>
                  <a:srgbClr val="C00000"/>
                </a:solidFill>
              </a:rPr>
              <a:t>  ILFOV</a:t>
            </a:r>
            <a:br>
              <a:rPr lang="en-US" sz="2400" b="1" dirty="0">
                <a:solidFill>
                  <a:srgbClr val="C00000"/>
                </a:solidFill>
              </a:rPr>
            </a:br>
            <a:r>
              <a:rPr lang="en-US" sz="2400" b="1" dirty="0">
                <a:solidFill>
                  <a:srgbClr val="C00000"/>
                </a:solidFill>
              </a:rPr>
              <a:t>              </a:t>
            </a:r>
            <a:r>
              <a:rPr lang="ro-RO" sz="2400" b="1" dirty="0">
                <a:solidFill>
                  <a:srgbClr val="C00000"/>
                </a:solidFill>
              </a:rPr>
              <a:t>ROMANIA</a:t>
            </a:r>
            <a:endParaRPr lang="en-US" sz="2400" dirty="0"/>
          </a:p>
        </p:txBody>
      </p:sp>
    </p:spTree>
    <p:extLst>
      <p:ext uri="{BB962C8B-B14F-4D97-AF65-F5344CB8AC3E}">
        <p14:creationId xmlns:p14="http://schemas.microsoft.com/office/powerpoint/2010/main" val="4273949180"/>
      </p:ext>
    </p:extLst>
  </p:cSld>
  <p:clrMapOvr>
    <a:masterClrMapping/>
  </p:clrMapOvr>
</p:sld>
</file>

<file path=ppt/theme/theme1.xml><?xml version="1.0" encoding="utf-8"?>
<a:theme xmlns:a="http://schemas.openxmlformats.org/drawingml/2006/main" name="GradientVTI">
  <a:themeElements>
    <a:clrScheme name="Gradient">
      <a:dk1>
        <a:sysClr val="windowText" lastClr="000000"/>
      </a:dk1>
      <a:lt1>
        <a:sysClr val="window" lastClr="FFFFFF"/>
      </a:lt1>
      <a:dk2>
        <a:srgbClr val="10013F"/>
      </a:dk2>
      <a:lt2>
        <a:srgbClr val="F2F0FF"/>
      </a:lt2>
      <a:accent1>
        <a:srgbClr val="814DFF"/>
      </a:accent1>
      <a:accent2>
        <a:srgbClr val="243FFF"/>
      </a:accent2>
      <a:accent3>
        <a:srgbClr val="FF83B6"/>
      </a:accent3>
      <a:accent4>
        <a:srgbClr val="FF9022"/>
      </a:accent4>
      <a:accent5>
        <a:srgbClr val="FF1F85"/>
      </a:accent5>
      <a:accent6>
        <a:srgbClr val="1A98FF"/>
      </a:accent6>
      <a:hlink>
        <a:srgbClr val="0563C1"/>
      </a:hlink>
      <a:folHlink>
        <a:srgbClr val="954F72"/>
      </a:folHlink>
    </a:clrScheme>
    <a:fontScheme name="Univers">
      <a:majorFont>
        <a:latin typeface="Univers"/>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alaxy presentation_Win32_SL_V16" id="{36B34AD0-AFC2-468E-8620-6CFD159B149F}" vid="{ACCF8893-1A0E-437D-A612-1659D305EA1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438"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E98E6CAE-0C81-41EE-B6D1-2AA687D2ED64}">
  <we:reference id="wa104379279" version="2.1.0.0" store="en-US" storeType="OMEX"/>
  <we:alternateReferences>
    <we:reference id="wa104379279" version="2.1.0.0" store="en-US"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0E87F72-70BF-43BC-A0D4-53665DC12672}">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FABD9919-8F5A-4B99-83E1-E90FE1DCF2E1}">
  <ds:schemaRefs>
    <ds:schemaRef ds:uri="http://schemas.microsoft.com/sharepoint/v3/contenttype/forms"/>
  </ds:schemaRefs>
</ds:datastoreItem>
</file>

<file path=customXml/itemProps3.xml><?xml version="1.0" encoding="utf-8"?>
<ds:datastoreItem xmlns:ds="http://schemas.openxmlformats.org/officeDocument/2006/customXml" ds:itemID="{52D646E0-DCC8-4209-B539-AA58186B68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4067</TotalTime>
  <Words>549</Words>
  <Application>Microsoft Office PowerPoint</Application>
  <PresentationFormat>Widescreen</PresentationFormat>
  <Paragraphs>51</Paragraphs>
  <Slides>9</Slides>
  <Notes>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Aptos</vt:lpstr>
      <vt:lpstr>Arial</vt:lpstr>
      <vt:lpstr>Calibri</vt:lpstr>
      <vt:lpstr>Calibri Light</vt:lpstr>
      <vt:lpstr>Univers</vt:lpstr>
      <vt:lpstr>GradientVTI</vt:lpstr>
      <vt:lpstr>Office Theme</vt:lpstr>
      <vt:lpstr>  Reverse Carnot cycle             heat pumps</vt:lpstr>
      <vt:lpstr>PowerPoint Presentation</vt:lpstr>
      <vt:lpstr>Fig. 1A : HP with PCM</vt:lpstr>
      <vt:lpstr>PowerPoint Presentation</vt:lpstr>
      <vt:lpstr>                                                              THE ISOTHERMALIZER 1. CD: calculates and imposes the isothermal speed  2: thermal sponge. Ensures high thermal transfer speed and high power density  3: cooling system with heat transfer fluid. Ensures heat transfer to the tank   </vt:lpstr>
      <vt:lpstr>PowerPoint Presentation</vt:lpstr>
      <vt:lpstr>PowerPoint Presentation</vt:lpstr>
      <vt:lpstr>PowerPoint Presentation</vt:lpstr>
      <vt:lpstr> 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Arpi T</dc:creator>
  <cp:lastModifiedBy>Arpi T</cp:lastModifiedBy>
  <cp:revision>17</cp:revision>
  <dcterms:created xsi:type="dcterms:W3CDTF">2025-05-28T23:45:00Z</dcterms:created>
  <dcterms:modified xsi:type="dcterms:W3CDTF">2025-06-24T23:59:05Z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