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8955" r:id="rId4"/>
  </p:sldMasterIdLst>
  <p:notesMasterIdLst>
    <p:notesMasterId r:id="rId9"/>
  </p:notesMasterIdLst>
  <p:handoutMasterIdLst>
    <p:handoutMasterId r:id="rId10"/>
  </p:handoutMasterIdLst>
  <p:sldIdLst>
    <p:sldId id="685" r:id="rId5"/>
    <p:sldId id="1484" r:id="rId6"/>
    <p:sldId id="1485" r:id="rId7"/>
    <p:sldId id="1486" r:id="rId8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2E4CFE-F974-CB68-00C0-ACC5EDD2AFBD}" name="CORRADO Sylvie" initials="CS" userId="S::sylvie.corrado@cstb.fr::20c4ddf4-a094-4d81-9e04-f12f6fa3c93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ementine Coujard" initials="C.C." lastIdx="7" clrIdx="0">
    <p:extLst>
      <p:ext uri="{19B8F6BF-5375-455C-9EA6-DF929625EA0E}">
        <p15:presenceInfo xmlns:p15="http://schemas.microsoft.com/office/powerpoint/2012/main" userId="Clementine Coujard" providerId="None"/>
      </p:ext>
    </p:extLst>
  </p:cmAuthor>
  <p:cmAuthor id="2" name="CORRADO Sylvie" initials="CS" lastIdx="16" clrIdx="1">
    <p:extLst>
      <p:ext uri="{19B8F6BF-5375-455C-9EA6-DF929625EA0E}">
        <p15:presenceInfo xmlns:p15="http://schemas.microsoft.com/office/powerpoint/2012/main" userId="S::sylvie.corrado@cstb.fr::20c4ddf4-a094-4d81-9e04-f12f6fa3c93e" providerId="AD"/>
      </p:ext>
    </p:extLst>
  </p:cmAuthor>
  <p:cmAuthor id="3" name="Frick, Juergen" initials="FJ" lastIdx="1" clrIdx="2">
    <p:extLst>
      <p:ext uri="{19B8F6BF-5375-455C-9EA6-DF929625EA0E}">
        <p15:presenceInfo xmlns:p15="http://schemas.microsoft.com/office/powerpoint/2012/main" userId="S-1-5-21-2083669633-1561677766-1396134992-62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4B98"/>
    <a:srgbClr val="7395D3"/>
    <a:srgbClr val="538EB5"/>
    <a:srgbClr val="2C63FF"/>
    <a:srgbClr val="DEDEDE"/>
    <a:srgbClr val="505145"/>
    <a:srgbClr val="F2F2F2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FD0A46-DEB0-4E5E-942D-5A517D50C845}" v="5" dt="2025-07-03T12:20:14.5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Style moyen 4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31" autoAdjust="0"/>
    <p:restoredTop sz="93769" autoAdjust="0"/>
  </p:normalViewPr>
  <p:slideViewPr>
    <p:cSldViewPr snapToGrid="0">
      <p:cViewPr varScale="1">
        <p:scale>
          <a:sx n="54" d="100"/>
          <a:sy n="54" d="100"/>
        </p:scale>
        <p:origin x="778" y="55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784" y="5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ieszka Bartnicka | Łukasiewicz – WIT" userId="636f6191-bf67-40b0-b11a-fc8790ac2936" providerId="ADAL" clId="{45FD0A46-DEB0-4E5E-942D-5A517D50C845}"/>
    <pc:docChg chg="custSel modSld">
      <pc:chgData name="Agnieszka Bartnicka | Łukasiewicz – WIT" userId="636f6191-bf67-40b0-b11a-fc8790ac2936" providerId="ADAL" clId="{45FD0A46-DEB0-4E5E-942D-5A517D50C845}" dt="2025-07-04T08:36:23.687" v="28" actId="113"/>
      <pc:docMkLst>
        <pc:docMk/>
      </pc:docMkLst>
      <pc:sldChg chg="modSp mod">
        <pc:chgData name="Agnieszka Bartnicka | Łukasiewicz – WIT" userId="636f6191-bf67-40b0-b11a-fc8790ac2936" providerId="ADAL" clId="{45FD0A46-DEB0-4E5E-942D-5A517D50C845}" dt="2025-07-04T08:36:23.687" v="28" actId="113"/>
        <pc:sldMkLst>
          <pc:docMk/>
          <pc:sldMk cId="3923396319" sldId="1484"/>
        </pc:sldMkLst>
        <pc:spChg chg="mod">
          <ac:chgData name="Agnieszka Bartnicka | Łukasiewicz – WIT" userId="636f6191-bf67-40b0-b11a-fc8790ac2936" providerId="ADAL" clId="{45FD0A46-DEB0-4E5E-942D-5A517D50C845}" dt="2025-07-04T08:36:23.687" v="28" actId="113"/>
          <ac:spMkLst>
            <pc:docMk/>
            <pc:sldMk cId="3923396319" sldId="1484"/>
            <ac:spMk id="3" creationId="{162AEF31-3B1C-1EA5-407C-3CA8B58FBE9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185D047D-4A28-A444-89FC-F59EEFF41A2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t" anchorCtr="0" compatLnSpc="1">
            <a:prstTxWarp prst="textNoShape">
              <a:avLst/>
            </a:prstTxWarp>
          </a:bodyPr>
          <a:lstStyle>
            <a:lvl1pPr algn="l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6B2B8C5-8B78-4F44-9A3D-3B33CD8C73E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t" anchorCtr="0" compatLnSpc="1">
            <a:prstTxWarp prst="textNoShape">
              <a:avLst/>
            </a:prstTxWarp>
          </a:bodyPr>
          <a:lstStyle>
            <a:lvl1pPr algn="r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E0D13E5D-2213-854D-B2DE-02EC8A9E7F6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b" anchorCtr="0" compatLnSpc="1">
            <a:prstTxWarp prst="textNoShape">
              <a:avLst/>
            </a:prstTxWarp>
          </a:bodyPr>
          <a:lstStyle>
            <a:lvl1pPr algn="l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2E89F70D-CE5A-B344-93AF-7662B7ABE8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b" anchorCtr="0" compatLnSpc="1">
            <a:prstTxWarp prst="textNoShape">
              <a:avLst/>
            </a:prstTxWarp>
          </a:bodyPr>
          <a:lstStyle>
            <a:lvl1pPr algn="r" defTabSz="922338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0710234-088A-41AA-8E15-E425C455BA57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1696259-A516-2E46-92B1-2A69B7EB75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t" anchorCtr="0" compatLnSpc="1">
            <a:prstTxWarp prst="textNoShape">
              <a:avLst/>
            </a:prstTxWarp>
          </a:bodyPr>
          <a:lstStyle>
            <a:lvl1pPr algn="l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46198B0-7F5E-2342-BEC5-3EBF8150F77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t" anchorCtr="0" compatLnSpc="1">
            <a:prstTxWarp prst="textNoShape">
              <a:avLst/>
            </a:prstTxWarp>
          </a:bodyPr>
          <a:lstStyle>
            <a:lvl1pPr algn="r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11C5DB36-E7D1-4CAC-805B-F7F632AB7FA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552450" y="744538"/>
            <a:ext cx="3549650" cy="1997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C90FBD23-5F6F-CC43-9F0F-901F64E6B0E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3046413"/>
            <a:ext cx="4989513" cy="613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DCD07610-4549-FD41-A72E-B415C643E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b" anchorCtr="0" compatLnSpc="1">
            <a:prstTxWarp prst="textNoShape">
              <a:avLst/>
            </a:prstTxWarp>
          </a:bodyPr>
          <a:lstStyle>
            <a:lvl1pPr algn="l" defTabSz="922950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5D87F6EB-FFBC-474A-A768-2C6077D71A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2925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15" tIns="46256" rIns="92515" bIns="46256" numCol="1" anchor="b" anchorCtr="0" compatLnSpc="1">
            <a:prstTxWarp prst="textNoShape">
              <a:avLst/>
            </a:prstTxWarp>
          </a:bodyPr>
          <a:lstStyle>
            <a:lvl1pPr algn="r" defTabSz="922338" eaLnBrk="1" fontAlgn="auto" hangingPunct="1">
              <a:spcBef>
                <a:spcPts val="0"/>
              </a:spcBef>
              <a:spcAft>
                <a:spcPts val="0"/>
              </a:spcAft>
              <a:defRPr sz="11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A982EB2-CF60-4CB8-B822-10C979A9CD41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982EB2-CF60-4CB8-B822-10C979A9CD41}" type="slidenum">
              <a:rPr lang="en-US" altLang="fr-FR" smtClean="0"/>
              <a:pPr>
                <a:defRPr/>
              </a:pPr>
              <a:t>1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728700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7C643A-4D17-4922-99FE-E88B943F24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779F51-5B68-4490-AFFD-3CC630B99B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869D3E-AD06-48CF-9375-CBD01EAF0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CC405F6-C7AF-4ED1-80B5-86A29F64D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CE1394-1A9B-482A-98B8-18D6B60A8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95800" y="6356350"/>
            <a:ext cx="2743200" cy="365125"/>
          </a:xfrm>
        </p:spPr>
        <p:txBody>
          <a:bodyPr/>
          <a:lstStyle/>
          <a:p>
            <a:fld id="{E6A3B26C-4B53-4DCA-A1FD-86F4B2B8CB0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60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A5A96-A968-4CDB-97DA-8C41A5DB4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213009-AE30-4754-B9B6-7BD91EACF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52E2546-C674-4CCD-8614-444836843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399478-3147-4FA1-A825-B26599333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04484" y="6356350"/>
            <a:ext cx="4114800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1626F6-6798-4577-A208-B78FEECFC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592053" y="6356349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E6A3B26C-4B53-4DCA-A1FD-86F4B2B8CB07}" type="slidenum">
              <a:rPr lang="fr-FR" smtClean="0"/>
              <a:pPr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8891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DBB445-189B-4A22-9284-58878252B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1E214-E574-4352-9EE0-96761F7B4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20783CE-B970-49D1-ADDB-4D574DFC23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8524B2E-BF37-418E-B749-B91375B84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2ED7A0-5797-4C14-B805-B7569E7FE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D43C87-F979-45AE-87ED-957BFFDBA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B26C-4B53-4DCA-A1FD-86F4B2B8CB0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239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C60D653-EAAA-4C04-865D-0302AD528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25DADF-DEF3-4652-B782-05EB76284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9AD165-723F-40DF-9FEA-8A7C373C9A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70EDF77-09AE-4DAD-8CE1-2008E020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80422" y="631031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444001-E81F-42F4-9E83-1940DEFD8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6799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3B26C-4B53-4DCA-A1FD-86F4B2B8CB07}" type="slidenum">
              <a:rPr lang="fr-FR" smtClean="0"/>
              <a:pPr/>
              <a:t>‹#›</a:t>
            </a:fld>
            <a:endParaRPr lang="fr-FR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2006334-003E-4E4B-94C7-6F6A73F8608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020424" y="6408687"/>
            <a:ext cx="1149527" cy="426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FE5F76A-533A-477B-A4C1-09D02479CC9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screen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458126" y="8383"/>
            <a:ext cx="1733874" cy="1099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040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8956" r:id="rId1"/>
    <p:sldLayoutId id="2147488957" r:id="rId2"/>
    <p:sldLayoutId id="2147488959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378715B-1028-2546-8A47-4743205BB81A}"/>
              </a:ext>
            </a:extLst>
          </p:cNvPr>
          <p:cNvSpPr/>
          <p:nvPr/>
        </p:nvSpPr>
        <p:spPr>
          <a:xfrm>
            <a:off x="0" y="3381270"/>
            <a:ext cx="12191999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600" b="1" dirty="0"/>
              <a:t>SUSTAINABLE CONSTRUCTION -</a:t>
            </a:r>
            <a:r>
              <a:rPr lang="pl-PL" sz="2600" b="1" dirty="0"/>
              <a:t> </a:t>
            </a:r>
            <a:r>
              <a:rPr lang="en-US" sz="2600" b="1" dirty="0"/>
              <a:t>MODERN TRENDS OR NECESSITY?</a:t>
            </a:r>
          </a:p>
          <a:p>
            <a:pPr algn="ctr"/>
            <a:r>
              <a:rPr lang="en-US" sz="2600" b="1" dirty="0"/>
              <a:t>INNOVATION AND R&amp;D FUNDING</a:t>
            </a:r>
            <a:r>
              <a:rPr lang="pl-PL" sz="2600" b="1" dirty="0"/>
              <a:t> </a:t>
            </a:r>
            <a:r>
              <a:rPr lang="en-US" sz="2600" b="1" dirty="0"/>
              <a:t>IN THE EUROPEAN CONSTRUCTION OF THE FUTURE</a:t>
            </a:r>
            <a:endParaRPr lang="en-GB" sz="2800" b="1" dirty="0"/>
          </a:p>
          <a:p>
            <a:pPr algn="ctr"/>
            <a:r>
              <a:rPr lang="en-GB" sz="2600" dirty="0"/>
              <a:t>2</a:t>
            </a:r>
            <a:r>
              <a:rPr lang="pl-PL" sz="2600" dirty="0"/>
              <a:t>8</a:t>
            </a:r>
            <a:r>
              <a:rPr lang="en-GB" sz="2600" dirty="0"/>
              <a:t> </a:t>
            </a:r>
            <a:r>
              <a:rPr lang="pl-PL" sz="2600" dirty="0" err="1"/>
              <a:t>October</a:t>
            </a:r>
            <a:r>
              <a:rPr lang="en-GB" sz="2600" dirty="0"/>
              <a:t> 2025 – </a:t>
            </a:r>
            <a:r>
              <a:rPr lang="pl-PL" sz="2600" dirty="0" err="1"/>
              <a:t>Warsaw</a:t>
            </a:r>
            <a:r>
              <a:rPr lang="pl-PL" sz="2600" dirty="0"/>
              <a:t>, Poland</a:t>
            </a:r>
            <a:endParaRPr lang="en-GB" sz="2600" dirty="0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2D9499ED-B2EF-F203-B1CD-1E32D30A8970}"/>
              </a:ext>
            </a:extLst>
          </p:cNvPr>
          <p:cNvSpPr txBox="1"/>
          <p:nvPr/>
        </p:nvSpPr>
        <p:spPr>
          <a:xfrm>
            <a:off x="3044687" y="3381270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8F42A5-18CA-E38D-0EC9-23D4668E8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552" y="404645"/>
            <a:ext cx="10177130" cy="634335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+mn-lt"/>
                <a:cs typeface="Arial" panose="020B0604020202020204" pitchFamily="34" charset="0"/>
              </a:rPr>
              <a:t>Project </a:t>
            </a:r>
            <a:r>
              <a:rPr lang="en-US" sz="2900" b="1" dirty="0">
                <a:latin typeface="+mn-lt"/>
                <a:cs typeface="Arial" panose="020B0604020202020204" pitchFamily="34" charset="0"/>
              </a:rPr>
              <a:t>idea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2AEF31-3B1C-1EA5-407C-3CA8B58FB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552" y="1071486"/>
            <a:ext cx="10038902" cy="4715027"/>
          </a:xfrm>
        </p:spPr>
        <p:txBody>
          <a:bodyPr>
            <a:noAutofit/>
          </a:bodyPr>
          <a:lstStyle/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200" b="1" dirty="0">
                <a:solidFill>
                  <a:srgbClr val="FF0000"/>
                </a:solidFill>
                <a:latin typeface="Calibri "/>
              </a:rPr>
              <a:t>Maximum 3 slides (timing: 4-5 min)</a:t>
            </a: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sz="1200" b="1" dirty="0">
                <a:solidFill>
                  <a:srgbClr val="FF0000"/>
                </a:solidFill>
                <a:latin typeface="Calibri "/>
              </a:rPr>
              <a:t>Outline of the presentation: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C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all number(s) </a:t>
            </a:r>
            <a:r>
              <a:rPr lang="en-US" sz="1200" dirty="0">
                <a:latin typeface="Calibri "/>
              </a:rPr>
              <a:t>/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 topic(s)</a:t>
            </a:r>
            <a:endParaRPr lang="pl-PL" sz="1200" dirty="0">
              <a:solidFill>
                <a:schemeClr val="tx1"/>
              </a:solidFill>
              <a:latin typeface="Calibri "/>
            </a:endParaRP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1200" b="1" dirty="0">
                <a:latin typeface="Calibri "/>
              </a:rPr>
              <a:t>Horizon-CL5-2026-02-D4-01</a:t>
            </a:r>
            <a:r>
              <a:rPr lang="en-GB" sz="1200" dirty="0">
                <a:latin typeface="Calibri "/>
              </a:rPr>
              <a:t> - On-site innovative robotic and automated solutions and techniques for more sustainable and less disruptive building renovation and construction</a:t>
            </a:r>
            <a:endParaRPr lang="pl-PL" sz="1200" dirty="0">
              <a:latin typeface="Calibri "/>
            </a:endParaRP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1200" b="1" dirty="0">
                <a:latin typeface="Calibri "/>
              </a:rPr>
              <a:t>Horizon-CL5-2026-02-D4-02</a:t>
            </a:r>
            <a:r>
              <a:rPr lang="en-GB" sz="1200" dirty="0">
                <a:latin typeface="Calibri "/>
              </a:rPr>
              <a:t> - Smarter buildings as part of the energy system for increased efficiency and flexibility </a:t>
            </a:r>
            <a:endParaRPr lang="pl-PL" sz="1200" dirty="0">
              <a:latin typeface="Calibri "/>
            </a:endParaRP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1200" b="1" dirty="0">
                <a:latin typeface="Calibri "/>
              </a:rPr>
              <a:t>Horizon-CL5-2026-02-D4-03</a:t>
            </a:r>
            <a:r>
              <a:rPr lang="en-GB" sz="1200" dirty="0">
                <a:latin typeface="Calibri "/>
              </a:rPr>
              <a:t> - Innovative pathways for low carbon and climate resilient building stock and built environment </a:t>
            </a:r>
            <a:endParaRPr lang="pl-PL" sz="1200" dirty="0">
              <a:latin typeface="Calibri "/>
            </a:endParaRP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1200" b="1" dirty="0">
                <a:latin typeface="Calibri "/>
              </a:rPr>
              <a:t>Horizon-CL5-2026-02-D4-04</a:t>
            </a:r>
            <a:r>
              <a:rPr lang="en-GB" sz="1200" dirty="0">
                <a:latin typeface="Calibri "/>
              </a:rPr>
              <a:t> – Innovative approaches for the deployment of Positive Energy Districts </a:t>
            </a:r>
            <a:endParaRPr lang="pl-PL" sz="1200" dirty="0">
              <a:latin typeface="Calibri "/>
            </a:endParaRPr>
          </a:p>
          <a:p>
            <a:pPr marL="1428750" lvl="2" indent="-514350">
              <a:lnSpc>
                <a:spcPct val="120000"/>
              </a:lnSpc>
              <a:buFont typeface="+mj-lt"/>
              <a:buAutoNum type="arabicPeriod"/>
            </a:pPr>
            <a:r>
              <a:rPr lang="en-GB" sz="1200" b="1" dirty="0">
                <a:latin typeface="Calibri "/>
              </a:rPr>
              <a:t>Horizon-CL5-2026-02-D4-05</a:t>
            </a:r>
            <a:r>
              <a:rPr lang="en-GB" sz="1200" dirty="0">
                <a:latin typeface="Calibri "/>
              </a:rPr>
              <a:t> - Optimal combination of low embodied carbon construction products, technical building systems and circularity principles for climate neutral buildings </a:t>
            </a:r>
            <a:endParaRPr lang="en-US" sz="1200" dirty="0">
              <a:solidFill>
                <a:schemeClr val="tx1"/>
              </a:solidFill>
              <a:latin typeface="Calibri "/>
            </a:endParaRP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ain contact(s)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N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ame and subject of the project ide</a:t>
            </a:r>
            <a:r>
              <a:rPr lang="en-US" sz="1200" dirty="0">
                <a:latin typeface="Calibri "/>
              </a:rPr>
              <a:t>a(s)</a:t>
            </a:r>
            <a:endParaRPr lang="en-US" sz="1200" dirty="0">
              <a:solidFill>
                <a:schemeClr val="tx1"/>
              </a:solidFill>
              <a:latin typeface="Calibri "/>
            </a:endParaRP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M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ain objectives, innovative aspects</a:t>
            </a:r>
            <a:endParaRPr lang="en-US" sz="1200" dirty="0">
              <a:solidFill>
                <a:schemeClr val="bg1">
                  <a:lumMod val="50000"/>
                </a:schemeClr>
              </a:solidFill>
              <a:latin typeface="Calibri "/>
            </a:endParaRP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Calibri "/>
              </a:rPr>
              <a:t>Expected results, expected impacts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D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emo building identified, if any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sz="1200" dirty="0">
                <a:latin typeface="Calibri "/>
              </a:rPr>
              <a:t>I</a:t>
            </a:r>
            <a:r>
              <a:rPr lang="en-US" sz="1200" dirty="0">
                <a:solidFill>
                  <a:schemeClr val="tx1"/>
                </a:solidFill>
                <a:latin typeface="Calibri "/>
              </a:rPr>
              <a:t>dentified and missing partners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9134AA-39AF-9987-AD0C-3D554CFCF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117" y="6485860"/>
            <a:ext cx="734854" cy="331311"/>
          </a:xfrm>
        </p:spPr>
        <p:txBody>
          <a:bodyPr/>
          <a:lstStyle/>
          <a:p>
            <a:fld id="{E6A3B26C-4B53-4DCA-A1FD-86F4B2B8CB07}" type="slidenum">
              <a:rPr lang="fr-FR" smtClean="0"/>
              <a:pPr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339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8F42A5-18CA-E38D-0EC9-23D4668E8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440" y="772546"/>
            <a:ext cx="10177130" cy="634335"/>
          </a:xfrm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+mn-lt"/>
                <a:cs typeface="Arial" panose="020B0604020202020204" pitchFamily="34" charset="0"/>
              </a:rPr>
              <a:t>Expression</a:t>
            </a:r>
            <a:r>
              <a:rPr lang="en-US" sz="3200" b="1" dirty="0">
                <a:latin typeface="Corbel" panose="020B0503020204020204" pitchFamily="34" charset="0"/>
                <a:cs typeface="Arial" panose="020B0604020202020204" pitchFamily="34" charset="0"/>
              </a:rPr>
              <a:t> of interest </a:t>
            </a:r>
            <a:br>
              <a:rPr lang="pl-PL" sz="3200" b="1" dirty="0">
                <a:latin typeface="Corbel" panose="020B0503020204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Corbel" panose="020B0503020204020204" pitchFamily="34" charset="0"/>
                <a:cs typeface="Arial" panose="020B0604020202020204" pitchFamily="34" charset="0"/>
              </a:rPr>
              <a:t>to join a consortium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2AEF31-3B1C-1EA5-407C-3CA8B58FB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40" y="1752814"/>
            <a:ext cx="7509468" cy="3189640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Maximum 3 slides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(timing: 3-4 min)</a:t>
            </a:r>
          </a:p>
          <a:p>
            <a:pPr marL="457200" indent="-457200" algn="l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Outline of the presentation:</a:t>
            </a:r>
          </a:p>
          <a:p>
            <a:pPr marL="971550" lvl="1" indent="-514350">
              <a:lnSpc>
                <a:spcPct val="120000"/>
              </a:lnSpc>
              <a:buFont typeface="+mj-lt"/>
              <a:buAutoNum type="arabicPeriod"/>
            </a:pPr>
            <a:r>
              <a:rPr lang="en-US" dirty="0">
                <a:latin typeface="+mn-lt"/>
              </a:rPr>
              <a:t>C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all number(s) </a:t>
            </a:r>
            <a:r>
              <a:rPr lang="en-US" dirty="0">
                <a:latin typeface="+mn-lt"/>
              </a:rPr>
              <a:t>/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topic(s)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dirty="0">
                <a:latin typeface="+mn-lt"/>
              </a:rPr>
              <a:t>M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ain contact(s)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dirty="0">
                <a:latin typeface="+mn-lt"/>
              </a:rPr>
              <a:t>Areas of expertise - (if any) scientific/technical/experimental assets available</a:t>
            </a:r>
          </a:p>
          <a:p>
            <a:pPr marL="971550" lvl="1" indent="-514350" algn="l">
              <a:lnSpc>
                <a:spcPct val="120000"/>
              </a:lnSpc>
              <a:buFont typeface="+mj-lt"/>
              <a:buAutoNum type="arabicPeriod"/>
            </a:pPr>
            <a:r>
              <a:rPr lang="en-US" dirty="0">
                <a:latin typeface="+mn-lt"/>
              </a:rPr>
              <a:t>Contributions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proposed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9134AA-39AF-9987-AD0C-3D554CFCF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19117" y="6485860"/>
            <a:ext cx="734854" cy="331311"/>
          </a:xfrm>
        </p:spPr>
        <p:txBody>
          <a:bodyPr/>
          <a:lstStyle/>
          <a:p>
            <a:fld id="{E6A3B26C-4B53-4DCA-A1FD-86F4B2B8CB07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55325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62DA75C3-946B-20D9-EB4C-889B3FFA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3B26C-4B53-4DCA-A1FD-86F4B2B8CB07}" type="slidenum">
              <a:rPr lang="fr-FR" smtClean="0"/>
              <a:pPr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2280862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644DFF52A1BF4793A12C83F1BB23A4" ma:contentTypeVersion="14" ma:contentTypeDescription="Create a new document." ma:contentTypeScope="" ma:versionID="d3d8b71e512ec76e2318f343dfc47bdc">
  <xsd:schema xmlns:xsd="http://www.w3.org/2001/XMLSchema" xmlns:xs="http://www.w3.org/2001/XMLSchema" xmlns:p="http://schemas.microsoft.com/office/2006/metadata/properties" xmlns:ns3="2efa8968-e02d-4919-bade-5a62439de4cd" xmlns:ns4="bd220a88-6104-4454-bf61-f8a9d4e233ff" targetNamespace="http://schemas.microsoft.com/office/2006/metadata/properties" ma:root="true" ma:fieldsID="253327be0164306b1026aab6929b45a5" ns3:_="" ns4:_="">
    <xsd:import namespace="2efa8968-e02d-4919-bade-5a62439de4cd"/>
    <xsd:import namespace="bd220a88-6104-4454-bf61-f8a9d4e233f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fa8968-e02d-4919-bade-5a62439de4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220a88-6104-4454-bf61-f8a9d4e233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30C9584-8448-48D0-9311-CC29CD3B97D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fa8968-e02d-4919-bade-5a62439de4cd"/>
    <ds:schemaRef ds:uri="bd220a88-6104-4454-bf61-f8a9d4e233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045963-3C9A-402A-B87D-D929016FF7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595D5B-A255-4376-9C2E-A62BD249AED9}">
  <ds:schemaRefs>
    <ds:schemaRef ds:uri="http://purl.org/dc/terms/"/>
    <ds:schemaRef ds:uri="2efa8968-e02d-4919-bade-5a62439de4cd"/>
    <ds:schemaRef ds:uri="http://purl.org/dc/dcmitype/"/>
    <ds:schemaRef ds:uri="http://schemas.microsoft.com/office/infopath/2007/PartnerControls"/>
    <ds:schemaRef ds:uri="bd220a88-6104-4454-bf61-f8a9d4e233f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51692</TotalTime>
  <Words>230</Words>
  <Application>Microsoft Office PowerPoint</Application>
  <PresentationFormat>Panoramiczny</PresentationFormat>
  <Paragraphs>29</Paragraphs>
  <Slides>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</vt:lpstr>
      <vt:lpstr>Corbel</vt:lpstr>
      <vt:lpstr>Times New Roman</vt:lpstr>
      <vt:lpstr>Wingdings</vt:lpstr>
      <vt:lpstr>Conception personnalisée</vt:lpstr>
      <vt:lpstr>Prezentacja programu PowerPoint</vt:lpstr>
      <vt:lpstr>Project idea</vt:lpstr>
      <vt:lpstr>Expression of interest  to join a consortium</vt:lpstr>
      <vt:lpstr>Prezentacja programu PowerPoint</vt:lpstr>
    </vt:vector>
  </TitlesOfParts>
  <Manager/>
  <Company>ECTP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ECTP SC13 - 13/12/2021</dc:title>
  <dc:subject/>
  <dc:creator>Alain ZARLI</dc:creator>
  <cp:keywords/>
  <dc:description/>
  <cp:lastModifiedBy>Agnieszka Bartnicka | Łukasiewicz – WIT</cp:lastModifiedBy>
  <cp:revision>1419</cp:revision>
  <cp:lastPrinted>2013-06-24T10:00:12Z</cp:lastPrinted>
  <dcterms:created xsi:type="dcterms:W3CDTF">2006-02-20T10:39:29Z</dcterms:created>
  <dcterms:modified xsi:type="dcterms:W3CDTF">2025-07-04T08:36:30Z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0x01010002644DFF52A1BF4793A12C83F1BB23A4</vt:lpwstr>
  </property>
</Properties>
</file>