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8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3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0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6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3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32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0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98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5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1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5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6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495D2-34D6-4544-A564-1FA025AC1DC1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634EDF-6237-4A10-BECC-4D3DEACEE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9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8ABEF6-71EF-33CD-FCD0-2E7FD017D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659" y="537209"/>
            <a:ext cx="6120766" cy="891963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>
                <a:solidFill>
                  <a:srgbClr val="2A3853"/>
                </a:solidFill>
                <a:latin typeface="Avenir Next LT Pro Demi" panose="020B0704020202020204" pitchFamily="34" charset="0"/>
              </a:rPr>
              <a:t>Poster title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2EB87B-59E2-EB0C-22AE-8D6277BBD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5775" y="1796204"/>
            <a:ext cx="7789650" cy="3090756"/>
          </a:xfrm>
        </p:spPr>
        <p:txBody>
          <a:bodyPr>
            <a:normAutofit/>
          </a:bodyPr>
          <a:lstStyle/>
          <a:p>
            <a:endParaRPr lang="en-US" sz="2000" dirty="0">
              <a:solidFill>
                <a:srgbClr val="2A3853"/>
              </a:solidFill>
              <a:latin typeface="Avenir Next LT Pro Light" panose="020B03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628C61-6173-8F85-16F1-6EFEB472C89F}"/>
              </a:ext>
            </a:extLst>
          </p:cNvPr>
          <p:cNvSpPr txBox="1"/>
          <p:nvPr/>
        </p:nvSpPr>
        <p:spPr>
          <a:xfrm>
            <a:off x="905775" y="11751733"/>
            <a:ext cx="2785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A3853"/>
                </a:solidFill>
                <a:latin typeface="Avenir Next LT Pro Light" panose="020B0304020202020204" pitchFamily="34" charset="0"/>
              </a:rPr>
              <a:t>Authors</a:t>
            </a:r>
          </a:p>
        </p:txBody>
      </p:sp>
      <p:pic>
        <p:nvPicPr>
          <p:cNvPr id="9" name="Picture 8" descr="A logo with text and green and blue colors&#10;&#10;AI-generated content may be incorrect.">
            <a:extLst>
              <a:ext uri="{FF2B5EF4-FFF2-40B4-BE49-F238E27FC236}">
                <a16:creationId xmlns:a16="http://schemas.microsoft.com/office/drawing/2014/main" id="{257631B0-7FC7-C897-59B6-D33D74B4B8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35" y="537210"/>
            <a:ext cx="2056766" cy="106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6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8B14BD7C554F41ADAA1B25AFEC6A65" ma:contentTypeVersion="14" ma:contentTypeDescription="Create a new document." ma:contentTypeScope="" ma:versionID="01ca143ef26333fe6c9c0bcd5ee9d824">
  <xsd:schema xmlns:xsd="http://www.w3.org/2001/XMLSchema" xmlns:xs="http://www.w3.org/2001/XMLSchema" xmlns:p="http://schemas.microsoft.com/office/2006/metadata/properties" xmlns:ns2="5b6290cc-663e-4708-bd01-4afd4d6b794d" xmlns:ns3="74aab79f-8b12-4013-a35c-0ed7e90187dc" targetNamespace="http://schemas.microsoft.com/office/2006/metadata/properties" ma:root="true" ma:fieldsID="24c0158d8bc1e00c83567af34553e784" ns2:_="" ns3:_="">
    <xsd:import namespace="5b6290cc-663e-4708-bd01-4afd4d6b794d"/>
    <xsd:import namespace="74aab79f-8b12-4013-a35c-0ed7e9018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290cc-663e-4708-bd01-4afd4d6b79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88c1887-6562-4ccb-b855-a951040d5d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ab79f-8b12-4013-a35c-0ed7e90187d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28666cc-6601-4232-aed4-d74ce300fe29}" ma:internalName="TaxCatchAll" ma:showField="CatchAllData" ma:web="74aab79f-8b12-4013-a35c-0ed7e9018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aab79f-8b12-4013-a35c-0ed7e90187dc" xsi:nil="true"/>
    <lcf76f155ced4ddcb4097134ff3c332f xmlns="5b6290cc-663e-4708-bd01-4afd4d6b79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77724D-168B-4FB8-8642-DACB2AE31610}"/>
</file>

<file path=customXml/itemProps2.xml><?xml version="1.0" encoding="utf-8"?>
<ds:datastoreItem xmlns:ds="http://schemas.openxmlformats.org/officeDocument/2006/customXml" ds:itemID="{D5993F18-8DB9-4C45-8B1C-D4467C07DAF7}"/>
</file>

<file path=customXml/itemProps3.xml><?xml version="1.0" encoding="utf-8"?>
<ds:datastoreItem xmlns:ds="http://schemas.openxmlformats.org/officeDocument/2006/customXml" ds:itemID="{A991A5B3-6713-4649-B4B8-7AB4E5E4CCE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</Words>
  <Application>Microsoft Office PowerPoint</Application>
  <PresentationFormat>A3 Paper (297x420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Avenir Next LT Pro Demi</vt:lpstr>
      <vt:lpstr>Avenir Next LT Pro Light</vt:lpstr>
      <vt:lpstr>Office Theme</vt:lpstr>
      <vt:lpstr>Poster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Constança Magalhães</dc:creator>
  <cp:lastModifiedBy>Constança Magalhães</cp:lastModifiedBy>
  <cp:revision>1</cp:revision>
  <dcterms:created xsi:type="dcterms:W3CDTF">2025-07-17T12:25:10Z</dcterms:created>
  <dcterms:modified xsi:type="dcterms:W3CDTF">2025-07-17T12:32:59Z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0x010100998B14BD7C554F41ADAA1B25AFEC6A65</vt:lpwstr>
  </property>
</Properties>
</file>