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</p:sldIdLst>
  <p:sldSz cx="12192000" cy="6858000"/>
  <p:notesSz cx="6858000" cy="9144000"/>
  <p:embeddedFontLst>
    <p:embeddedFont>
      <p:font typeface="Montserrat" pitchFamily="2" charset="0"/>
      <p:regular r:id="rId15"/>
      <p:bold r:id="rId16"/>
      <p:italic r:id="rId17"/>
      <p:boldItalic r:id="rId18"/>
    </p:embeddedFont>
    <p:embeddedFont>
      <p:font typeface="Montserrat Medium" pitchFamily="2" charset="0"/>
      <p:regular r:id="rId19"/>
      <p:italic r:id="rId20"/>
    </p:embeddedFont>
    <p:embeddedFont>
      <p:font typeface="Montserrat SemiBold" pitchFamily="2" charset="0"/>
      <p:bold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uJFgbdo6aL6QtNz84RFX/h9XV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90A48F-71A4-42D0-BFE3-C25622E59587}">
  <a:tblStyle styleId="{E790A48F-71A4-42D0-BFE3-C25622E5958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9"/>
    <p:restoredTop sz="94641"/>
  </p:normalViewPr>
  <p:slideViewPr>
    <p:cSldViewPr snapToGrid="0" snapToObjects="1">
      <p:cViewPr>
        <p:scale>
          <a:sx n="150" d="100"/>
          <a:sy n="150" d="100"/>
        </p:scale>
        <p:origin x="2360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ölüm Üst Bilgisi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İki İçerik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şılaştırma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alnızca Başlık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ş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İçerik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Resi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Dikey Metin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key Başlık ve Metin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6096000" y="4440764"/>
            <a:ext cx="369779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i="0" u="none" strike="noStrike" cap="none" dirty="0">
                <a:solidFill>
                  <a:schemeClr val="accent6"/>
                </a:solidFill>
                <a:sym typeface="Arial"/>
              </a:rPr>
              <a:t>PRESENTER FULL NAME:</a:t>
            </a:r>
            <a:endParaRPr sz="1600" dirty="0">
              <a:solidFill>
                <a:schemeClr val="accent6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1" i="0" u="none" strike="noStrike" cap="none" dirty="0">
                <a:solidFill>
                  <a:schemeClr val="accent6"/>
                </a:solidFill>
                <a:sym typeface="Arial"/>
              </a:rPr>
              <a:t>ORGANIZATION:</a:t>
            </a:r>
            <a:endParaRPr sz="16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709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6400800" y="1012371"/>
            <a:ext cx="4376057" cy="16981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6413360" y="1012371"/>
            <a:ext cx="188407" cy="169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CA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6400800" y="2792186"/>
            <a:ext cx="4376057" cy="16981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6413360" y="2792186"/>
            <a:ext cx="188407" cy="169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CA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6400800" y="4572000"/>
            <a:ext cx="4376057" cy="16981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6413360" y="4572000"/>
            <a:ext cx="188407" cy="169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CA0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6840415" y="1135464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6840415" y="2885552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6840415" y="4635640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C5242CB2-DD97-7F7E-C2C5-6A9E6DA2DF90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-105198"/>
            <a:ext cx="4946443" cy="20719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15;p3">
            <a:extLst>
              <a:ext uri="{FF2B5EF4-FFF2-40B4-BE49-F238E27FC236}">
                <a16:creationId xmlns:a16="http://schemas.microsoft.com/office/drawing/2014/main" id="{DD8A721C-BCE2-964E-8B80-E4C4F4646E1A}"/>
              </a:ext>
            </a:extLst>
          </p:cNvPr>
          <p:cNvSpPr txBox="1"/>
          <p:nvPr/>
        </p:nvSpPr>
        <p:spPr>
          <a:xfrm>
            <a:off x="2067023" y="1236847"/>
            <a:ext cx="347692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Description</a:t>
            </a:r>
            <a:r>
              <a:rPr lang="tr-TR" sz="1800" b="1" dirty="0">
                <a:solidFill>
                  <a:schemeClr val="accent6"/>
                </a:solidFill>
              </a:rPr>
              <a:t> of </a:t>
            </a:r>
            <a:r>
              <a:rPr lang="tr-TR" sz="1800" b="1" dirty="0" err="1">
                <a:solidFill>
                  <a:schemeClr val="accent6"/>
                </a:solidFill>
              </a:rPr>
              <a:t>the</a:t>
            </a:r>
            <a:endParaRPr lang="tr-TR" dirty="0">
              <a:solidFill>
                <a:schemeClr val="accent6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Organisation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/>
          <p:nvPr/>
        </p:nvSpPr>
        <p:spPr>
          <a:xfrm>
            <a:off x="974151" y="1966799"/>
            <a:ext cx="4111812" cy="4114021"/>
          </a:xfrm>
          <a:prstGeom prst="rect">
            <a:avLst/>
          </a:prstGeom>
          <a:solidFill>
            <a:schemeClr val="accent6">
              <a:lumMod val="20000"/>
              <a:lumOff val="80000"/>
              <a:alpha val="6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5543949" y="2518368"/>
            <a:ext cx="3102428" cy="311498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8874978" y="2518368"/>
            <a:ext cx="3102428" cy="311498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9964090" y="3441977"/>
            <a:ext cx="9242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6694066" y="3429000"/>
            <a:ext cx="7849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pic>
        <p:nvPicPr>
          <p:cNvPr id="112" name="Google Shape;112;p3" descr="daire, grafik, macenta, yazı tipi içeren bir resim&#10;&#10;Açıklama otomatik olarak oluşturuldu"/>
          <p:cNvPicPr preferRelativeResize="0"/>
          <p:nvPr/>
        </p:nvPicPr>
        <p:blipFill rotWithShape="1">
          <a:blip r:embed="rId4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544066" y="2204357"/>
            <a:ext cx="1125443" cy="112544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" name="Google Shape;113;p3" descr="daire, grafik, renklilik, pembe içeren bir resim&#10;&#10;Açıklama otomatik olarak oluşturuldu"/>
          <p:cNvPicPr preferRelativeResize="0"/>
          <p:nvPr/>
        </p:nvPicPr>
        <p:blipFill rotWithShape="1">
          <a:blip r:embed="rId5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825914" y="2253957"/>
            <a:ext cx="1125443" cy="112544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FAC7C1A6-FFA3-8089-A758-B80DDE909BE8}"/>
              </a:ext>
            </a:extLst>
          </p:cNvPr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0" y="-163640"/>
            <a:ext cx="5085963" cy="21304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;p3"/>
          <p:cNvSpPr txBox="1"/>
          <p:nvPr/>
        </p:nvSpPr>
        <p:spPr>
          <a:xfrm>
            <a:off x="2067023" y="1236847"/>
            <a:ext cx="347692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tr-TR" sz="1800" b="1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Teams</a:t>
            </a:r>
            <a:r>
              <a:rPr lang="tr-TR" sz="1800" b="1" dirty="0">
                <a:solidFill>
                  <a:schemeClr val="accent6"/>
                </a:solidFill>
                <a:sym typeface="Arial"/>
              </a:rPr>
              <a:t>’</a:t>
            </a:r>
            <a:endParaRPr lang="tr-TR" dirty="0">
              <a:solidFill>
                <a:schemeClr val="accent6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sym typeface="Arial"/>
              </a:rPr>
              <a:t>Expertise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6330462" y="2783174"/>
            <a:ext cx="460381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>
            <a:off x="7236488" y="4635921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1013208" y="4635921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25" name="Google Shape;125;p4"/>
          <p:cNvSpPr txBox="1"/>
          <p:nvPr/>
        </p:nvSpPr>
        <p:spPr>
          <a:xfrm>
            <a:off x="1013207" y="2783174"/>
            <a:ext cx="36977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XXX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2680706" y="1463435"/>
            <a:ext cx="24231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Research Fields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" name="Google Shape;127;p4"/>
          <p:cNvCxnSpPr/>
          <p:nvPr/>
        </p:nvCxnSpPr>
        <p:spPr>
          <a:xfrm>
            <a:off x="6096000" y="2430833"/>
            <a:ext cx="0" cy="3986296"/>
          </a:xfrm>
          <a:prstGeom prst="straightConnector1">
            <a:avLst/>
          </a:prstGeom>
          <a:noFill/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8" name="Google Shape;128;p4"/>
          <p:cNvCxnSpPr/>
          <p:nvPr/>
        </p:nvCxnSpPr>
        <p:spPr>
          <a:xfrm>
            <a:off x="1420586" y="4423981"/>
            <a:ext cx="9307285" cy="0"/>
          </a:xfrm>
          <a:prstGeom prst="straightConnector1">
            <a:avLst/>
          </a:prstGeom>
          <a:noFill/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9" name="Google Shape;129;p4" descr="simge, sembol, sanat, grafik, simetri, bakışım içeren bir resim&#10;&#10;Açıklama otomatik olarak oluşturuldu"/>
          <p:cNvPicPr preferRelativeResize="0"/>
          <p:nvPr/>
        </p:nvPicPr>
        <p:blipFill rotWithShape="1">
          <a:blip r:embed="rId4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103875" y="3524344"/>
            <a:ext cx="614538" cy="687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 descr="grafik, daire, yazı tipi, renklilik içeren bir resim&#10;&#10;Açıklama otomatik olarak oluşturuldu"/>
          <p:cNvPicPr preferRelativeResize="0"/>
          <p:nvPr/>
        </p:nvPicPr>
        <p:blipFill rotWithShape="1">
          <a:blip r:embed="rId5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370626" y="3530266"/>
            <a:ext cx="656301" cy="65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 descr="daire, grafik, muşta içeren bir resim&#10;&#10;Açıklama otomatik olarak oluşturuldu"/>
          <p:cNvPicPr preferRelativeResize="0"/>
          <p:nvPr/>
        </p:nvPicPr>
        <p:blipFill rotWithShape="1">
          <a:blip r:embed="rId6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073897" y="4597909"/>
            <a:ext cx="747478" cy="63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 descr="grafik, tasarım, grafik tasarım, yazı tipi içeren bir resim&#10;&#10;Açıklama otomatik olarak oluşturuldu"/>
          <p:cNvPicPr preferRelativeResize="0"/>
          <p:nvPr/>
        </p:nvPicPr>
        <p:blipFill rotWithShape="1">
          <a:blip r:embed="rId7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341400" y="4564327"/>
            <a:ext cx="620462" cy="650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99E2F227-36E8-3E10-0805-6F3D6C31B43E}"/>
              </a:ext>
            </a:extLst>
          </p:cNvPr>
          <p:cNvPicPr preferRelativeResize="0"/>
          <p:nvPr/>
        </p:nvPicPr>
        <p:blipFill>
          <a:blip r:embed="rId8"/>
          <a:stretch>
            <a:fillRect/>
          </a:stretch>
        </p:blipFill>
        <p:spPr>
          <a:xfrm>
            <a:off x="0" y="-105198"/>
            <a:ext cx="4946443" cy="20719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ED9E6C56-07CE-2593-7785-A64E8502F762}"/>
              </a:ext>
            </a:extLst>
          </p:cNvPr>
          <p:cNvSpPr txBox="1"/>
          <p:nvPr/>
        </p:nvSpPr>
        <p:spPr>
          <a:xfrm>
            <a:off x="2067023" y="1236847"/>
            <a:ext cx="347692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tr-TR" sz="1800" b="1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Research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sym typeface="Arial"/>
              </a:rPr>
              <a:t>Fields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3514A313-8053-F4A3-E640-DAFC16968A85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-105198"/>
            <a:ext cx="4946443" cy="20719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A53A8C11-D709-9AAC-1507-E39439800C11}"/>
              </a:ext>
            </a:extLst>
          </p:cNvPr>
          <p:cNvSpPr txBox="1"/>
          <p:nvPr/>
        </p:nvSpPr>
        <p:spPr>
          <a:xfrm>
            <a:off x="2067023" y="1236847"/>
            <a:ext cx="347692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tr-TR" sz="1800" b="1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On-</a:t>
            </a: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going</a:t>
            </a:r>
            <a:endParaRPr lang="tr-TR" sz="1800" b="1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Projects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/>
          <p:nvPr/>
        </p:nvSpPr>
        <p:spPr>
          <a:xfrm>
            <a:off x="2158500" y="2330789"/>
            <a:ext cx="7875000" cy="386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dk1"/>
                </a:solidFill>
                <a:latin typeface="+mn-lt"/>
              </a:rPr>
              <a:t>Call:</a:t>
            </a:r>
            <a:endParaRPr sz="1800" b="1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tr-TR" sz="1800" b="1" dirty="0">
                <a:solidFill>
                  <a:schemeClr val="dk1"/>
                </a:solidFill>
                <a:latin typeface="+mn-lt"/>
              </a:rPr>
            </a:br>
            <a:r>
              <a:rPr lang="tr-TR" sz="1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Project </a:t>
            </a:r>
            <a:r>
              <a:rPr lang="tr-TR" sz="1800" b="1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Idea</a:t>
            </a:r>
            <a:r>
              <a:rPr lang="tr-TR" sz="1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:</a:t>
            </a:r>
            <a:endParaRPr sz="1800" dirty="0">
              <a:latin typeface="+mn-lt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Deadline</a:t>
            </a:r>
            <a:r>
              <a:rPr lang="tr-TR" sz="1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tr-TR" sz="1800" b="1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Dates</a:t>
            </a:r>
            <a:r>
              <a:rPr lang="tr-TR" sz="1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: </a:t>
            </a:r>
            <a:endParaRPr sz="1800" dirty="0">
              <a:latin typeface="+mn-lt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212850" marR="5080" lvl="2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❑"/>
            </a:pPr>
            <a:r>
              <a:rPr lang="tr-TR" sz="1800" b="1" i="0" u="none" strike="noStrike" cap="none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Objectives</a:t>
            </a:r>
            <a:r>
              <a:rPr lang="tr-TR" sz="1800" b="1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:</a:t>
            </a:r>
            <a:endParaRPr sz="1800" dirty="0">
              <a:latin typeface="+mn-lt"/>
            </a:endParaRPr>
          </a:p>
          <a:p>
            <a:pPr marL="1212850" marR="5080" lvl="2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endParaRPr sz="1800" b="1" i="0" u="none" strike="noStrike" cap="none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212850" marR="5080" lvl="2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❑"/>
            </a:pPr>
            <a:r>
              <a:rPr lang="tr-TR" sz="1800" b="1" i="0" u="none" strike="noStrike" cap="none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Expected</a:t>
            </a:r>
            <a:r>
              <a:rPr lang="tr-TR" sz="1800" b="1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tr-TR" sz="1800" b="1" i="0" u="none" strike="noStrike" cap="none" dirty="0" err="1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Results</a:t>
            </a:r>
            <a:r>
              <a:rPr lang="tr-TR" sz="1800" b="1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:</a:t>
            </a:r>
            <a:endParaRPr sz="1800" b="1" i="0" u="none" strike="noStrike" cap="none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212850" marR="5080" lvl="2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None/>
            </a:pPr>
            <a:endParaRPr sz="17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69900" marR="0" lvl="0" indent="0" algn="l" rtl="0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1BB77BFF-3CE1-6C93-195B-2573C9CF4BB9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-105198"/>
            <a:ext cx="4946443" cy="20719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67603414-386D-3F03-38A5-B8FD144CFFD8}"/>
              </a:ext>
            </a:extLst>
          </p:cNvPr>
          <p:cNvSpPr txBox="1"/>
          <p:nvPr/>
        </p:nvSpPr>
        <p:spPr>
          <a:xfrm>
            <a:off x="2067023" y="1236847"/>
            <a:ext cx="3476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Project </a:t>
            </a:r>
            <a:r>
              <a:rPr lang="tr-TR" sz="1800" b="1" dirty="0" err="1">
                <a:solidFill>
                  <a:schemeClr val="accent6"/>
                </a:solidFill>
                <a:sym typeface="Arial"/>
              </a:rPr>
              <a:t>Idea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3" name="Google Shape;163;p8"/>
          <p:cNvGraphicFramePr/>
          <p:nvPr>
            <p:extLst>
              <p:ext uri="{D42A27DB-BD31-4B8C-83A1-F6EECF244321}">
                <p14:modId xmlns:p14="http://schemas.microsoft.com/office/powerpoint/2010/main" val="990825526"/>
              </p:ext>
            </p:extLst>
          </p:nvPr>
        </p:nvGraphicFramePr>
        <p:xfrm>
          <a:off x="1350033" y="2690621"/>
          <a:ext cx="9157625" cy="3359895"/>
        </p:xfrm>
        <a:graphic>
          <a:graphicData uri="http://schemas.openxmlformats.org/drawingml/2006/table">
            <a:tbl>
              <a:tblPr firstRow="1" bandRow="1">
                <a:noFill/>
                <a:tableStyleId>{E790A48F-71A4-42D0-BFE3-C25622E59587}</a:tableStyleId>
              </a:tblPr>
              <a:tblGrid>
                <a:gridCol w="70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45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175">
                <a:tc>
                  <a:txBody>
                    <a:bodyPr/>
                    <a:lstStyle/>
                    <a:p>
                      <a:pPr marL="10033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098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Partner Name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0353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Type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63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Country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1244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Role in </a:t>
                      </a:r>
                      <a:r>
                        <a:rPr lang="tr-TR" sz="18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the</a:t>
                      </a: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Project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</a:t>
                      </a: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25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02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162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25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</a:t>
                      </a: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575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25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04</a:t>
                      </a:r>
                      <a:endParaRPr sz="18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2575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25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05</a:t>
                      </a:r>
                      <a:endParaRPr sz="1800" b="1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575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51DE4D99-1877-3535-62F4-722E6E450D21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-105198"/>
            <a:ext cx="4946443" cy="20719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F51EFD43-C6F1-A040-45CB-84B768106456}"/>
              </a:ext>
            </a:extLst>
          </p:cNvPr>
          <p:cNvSpPr txBox="1"/>
          <p:nvPr/>
        </p:nvSpPr>
        <p:spPr>
          <a:xfrm>
            <a:off x="2067023" y="1236847"/>
            <a:ext cx="347692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Consortium</a:t>
            </a:r>
            <a:r>
              <a:rPr lang="tr-TR" sz="1800" b="1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– profile of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known</a:t>
            </a:r>
            <a:r>
              <a:rPr lang="tr-TR" sz="1800" b="1" dirty="0">
                <a:solidFill>
                  <a:schemeClr val="accent6"/>
                </a:solidFill>
                <a:ea typeface="Calibri"/>
              </a:rPr>
              <a:t> </a:t>
            </a: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partners</a:t>
            </a:r>
            <a:r>
              <a:rPr lang="tr-TR" sz="1800" b="1" dirty="0">
                <a:solidFill>
                  <a:schemeClr val="accent6"/>
                </a:solidFill>
                <a:ea typeface="Calibri"/>
              </a:rPr>
              <a:t> (</a:t>
            </a: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if</a:t>
            </a:r>
            <a:r>
              <a:rPr lang="tr-TR" sz="1800" b="1" dirty="0">
                <a:solidFill>
                  <a:schemeClr val="accent6"/>
                </a:solidFill>
                <a:ea typeface="Calibri"/>
              </a:rPr>
              <a:t> </a:t>
            </a: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any</a:t>
            </a:r>
            <a:r>
              <a:rPr lang="tr-TR" sz="1800" b="1" dirty="0">
                <a:solidFill>
                  <a:schemeClr val="accent6"/>
                </a:solidFill>
                <a:ea typeface="Calibri"/>
              </a:rPr>
              <a:t>)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1" name="Google Shape;171;p9"/>
          <p:cNvGraphicFramePr/>
          <p:nvPr>
            <p:extLst>
              <p:ext uri="{D42A27DB-BD31-4B8C-83A1-F6EECF244321}">
                <p14:modId xmlns:p14="http://schemas.microsoft.com/office/powerpoint/2010/main" val="2902786576"/>
              </p:ext>
            </p:extLst>
          </p:nvPr>
        </p:nvGraphicFramePr>
        <p:xfrm>
          <a:off x="1288869" y="2896709"/>
          <a:ext cx="9144000" cy="2920100"/>
        </p:xfrm>
        <a:graphic>
          <a:graphicData uri="http://schemas.openxmlformats.org/drawingml/2006/table">
            <a:tbl>
              <a:tblPr firstRow="1" bandRow="1">
                <a:noFill/>
                <a:tableStyleId>{E790A48F-71A4-42D0-BFE3-C25622E59587}</a:tableStyleId>
              </a:tblPr>
              <a:tblGrid>
                <a:gridCol w="76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44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500">
                <a:tc>
                  <a:txBody>
                    <a:bodyPr/>
                    <a:lstStyle/>
                    <a:p>
                      <a:pPr marL="9652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2004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Expertise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321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Type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0014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Country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59118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Role in </a:t>
                      </a:r>
                      <a:r>
                        <a:rPr lang="tr-TR" sz="18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the</a:t>
                      </a:r>
                      <a:r>
                        <a:rPr lang="tr-TR" sz="18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tr-TR" sz="18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project</a:t>
                      </a: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80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</a:t>
                      </a: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75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02</a:t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6449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80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</a:t>
                      </a: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449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800">
                <a:tc>
                  <a:txBody>
                    <a:bodyPr/>
                    <a:lstStyle/>
                    <a:p>
                      <a:pPr marL="18732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>
                          <a:latin typeface="Arial"/>
                          <a:ea typeface="Arial"/>
                          <a:cs typeface="Arial"/>
                          <a:sym typeface="Arial"/>
                        </a:rPr>
                        <a:t>04</a:t>
                      </a:r>
                      <a:endParaRPr sz="1800" b="1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6449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Google Shape;114;p3">
            <a:extLst>
              <a:ext uri="{FF2B5EF4-FFF2-40B4-BE49-F238E27FC236}">
                <a16:creationId xmlns:a16="http://schemas.microsoft.com/office/drawing/2014/main" id="{7E90FE9F-073B-16C8-AA29-CBF8DBC175A5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-105198"/>
            <a:ext cx="4946443" cy="20719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;p3">
            <a:extLst>
              <a:ext uri="{FF2B5EF4-FFF2-40B4-BE49-F238E27FC236}">
                <a16:creationId xmlns:a16="http://schemas.microsoft.com/office/drawing/2014/main" id="{AE255942-D0E2-8A09-EACD-99611DD5CFC9}"/>
              </a:ext>
            </a:extLst>
          </p:cNvPr>
          <p:cNvSpPr txBox="1"/>
          <p:nvPr/>
        </p:nvSpPr>
        <p:spPr>
          <a:xfrm>
            <a:off x="2067023" y="1236847"/>
            <a:ext cx="347692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Consortium</a:t>
            </a:r>
            <a:r>
              <a:rPr lang="tr-TR" sz="1800" b="1" dirty="0">
                <a:solidFill>
                  <a:schemeClr val="accent6"/>
                </a:solidFill>
                <a:latin typeface="Arial"/>
                <a:ea typeface="Calibri"/>
                <a:cs typeface="Arial"/>
                <a:sym typeface="Arial"/>
              </a:rPr>
              <a:t> –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required</a:t>
            </a:r>
            <a:r>
              <a:rPr lang="tr-TR" sz="1800" b="1" dirty="0">
                <a:solidFill>
                  <a:schemeClr val="accent6"/>
                </a:solidFill>
                <a:ea typeface="Calibri"/>
              </a:rPr>
              <a:t> </a:t>
            </a:r>
            <a:r>
              <a:rPr lang="tr-TR" sz="1800" b="1" dirty="0" err="1">
                <a:solidFill>
                  <a:schemeClr val="accent6"/>
                </a:solidFill>
                <a:ea typeface="Calibri"/>
              </a:rPr>
              <a:t>partners</a:t>
            </a:r>
            <a:endParaRPr sz="1800" b="1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0"/>
          <p:cNvSpPr txBox="1"/>
          <p:nvPr/>
        </p:nvSpPr>
        <p:spPr>
          <a:xfrm>
            <a:off x="666250" y="1140893"/>
            <a:ext cx="4489950" cy="383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tr-TR" sz="3600" b="1" dirty="0" err="1">
                <a:solidFill>
                  <a:schemeClr val="accent6"/>
                </a:solidFill>
                <a:latin typeface="Montserrat SemiBold" pitchFamily="2" charset="0"/>
              </a:rPr>
              <a:t>Thank</a:t>
            </a:r>
            <a:r>
              <a:rPr lang="tr-TR" sz="3600" b="1" dirty="0">
                <a:solidFill>
                  <a:schemeClr val="accent6"/>
                </a:solidFill>
                <a:latin typeface="Montserrat SemiBold" pitchFamily="2" charset="0"/>
              </a:rPr>
              <a:t> </a:t>
            </a:r>
            <a:r>
              <a:rPr lang="tr-TR" sz="3600" b="1" dirty="0" err="1">
                <a:solidFill>
                  <a:schemeClr val="accent6"/>
                </a:solidFill>
                <a:latin typeface="Montserrat SemiBold" pitchFamily="2" charset="0"/>
              </a:rPr>
              <a:t>you</a:t>
            </a:r>
            <a:r>
              <a:rPr lang="tr-TR" sz="3600" b="1" dirty="0">
                <a:solidFill>
                  <a:schemeClr val="accent6"/>
                </a:solidFill>
                <a:latin typeface="Montserrat SemiBold" pitchFamily="2" charset="0"/>
              </a:rPr>
              <a:t> </a:t>
            </a:r>
            <a:r>
              <a:rPr lang="tr-TR" sz="3600" b="1" dirty="0" err="1">
                <a:solidFill>
                  <a:schemeClr val="accent6"/>
                </a:solidFill>
                <a:latin typeface="Montserrat SemiBold" pitchFamily="2" charset="0"/>
              </a:rPr>
              <a:t>for</a:t>
            </a:r>
            <a:r>
              <a:rPr lang="tr-TR" sz="3600" b="1" dirty="0">
                <a:solidFill>
                  <a:schemeClr val="accent6"/>
                </a:solidFill>
                <a:latin typeface="Montserrat SemiBold" pitchFamily="2" charset="0"/>
              </a:rPr>
              <a:t> </a:t>
            </a:r>
            <a:r>
              <a:rPr lang="tr-TR" sz="3600" b="1" dirty="0" err="1">
                <a:solidFill>
                  <a:schemeClr val="accent6"/>
                </a:solidFill>
                <a:latin typeface="Montserrat SemiBold" pitchFamily="2" charset="0"/>
              </a:rPr>
              <a:t>your</a:t>
            </a:r>
            <a:r>
              <a:rPr lang="tr-TR" sz="3600" b="1" dirty="0">
                <a:solidFill>
                  <a:schemeClr val="accent6"/>
                </a:solidFill>
                <a:latin typeface="Montserrat SemiBold" pitchFamily="2" charset="0"/>
              </a:rPr>
              <a:t> </a:t>
            </a:r>
            <a:r>
              <a:rPr lang="tr-TR" sz="3600" b="1" dirty="0" err="1">
                <a:solidFill>
                  <a:schemeClr val="accent6"/>
                </a:solidFill>
                <a:latin typeface="Montserrat SemiBold" pitchFamily="2" charset="0"/>
              </a:rPr>
              <a:t>attention</a:t>
            </a:r>
            <a:endParaRPr lang="tr-TR" sz="3600" b="1" dirty="0">
              <a:solidFill>
                <a:schemeClr val="accent6"/>
              </a:solidFill>
              <a:latin typeface="Montserrat SemiBold" pitchFamily="2" charset="0"/>
            </a:endParaRPr>
          </a:p>
          <a:p>
            <a:endParaRPr lang="tr-TR" sz="3600" b="1" dirty="0">
              <a:solidFill>
                <a:schemeClr val="accent6"/>
              </a:solidFill>
              <a:latin typeface="Montserrat SemiBold" pitchFamily="2" charset="0"/>
            </a:endParaRPr>
          </a:p>
          <a:p>
            <a:endParaRPr lang="tr-TR" sz="1800" b="1" dirty="0">
              <a:solidFill>
                <a:schemeClr val="accent6"/>
              </a:solidFill>
              <a:latin typeface="Montserrat SemiBold" pitchFamily="2" charset="0"/>
            </a:endParaRPr>
          </a:p>
          <a:p>
            <a:endParaRPr lang="tr-TR" sz="1800" b="1" dirty="0">
              <a:solidFill>
                <a:schemeClr val="accent6"/>
              </a:solidFill>
              <a:latin typeface="Montserrat SemiBold" pitchFamily="2" charset="0"/>
            </a:endParaRPr>
          </a:p>
          <a:p>
            <a:pPr>
              <a:lnSpc>
                <a:spcPct val="150000"/>
              </a:lnSpc>
            </a:pPr>
            <a:r>
              <a:rPr lang="tr-TR" sz="1800" b="1" dirty="0" err="1">
                <a:solidFill>
                  <a:schemeClr val="accent6"/>
                </a:solidFill>
                <a:latin typeface="Montserrat Medium" pitchFamily="2" charset="0"/>
              </a:rPr>
              <a:t>Contact</a:t>
            </a:r>
            <a:r>
              <a:rPr lang="tr-TR" sz="1800" b="1" dirty="0">
                <a:solidFill>
                  <a:schemeClr val="accent6"/>
                </a:solidFill>
                <a:latin typeface="Montserrat Medium" pitchFamily="2" charset="0"/>
              </a:rPr>
              <a:t> </a:t>
            </a:r>
            <a:r>
              <a:rPr lang="tr-TR" sz="1800" b="1" dirty="0" err="1">
                <a:solidFill>
                  <a:schemeClr val="accent6"/>
                </a:solidFill>
                <a:latin typeface="Montserrat Medium" pitchFamily="2" charset="0"/>
              </a:rPr>
              <a:t>Details</a:t>
            </a:r>
            <a:endParaRPr lang="tr-TR" sz="1800" b="1" dirty="0">
              <a:solidFill>
                <a:schemeClr val="accent6"/>
              </a:solidFill>
              <a:latin typeface="Montserrat Medium" pitchFamily="2" charset="0"/>
            </a:endParaRPr>
          </a:p>
          <a:p>
            <a:pPr>
              <a:lnSpc>
                <a:spcPct val="150000"/>
              </a:lnSpc>
            </a:pPr>
            <a:r>
              <a:rPr lang="tr-TR" sz="1800" b="1" dirty="0" err="1">
                <a:solidFill>
                  <a:schemeClr val="accent6"/>
                </a:solidFill>
                <a:latin typeface="Montserrat Medium" pitchFamily="2" charset="0"/>
              </a:rPr>
              <a:t>Email</a:t>
            </a:r>
            <a:r>
              <a:rPr lang="tr-TR" sz="1800" b="1" dirty="0">
                <a:solidFill>
                  <a:schemeClr val="accent6"/>
                </a:solidFill>
                <a:latin typeface="Montserrat Medium" pitchFamily="2" charset="0"/>
              </a:rPr>
              <a:t>:</a:t>
            </a:r>
            <a:endParaRPr lang="tr-TR" sz="1800" dirty="0">
              <a:solidFill>
                <a:schemeClr val="accent6"/>
              </a:solidFill>
              <a:latin typeface="Montserrat Medium" pitchFamily="2" charset="0"/>
            </a:endParaRPr>
          </a:p>
          <a:p>
            <a:pPr>
              <a:lnSpc>
                <a:spcPct val="150000"/>
              </a:lnSpc>
            </a:pPr>
            <a:r>
              <a:rPr lang="tr-TR" sz="1800" b="1" dirty="0">
                <a:solidFill>
                  <a:schemeClr val="accent6"/>
                </a:solidFill>
                <a:latin typeface="Montserrat Medium" pitchFamily="2" charset="0"/>
              </a:rPr>
              <a:t>Telephone:</a:t>
            </a:r>
          </a:p>
          <a:p>
            <a:endParaRPr lang="tr-TR" sz="1800" dirty="0">
              <a:solidFill>
                <a:schemeClr val="accent6"/>
              </a:solidFill>
              <a:latin typeface="Montserrat Medium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B6713C34D18B0F42A0B508897DC58628" ma:contentTypeVersion="14" ma:contentTypeDescription="Yeni belge oluşturun." ma:contentTypeScope="" ma:versionID="d15330586afc4991e9df59f8d83b942b">
  <xsd:schema xmlns:xsd="http://www.w3.org/2001/XMLSchema" xmlns:xs="http://www.w3.org/2001/XMLSchema" xmlns:p="http://schemas.microsoft.com/office/2006/metadata/properties" xmlns:ns2="c59e70b5-6596-4108-8334-5e599d3d07dd" xmlns:ns3="03ba2a3b-5597-481c-a610-d1710df72709" targetNamespace="http://schemas.microsoft.com/office/2006/metadata/properties" ma:root="true" ma:fieldsID="bab63fced616b5030e2435e1284a1eba" ns2:_="" ns3:_="">
    <xsd:import namespace="c59e70b5-6596-4108-8334-5e599d3d07dd"/>
    <xsd:import namespace="03ba2a3b-5597-481c-a610-d1710df727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e70b5-6596-4108-8334-5e599d3d07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e759eaa0-9120-4d4a-a496-79ddea16a2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ba2a3b-5597-481c-a610-d1710df727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c39889-29cf-4e6a-953f-7858127deb1e}" ma:internalName="TaxCatchAll" ma:showField="CatchAllData" ma:web="03ba2a3b-5597-481c-a610-d1710df727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9e70b5-6596-4108-8334-5e599d3d07dd">
      <Terms xmlns="http://schemas.microsoft.com/office/infopath/2007/PartnerControls"/>
    </lcf76f155ced4ddcb4097134ff3c332f>
    <TaxCatchAll xmlns="03ba2a3b-5597-481c-a610-d1710df72709" xsi:nil="true"/>
  </documentManagement>
</p:properties>
</file>

<file path=customXml/itemProps1.xml><?xml version="1.0" encoding="utf-8"?>
<ds:datastoreItem xmlns:ds="http://schemas.openxmlformats.org/officeDocument/2006/customXml" ds:itemID="{E9308295-0A9A-4E14-B49C-CF1C0CCDE4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66E933-3CA2-4DB8-8D7C-C742B6718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9e70b5-6596-4108-8334-5e599d3d07dd"/>
    <ds:schemaRef ds:uri="03ba2a3b-5597-481c-a610-d1710df727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72860F-E9EE-42D3-87DC-FFF292C50E8F}">
  <ds:schemaRefs>
    <ds:schemaRef ds:uri="http://schemas.microsoft.com/office/2006/metadata/properties"/>
    <ds:schemaRef ds:uri="http://schemas.microsoft.com/office/infopath/2007/PartnerControls"/>
    <ds:schemaRef ds:uri="c59e70b5-6596-4108-8334-5e599d3d07dd"/>
    <ds:schemaRef ds:uri="03ba2a3b-5597-481c-a610-d1710df7270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99</Words>
  <Application>Microsoft Macintosh PowerPoint</Application>
  <PresentationFormat>Geniş ekran</PresentationFormat>
  <Paragraphs>62</Paragraphs>
  <Slides>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6" baseType="lpstr">
      <vt:lpstr>Calibri</vt:lpstr>
      <vt:lpstr>Arial</vt:lpstr>
      <vt:lpstr>Montserrat</vt:lpstr>
      <vt:lpstr>Noto Sans Symbols</vt:lpstr>
      <vt:lpstr>Montserrat Medium</vt:lpstr>
      <vt:lpstr>Montserrat SemiBold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Su Demirel</dc:creator>
  <cp:lastModifiedBy>Microsoft Office Kullanıcısı</cp:lastModifiedBy>
  <cp:revision>18</cp:revision>
  <cp:lastPrinted>2026-08-17T15:47:15Z</cp:lastPrinted>
  <dcterms:created xsi:type="dcterms:W3CDTF">2025-01-22T10:16:35Z</dcterms:created>
  <dcterms:modified xsi:type="dcterms:W3CDTF">2026-10-07T14:39:52Z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0x010100B6713C34D18B0F42A0B508897DC58628</vt:lpwstr>
  </property>
  <property fmtid="{D5CDD505-2E9C-101B-9397-08002B2CF9AE}" pid="3" name="MediaServiceImageTags">
    <vt:lpwstr/>
  </property>
</Properties>
</file>